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51"/>
  </p:notesMasterIdLst>
  <p:handoutMasterIdLst>
    <p:handoutMasterId r:id="rId52"/>
  </p:handoutMasterIdLst>
  <p:sldIdLst>
    <p:sldId id="256" r:id="rId2"/>
    <p:sldId id="257" r:id="rId3"/>
    <p:sldId id="258" r:id="rId4"/>
    <p:sldId id="325" r:id="rId5"/>
    <p:sldId id="308" r:id="rId6"/>
    <p:sldId id="309" r:id="rId7"/>
    <p:sldId id="277" r:id="rId8"/>
    <p:sldId id="266" r:id="rId9"/>
    <p:sldId id="283" r:id="rId10"/>
    <p:sldId id="268" r:id="rId11"/>
    <p:sldId id="284" r:id="rId12"/>
    <p:sldId id="279" r:id="rId13"/>
    <p:sldId id="285" r:id="rId14"/>
    <p:sldId id="280" r:id="rId15"/>
    <p:sldId id="291" r:id="rId16"/>
    <p:sldId id="300" r:id="rId17"/>
    <p:sldId id="314" r:id="rId18"/>
    <p:sldId id="301" r:id="rId19"/>
    <p:sldId id="316" r:id="rId20"/>
    <p:sldId id="302" r:id="rId21"/>
    <p:sldId id="317" r:id="rId22"/>
    <p:sldId id="303" r:id="rId23"/>
    <p:sldId id="313" r:id="rId24"/>
    <p:sldId id="304" r:id="rId25"/>
    <p:sldId id="315" r:id="rId26"/>
    <p:sldId id="305" r:id="rId27"/>
    <p:sldId id="318" r:id="rId28"/>
    <p:sldId id="311" r:id="rId29"/>
    <p:sldId id="312" r:id="rId30"/>
    <p:sldId id="292" r:id="rId31"/>
    <p:sldId id="294" r:id="rId32"/>
    <p:sldId id="295" r:id="rId33"/>
    <p:sldId id="296" r:id="rId34"/>
    <p:sldId id="297" r:id="rId35"/>
    <p:sldId id="287" r:id="rId36"/>
    <p:sldId id="319" r:id="rId37"/>
    <p:sldId id="282" r:id="rId38"/>
    <p:sldId id="320" r:id="rId39"/>
    <p:sldId id="321" r:id="rId40"/>
    <p:sldId id="324" r:id="rId41"/>
    <p:sldId id="323" r:id="rId42"/>
    <p:sldId id="322" r:id="rId43"/>
    <p:sldId id="286" r:id="rId44"/>
    <p:sldId id="299" r:id="rId45"/>
    <p:sldId id="289" r:id="rId46"/>
    <p:sldId id="307" r:id="rId47"/>
    <p:sldId id="306" r:id="rId48"/>
    <p:sldId id="290" r:id="rId49"/>
    <p:sldId id="261" r:id="rId50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7FF55F-2292-45AC-8856-7442E26BF11D}" v="983" dt="2023-09-16T23:11:34.382"/>
    <p1510:client id="{6BF469B0-44CE-C6B6-99FE-B5043E519F00}" v="1230" dt="2023-09-18T02:02:20.371"/>
    <p1510:client id="{AC2021D3-187B-360F-35A6-9054B6D14175}" v="10" dt="2023-09-18T13:30:55.3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Estilo medio 1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Estilo medio 1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7292A2E-F333-43FB-9621-5CBBE7FDCDCB}" styleName="Estilo claro 2 - Acento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Estilo claro 2 - Acento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8FB837D-C827-4EFA-A057-4D05807E0F7C}" styleName="Estilo temático 1 - Énfasis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25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3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lila Camelo Salamanca" userId="S::dcamelo@minambiente.gov.co::beae9790-9c5c-471e-8a21-dcc23ad0a525" providerId="AD" clId="Web-{617FF55F-2292-45AC-8856-7442E26BF11D}"/>
    <pc:docChg chg="addSld delSld modSld sldOrd">
      <pc:chgData name="Dalila Camelo Salamanca" userId="S::dcamelo@minambiente.gov.co::beae9790-9c5c-471e-8a21-dcc23ad0a525" providerId="AD" clId="Web-{617FF55F-2292-45AC-8856-7442E26BF11D}" dt="2023-09-16T23:11:34.382" v="797"/>
      <pc:docMkLst>
        <pc:docMk/>
      </pc:docMkLst>
      <pc:sldChg chg="addSp delSp modSp new">
        <pc:chgData name="Dalila Camelo Salamanca" userId="S::dcamelo@minambiente.gov.co::beae9790-9c5c-471e-8a21-dcc23ad0a525" providerId="AD" clId="Web-{617FF55F-2292-45AC-8856-7442E26BF11D}" dt="2023-09-16T22:14:44.371" v="639" actId="1076"/>
        <pc:sldMkLst>
          <pc:docMk/>
          <pc:sldMk cId="2565309719" sldId="313"/>
        </pc:sldMkLst>
        <pc:spChg chg="del">
          <ac:chgData name="Dalila Camelo Salamanca" userId="S::dcamelo@minambiente.gov.co::beae9790-9c5c-471e-8a21-dcc23ad0a525" providerId="AD" clId="Web-{617FF55F-2292-45AC-8856-7442E26BF11D}" dt="2023-09-15T23:47:45.598" v="2"/>
          <ac:spMkLst>
            <pc:docMk/>
            <pc:sldMk cId="2565309719" sldId="313"/>
            <ac:spMk id="2" creationId="{72BB5FCC-555F-22AB-AEA5-ED3EB7539B2C}"/>
          </ac:spMkLst>
        </pc:spChg>
        <pc:spChg chg="add del mod">
          <ac:chgData name="Dalila Camelo Salamanca" userId="S::dcamelo@minambiente.gov.co::beae9790-9c5c-471e-8a21-dcc23ad0a525" providerId="AD" clId="Web-{617FF55F-2292-45AC-8856-7442E26BF11D}" dt="2023-09-16T00:59:56.995" v="467"/>
          <ac:spMkLst>
            <pc:docMk/>
            <pc:sldMk cId="2565309719" sldId="313"/>
            <ac:spMk id="3" creationId="{0FC6EE83-3C5F-A03F-53D3-8E404959151F}"/>
          </ac:spMkLst>
        </pc:spChg>
        <pc:spChg chg="del">
          <ac:chgData name="Dalila Camelo Salamanca" userId="S::dcamelo@minambiente.gov.co::beae9790-9c5c-471e-8a21-dcc23ad0a525" providerId="AD" clId="Web-{617FF55F-2292-45AC-8856-7442E26BF11D}" dt="2023-09-15T23:46:30.549" v="1"/>
          <ac:spMkLst>
            <pc:docMk/>
            <pc:sldMk cId="2565309719" sldId="313"/>
            <ac:spMk id="3" creationId="{5C6B435B-EEA4-5707-9305-1BE38CB025E3}"/>
          </ac:spMkLst>
        </pc:spChg>
        <pc:spChg chg="add mod">
          <ac:chgData name="Dalila Camelo Salamanca" userId="S::dcamelo@minambiente.gov.co::beae9790-9c5c-471e-8a21-dcc23ad0a525" providerId="AD" clId="Web-{617FF55F-2292-45AC-8856-7442E26BF11D}" dt="2023-09-16T22:14:44.371" v="639" actId="1076"/>
          <ac:spMkLst>
            <pc:docMk/>
            <pc:sldMk cId="2565309719" sldId="313"/>
            <ac:spMk id="7" creationId="{ADD8BAE9-DA45-1B24-721C-3D4F694DC2B2}"/>
          </ac:spMkLst>
        </pc:spChg>
        <pc:graphicFrameChg chg="add mod modGraphic">
          <ac:chgData name="Dalila Camelo Salamanca" userId="S::dcamelo@minambiente.gov.co::beae9790-9c5c-471e-8a21-dcc23ad0a525" providerId="AD" clId="Web-{617FF55F-2292-45AC-8856-7442E26BF11D}" dt="2023-09-16T21:39:01.296" v="582"/>
          <ac:graphicFrameMkLst>
            <pc:docMk/>
            <pc:sldMk cId="2565309719" sldId="313"/>
            <ac:graphicFrameMk id="10" creationId="{27FD8553-2CBB-CF59-D421-E45BB8614685}"/>
          </ac:graphicFrameMkLst>
        </pc:graphicFrameChg>
        <pc:graphicFrameChg chg="add mod modGraphic">
          <ac:chgData name="Dalila Camelo Salamanca" userId="S::dcamelo@minambiente.gov.co::beae9790-9c5c-471e-8a21-dcc23ad0a525" providerId="AD" clId="Web-{617FF55F-2292-45AC-8856-7442E26BF11D}" dt="2023-09-16T21:38:51.546" v="578"/>
          <ac:graphicFrameMkLst>
            <pc:docMk/>
            <pc:sldMk cId="2565309719" sldId="313"/>
            <ac:graphicFrameMk id="11" creationId="{F8AB0C34-5B66-063E-B521-F475919253CE}"/>
          </ac:graphicFrameMkLst>
        </pc:graphicFrameChg>
        <pc:picChg chg="add del mod ord">
          <ac:chgData name="Dalila Camelo Salamanca" userId="S::dcamelo@minambiente.gov.co::beae9790-9c5c-471e-8a21-dcc23ad0a525" providerId="AD" clId="Web-{617FF55F-2292-45AC-8856-7442E26BF11D}" dt="2023-09-16T00:59:50.370" v="465"/>
          <ac:picMkLst>
            <pc:docMk/>
            <pc:sldMk cId="2565309719" sldId="313"/>
            <ac:picMk id="4" creationId="{0A7159A5-94E4-C04C-F06A-2A1279FE16EE}"/>
          </ac:picMkLst>
        </pc:picChg>
        <pc:picChg chg="add del mod">
          <ac:chgData name="Dalila Camelo Salamanca" userId="S::dcamelo@minambiente.gov.co::beae9790-9c5c-471e-8a21-dcc23ad0a525" providerId="AD" clId="Web-{617FF55F-2292-45AC-8856-7442E26BF11D}" dt="2023-09-15T23:47:52.864" v="4"/>
          <ac:picMkLst>
            <pc:docMk/>
            <pc:sldMk cId="2565309719" sldId="313"/>
            <ac:picMk id="5" creationId="{3DD4BEDE-93B2-AF35-0D59-C7723C5C54F8}"/>
          </ac:picMkLst>
        </pc:picChg>
        <pc:picChg chg="add mod">
          <ac:chgData name="Dalila Camelo Salamanca" userId="S::dcamelo@minambiente.gov.co::beae9790-9c5c-471e-8a21-dcc23ad0a525" providerId="AD" clId="Web-{617FF55F-2292-45AC-8856-7442E26BF11D}" dt="2023-09-16T01:00:35.527" v="473" actId="1076"/>
          <ac:picMkLst>
            <pc:docMk/>
            <pc:sldMk cId="2565309719" sldId="313"/>
            <ac:picMk id="5" creationId="{FC7662D4-67F9-7FCB-D0C7-686155222D46}"/>
          </ac:picMkLst>
        </pc:picChg>
        <pc:picChg chg="add mod">
          <ac:chgData name="Dalila Camelo Salamanca" userId="S::dcamelo@minambiente.gov.co::beae9790-9c5c-471e-8a21-dcc23ad0a525" providerId="AD" clId="Web-{617FF55F-2292-45AC-8856-7442E26BF11D}" dt="2023-09-16T01:01:11.450" v="478" actId="1076"/>
          <ac:picMkLst>
            <pc:docMk/>
            <pc:sldMk cId="2565309719" sldId="313"/>
            <ac:picMk id="6" creationId="{262CFBA4-4772-37BD-FF97-510AC29B7DD6}"/>
          </ac:picMkLst>
        </pc:picChg>
        <pc:picChg chg="add del mod">
          <ac:chgData name="Dalila Camelo Salamanca" userId="S::dcamelo@minambiente.gov.co::beae9790-9c5c-471e-8a21-dcc23ad0a525" providerId="AD" clId="Web-{617FF55F-2292-45AC-8856-7442E26BF11D}" dt="2023-09-16T00:59:54.698" v="466"/>
          <ac:picMkLst>
            <pc:docMk/>
            <pc:sldMk cId="2565309719" sldId="313"/>
            <ac:picMk id="8" creationId="{CF737415-A9B1-EE6F-06CC-40034DB6A271}"/>
          </ac:picMkLst>
        </pc:picChg>
      </pc:sldChg>
      <pc:sldChg chg="addSp delSp modSp add ord replId">
        <pc:chgData name="Dalila Camelo Salamanca" userId="S::dcamelo@minambiente.gov.co::beae9790-9c5c-471e-8a21-dcc23ad0a525" providerId="AD" clId="Web-{617FF55F-2292-45AC-8856-7442E26BF11D}" dt="2023-09-16T21:38:21.014" v="575"/>
        <pc:sldMkLst>
          <pc:docMk/>
          <pc:sldMk cId="1818483887" sldId="314"/>
        </pc:sldMkLst>
        <pc:spChg chg="add del mod">
          <ac:chgData name="Dalila Camelo Salamanca" userId="S::dcamelo@minambiente.gov.co::beae9790-9c5c-471e-8a21-dcc23ad0a525" providerId="AD" clId="Web-{617FF55F-2292-45AC-8856-7442E26BF11D}" dt="2023-09-16T00:51:55.011" v="395"/>
          <ac:spMkLst>
            <pc:docMk/>
            <pc:sldMk cId="1818483887" sldId="314"/>
            <ac:spMk id="3" creationId="{223FBBE0-1810-BFA7-D95E-CDE8AF5987C7}"/>
          </ac:spMkLst>
        </pc:spChg>
        <pc:graphicFrameChg chg="add del mod">
          <ac:chgData name="Dalila Camelo Salamanca" userId="S::dcamelo@minambiente.gov.co::beae9790-9c5c-471e-8a21-dcc23ad0a525" providerId="AD" clId="Web-{617FF55F-2292-45AC-8856-7442E26BF11D}" dt="2023-09-16T00:58:08.898" v="428"/>
          <ac:graphicFrameMkLst>
            <pc:docMk/>
            <pc:sldMk cId="1818483887" sldId="314"/>
            <ac:graphicFrameMk id="8" creationId="{4ECC2A31-B734-FE43-6BB6-B3F24076344C}"/>
          </ac:graphicFrameMkLst>
        </pc:graphicFrameChg>
        <pc:graphicFrameChg chg="mod modGraphic">
          <ac:chgData name="Dalila Camelo Salamanca" userId="S::dcamelo@minambiente.gov.co::beae9790-9c5c-471e-8a21-dcc23ad0a525" providerId="AD" clId="Web-{617FF55F-2292-45AC-8856-7442E26BF11D}" dt="2023-09-16T21:38:21.014" v="575"/>
          <ac:graphicFrameMkLst>
            <pc:docMk/>
            <pc:sldMk cId="1818483887" sldId="314"/>
            <ac:graphicFrameMk id="10" creationId="{27FD8553-2CBB-CF59-D421-E45BB8614685}"/>
          </ac:graphicFrameMkLst>
        </pc:graphicFrameChg>
        <pc:graphicFrameChg chg="mod modGraphic">
          <ac:chgData name="Dalila Camelo Salamanca" userId="S::dcamelo@minambiente.gov.co::beae9790-9c5c-471e-8a21-dcc23ad0a525" providerId="AD" clId="Web-{617FF55F-2292-45AC-8856-7442E26BF11D}" dt="2023-09-16T21:38:09.780" v="571"/>
          <ac:graphicFrameMkLst>
            <pc:docMk/>
            <pc:sldMk cId="1818483887" sldId="314"/>
            <ac:graphicFrameMk id="11" creationId="{F8AB0C34-5B66-063E-B521-F475919253CE}"/>
          </ac:graphicFrameMkLst>
        </pc:graphicFrameChg>
        <pc:graphicFrameChg chg="add del mod">
          <ac:chgData name="Dalila Camelo Salamanca" userId="S::dcamelo@minambiente.gov.co::beae9790-9c5c-471e-8a21-dcc23ad0a525" providerId="AD" clId="Web-{617FF55F-2292-45AC-8856-7442E26BF11D}" dt="2023-09-16T00:59:28.260" v="464"/>
          <ac:graphicFrameMkLst>
            <pc:docMk/>
            <pc:sldMk cId="1818483887" sldId="314"/>
            <ac:graphicFrameMk id="12" creationId="{5B55944F-DFE4-6B7A-C942-32FB4EFB0E4B}"/>
          </ac:graphicFrameMkLst>
        </pc:graphicFrameChg>
        <pc:picChg chg="add del mod">
          <ac:chgData name="Dalila Camelo Salamanca" userId="S::dcamelo@minambiente.gov.co::beae9790-9c5c-471e-8a21-dcc23ad0a525" providerId="AD" clId="Web-{617FF55F-2292-45AC-8856-7442E26BF11D}" dt="2023-09-16T00:52:05.434" v="397"/>
          <ac:picMkLst>
            <pc:docMk/>
            <pc:sldMk cId="1818483887" sldId="314"/>
            <ac:picMk id="2" creationId="{C2ED9718-382E-D78F-ABEE-1BDE863C4321}"/>
          </ac:picMkLst>
        </pc:picChg>
        <pc:picChg chg="del">
          <ac:chgData name="Dalila Camelo Salamanca" userId="S::dcamelo@minambiente.gov.co::beae9790-9c5c-471e-8a21-dcc23ad0a525" providerId="AD" clId="Web-{617FF55F-2292-45AC-8856-7442E26BF11D}" dt="2023-09-16T00:21:09.785" v="393"/>
          <ac:picMkLst>
            <pc:docMk/>
            <pc:sldMk cId="1818483887" sldId="314"/>
            <ac:picMk id="4" creationId="{0A7159A5-94E4-C04C-F06A-2A1279FE16EE}"/>
          </ac:picMkLst>
        </pc:picChg>
        <pc:picChg chg="add mod">
          <ac:chgData name="Dalila Camelo Salamanca" userId="S::dcamelo@minambiente.gov.co::beae9790-9c5c-471e-8a21-dcc23ad0a525" providerId="AD" clId="Web-{617FF55F-2292-45AC-8856-7442E26BF11D}" dt="2023-09-16T00:55:57.582" v="403" actId="1076"/>
          <ac:picMkLst>
            <pc:docMk/>
            <pc:sldMk cId="1818483887" sldId="314"/>
            <ac:picMk id="4" creationId="{98645B09-EE21-6126-6AD3-520CF09818A8}"/>
          </ac:picMkLst>
        </pc:picChg>
        <pc:picChg chg="add mod">
          <ac:chgData name="Dalila Camelo Salamanca" userId="S::dcamelo@minambiente.gov.co::beae9790-9c5c-471e-8a21-dcc23ad0a525" providerId="AD" clId="Web-{617FF55F-2292-45AC-8856-7442E26BF11D}" dt="2023-09-16T00:56:33.989" v="406" actId="14100"/>
          <ac:picMkLst>
            <pc:docMk/>
            <pc:sldMk cId="1818483887" sldId="314"/>
            <ac:picMk id="5" creationId="{529FDF5F-86FB-06DB-C6EB-5529A4ABFB82}"/>
          </ac:picMkLst>
        </pc:picChg>
        <pc:picChg chg="del">
          <ac:chgData name="Dalila Camelo Salamanca" userId="S::dcamelo@minambiente.gov.co::beae9790-9c5c-471e-8a21-dcc23ad0a525" providerId="AD" clId="Web-{617FF55F-2292-45AC-8856-7442E26BF11D}" dt="2023-09-16T00:21:13.301" v="394"/>
          <ac:picMkLst>
            <pc:docMk/>
            <pc:sldMk cId="1818483887" sldId="314"/>
            <ac:picMk id="8" creationId="{CF737415-A9B1-EE6F-06CC-40034DB6A271}"/>
          </ac:picMkLst>
        </pc:picChg>
      </pc:sldChg>
      <pc:sldChg chg="addSp delSp modSp new">
        <pc:chgData name="Dalila Camelo Salamanca" userId="S::dcamelo@minambiente.gov.co::beae9790-9c5c-471e-8a21-dcc23ad0a525" providerId="AD" clId="Web-{617FF55F-2292-45AC-8856-7442E26BF11D}" dt="2023-09-16T22:55:51.948" v="796"/>
        <pc:sldMkLst>
          <pc:docMk/>
          <pc:sldMk cId="3390012914" sldId="315"/>
        </pc:sldMkLst>
        <pc:spChg chg="del">
          <ac:chgData name="Dalila Camelo Salamanca" userId="S::dcamelo@minambiente.gov.co::beae9790-9c5c-471e-8a21-dcc23ad0a525" providerId="AD" clId="Web-{617FF55F-2292-45AC-8856-7442E26BF11D}" dt="2023-09-16T22:33:13.982" v="708"/>
          <ac:spMkLst>
            <pc:docMk/>
            <pc:sldMk cId="3390012914" sldId="315"/>
            <ac:spMk id="2" creationId="{255B9A15-48C4-266C-9044-0E4455664FF5}"/>
          </ac:spMkLst>
        </pc:spChg>
        <pc:spChg chg="del">
          <ac:chgData name="Dalila Camelo Salamanca" userId="S::dcamelo@minambiente.gov.co::beae9790-9c5c-471e-8a21-dcc23ad0a525" providerId="AD" clId="Web-{617FF55F-2292-45AC-8856-7442E26BF11D}" dt="2023-09-16T22:33:16.529" v="709"/>
          <ac:spMkLst>
            <pc:docMk/>
            <pc:sldMk cId="3390012914" sldId="315"/>
            <ac:spMk id="3" creationId="{33406477-2486-EA2D-22BC-B06C3B5AFD06}"/>
          </ac:spMkLst>
        </pc:spChg>
        <pc:spChg chg="add">
          <ac:chgData name="Dalila Camelo Salamanca" userId="S::dcamelo@minambiente.gov.co::beae9790-9c5c-471e-8a21-dcc23ad0a525" providerId="AD" clId="Web-{617FF55F-2292-45AC-8856-7442E26BF11D}" dt="2023-09-16T22:33:18.701" v="710"/>
          <ac:spMkLst>
            <pc:docMk/>
            <pc:sldMk cId="3390012914" sldId="315"/>
            <ac:spMk id="5" creationId="{2DEC6C08-8AA4-4A60-1A00-86C7A987DF87}"/>
          </ac:spMkLst>
        </pc:spChg>
        <pc:graphicFrameChg chg="add mod modGraphic">
          <ac:chgData name="Dalila Camelo Salamanca" userId="S::dcamelo@minambiente.gov.co::beae9790-9c5c-471e-8a21-dcc23ad0a525" providerId="AD" clId="Web-{617FF55F-2292-45AC-8856-7442E26BF11D}" dt="2023-09-16T22:55:51.948" v="796"/>
          <ac:graphicFrameMkLst>
            <pc:docMk/>
            <pc:sldMk cId="3390012914" sldId="315"/>
            <ac:graphicFrameMk id="16" creationId="{7701FCE0-F9D1-46B4-5783-B4A8F97821A6}"/>
          </ac:graphicFrameMkLst>
        </pc:graphicFrameChg>
        <pc:graphicFrameChg chg="add mod modGraphic">
          <ac:chgData name="Dalila Camelo Salamanca" userId="S::dcamelo@minambiente.gov.co::beae9790-9c5c-471e-8a21-dcc23ad0a525" providerId="AD" clId="Web-{617FF55F-2292-45AC-8856-7442E26BF11D}" dt="2023-09-16T22:54:50.353" v="776"/>
          <ac:graphicFrameMkLst>
            <pc:docMk/>
            <pc:sldMk cId="3390012914" sldId="315"/>
            <ac:graphicFrameMk id="18" creationId="{A2B876BF-246C-2B11-74FF-1909BD081ED9}"/>
          </ac:graphicFrameMkLst>
        </pc:graphicFrameChg>
        <pc:picChg chg="add mod">
          <ac:chgData name="Dalila Camelo Salamanca" userId="S::dcamelo@minambiente.gov.co::beae9790-9c5c-471e-8a21-dcc23ad0a525" providerId="AD" clId="Web-{617FF55F-2292-45AC-8856-7442E26BF11D}" dt="2023-09-16T22:34:35.078" v="717" actId="14100"/>
          <ac:picMkLst>
            <pc:docMk/>
            <pc:sldMk cId="3390012914" sldId="315"/>
            <ac:picMk id="6" creationId="{536B96C4-5DAB-BBFC-FE21-E4B3533BF05C}"/>
          </ac:picMkLst>
        </pc:picChg>
        <pc:picChg chg="add mod">
          <ac:chgData name="Dalila Camelo Salamanca" userId="S::dcamelo@minambiente.gov.co::beae9790-9c5c-471e-8a21-dcc23ad0a525" providerId="AD" clId="Web-{617FF55F-2292-45AC-8856-7442E26BF11D}" dt="2023-09-16T22:34:39.063" v="718" actId="14100"/>
          <ac:picMkLst>
            <pc:docMk/>
            <pc:sldMk cId="3390012914" sldId="315"/>
            <ac:picMk id="7" creationId="{4CCEDF99-9939-161D-7ED7-A6CAFC92D4E7}"/>
          </ac:picMkLst>
        </pc:picChg>
        <pc:picChg chg="add mod modCrop">
          <ac:chgData name="Dalila Camelo Salamanca" userId="S::dcamelo@minambiente.gov.co::beae9790-9c5c-471e-8a21-dcc23ad0a525" providerId="AD" clId="Web-{617FF55F-2292-45AC-8856-7442E26BF11D}" dt="2023-09-16T22:49:45" v="742" actId="14100"/>
          <ac:picMkLst>
            <pc:docMk/>
            <pc:sldMk cId="3390012914" sldId="315"/>
            <ac:picMk id="8" creationId="{B715B494-1B68-3132-AB79-B3511A144588}"/>
          </ac:picMkLst>
        </pc:picChg>
        <pc:picChg chg="add mod">
          <ac:chgData name="Dalila Camelo Salamanca" userId="S::dcamelo@minambiente.gov.co::beae9790-9c5c-471e-8a21-dcc23ad0a525" providerId="AD" clId="Web-{617FF55F-2292-45AC-8856-7442E26BF11D}" dt="2023-09-16T22:49:59.548" v="743" actId="14100"/>
          <ac:picMkLst>
            <pc:docMk/>
            <pc:sldMk cId="3390012914" sldId="315"/>
            <ac:picMk id="9" creationId="{88A8D502-EF9B-9BEE-8779-4FC97C88CCFB}"/>
          </ac:picMkLst>
        </pc:picChg>
        <pc:picChg chg="add mod">
          <ac:chgData name="Dalila Camelo Salamanca" userId="S::dcamelo@minambiente.gov.co::beae9790-9c5c-471e-8a21-dcc23ad0a525" providerId="AD" clId="Web-{617FF55F-2292-45AC-8856-7442E26BF11D}" dt="2023-09-16T22:48:54.561" v="741" actId="14100"/>
          <ac:picMkLst>
            <pc:docMk/>
            <pc:sldMk cId="3390012914" sldId="315"/>
            <ac:picMk id="10" creationId="{791FF763-73C8-C164-668F-29978A133AB0}"/>
          </ac:picMkLst>
        </pc:picChg>
        <pc:picChg chg="add mod">
          <ac:chgData name="Dalila Camelo Salamanca" userId="S::dcamelo@minambiente.gov.co::beae9790-9c5c-471e-8a21-dcc23ad0a525" providerId="AD" clId="Web-{617FF55F-2292-45AC-8856-7442E26BF11D}" dt="2023-09-16T22:50:55.955" v="749" actId="1076"/>
          <ac:picMkLst>
            <pc:docMk/>
            <pc:sldMk cId="3390012914" sldId="315"/>
            <ac:picMk id="11" creationId="{7F08AB67-9791-68CC-4E4A-C74D5400283D}"/>
          </ac:picMkLst>
        </pc:picChg>
        <pc:picChg chg="add mod">
          <ac:chgData name="Dalila Camelo Salamanca" userId="S::dcamelo@minambiente.gov.co::beae9790-9c5c-471e-8a21-dcc23ad0a525" providerId="AD" clId="Web-{617FF55F-2292-45AC-8856-7442E26BF11D}" dt="2023-09-16T22:51:49.566" v="754" actId="1076"/>
          <ac:picMkLst>
            <pc:docMk/>
            <pc:sldMk cId="3390012914" sldId="315"/>
            <ac:picMk id="12" creationId="{9314C00F-FC71-C835-E556-C50159D84271}"/>
          </ac:picMkLst>
        </pc:picChg>
        <pc:picChg chg="add mod">
          <ac:chgData name="Dalila Camelo Salamanca" userId="S::dcamelo@minambiente.gov.co::beae9790-9c5c-471e-8a21-dcc23ad0a525" providerId="AD" clId="Web-{617FF55F-2292-45AC-8856-7442E26BF11D}" dt="2023-09-16T22:52:18.723" v="760" actId="1076"/>
          <ac:picMkLst>
            <pc:docMk/>
            <pc:sldMk cId="3390012914" sldId="315"/>
            <ac:picMk id="13" creationId="{FC3A2883-FA75-F56A-1AEE-9468909386B4}"/>
          </ac:picMkLst>
        </pc:picChg>
        <pc:picChg chg="add mod">
          <ac:chgData name="Dalila Camelo Salamanca" userId="S::dcamelo@minambiente.gov.co::beae9790-9c5c-471e-8a21-dcc23ad0a525" providerId="AD" clId="Web-{617FF55F-2292-45AC-8856-7442E26BF11D}" dt="2023-09-16T22:53:15.960" v="764" actId="1076"/>
          <ac:picMkLst>
            <pc:docMk/>
            <pc:sldMk cId="3390012914" sldId="315"/>
            <ac:picMk id="14" creationId="{BF3FB112-37A0-5297-2F76-AECD6D453DCA}"/>
          </ac:picMkLst>
        </pc:picChg>
      </pc:sldChg>
      <pc:sldChg chg="addSp delSp modSp new">
        <pc:chgData name="Dalila Camelo Salamanca" userId="S::dcamelo@minambiente.gov.co::beae9790-9c5c-471e-8a21-dcc23ad0a525" providerId="AD" clId="Web-{617FF55F-2292-45AC-8856-7442E26BF11D}" dt="2023-09-16T22:13:54.510" v="637" actId="1076"/>
        <pc:sldMkLst>
          <pc:docMk/>
          <pc:sldMk cId="936458518" sldId="316"/>
        </pc:sldMkLst>
        <pc:spChg chg="del">
          <ac:chgData name="Dalila Camelo Salamanca" userId="S::dcamelo@minambiente.gov.co::beae9790-9c5c-471e-8a21-dcc23ad0a525" providerId="AD" clId="Web-{617FF55F-2292-45AC-8856-7442E26BF11D}" dt="2023-09-16T21:39:32.547" v="583"/>
          <ac:spMkLst>
            <pc:docMk/>
            <pc:sldMk cId="936458518" sldId="316"/>
            <ac:spMk id="2" creationId="{6119CC08-AD57-4A50-F498-3064E9BC619E}"/>
          </ac:spMkLst>
        </pc:spChg>
        <pc:spChg chg="del">
          <ac:chgData name="Dalila Camelo Salamanca" userId="S::dcamelo@minambiente.gov.co::beae9790-9c5c-471e-8a21-dcc23ad0a525" providerId="AD" clId="Web-{617FF55F-2292-45AC-8856-7442E26BF11D}" dt="2023-09-16T21:39:35.344" v="584"/>
          <ac:spMkLst>
            <pc:docMk/>
            <pc:sldMk cId="936458518" sldId="316"/>
            <ac:spMk id="3" creationId="{99F18AB9-6EC0-0221-F426-10C3543A085B}"/>
          </ac:spMkLst>
        </pc:spChg>
        <pc:spChg chg="add">
          <ac:chgData name="Dalila Camelo Salamanca" userId="S::dcamelo@minambiente.gov.co::beae9790-9c5c-471e-8a21-dcc23ad0a525" providerId="AD" clId="Web-{617FF55F-2292-45AC-8856-7442E26BF11D}" dt="2023-09-16T21:39:37.094" v="585"/>
          <ac:spMkLst>
            <pc:docMk/>
            <pc:sldMk cId="936458518" sldId="316"/>
            <ac:spMk id="5" creationId="{342E197E-FE11-6CE5-E4CA-B0FB50E4601E}"/>
          </ac:spMkLst>
        </pc:spChg>
        <pc:graphicFrameChg chg="add del mod">
          <ac:chgData name="Dalila Camelo Salamanca" userId="S::dcamelo@minambiente.gov.co::beae9790-9c5c-471e-8a21-dcc23ad0a525" providerId="AD" clId="Web-{617FF55F-2292-45AC-8856-7442E26BF11D}" dt="2023-09-16T22:11:48.866" v="610"/>
          <ac:graphicFrameMkLst>
            <pc:docMk/>
            <pc:sldMk cId="936458518" sldId="316"/>
            <ac:graphicFrameMk id="6" creationId="{3355B8BC-04C7-6558-AA39-89B70C3817D5}"/>
          </ac:graphicFrameMkLst>
        </pc:graphicFrameChg>
        <pc:graphicFrameChg chg="add mod modGraphic">
          <ac:chgData name="Dalila Camelo Salamanca" userId="S::dcamelo@minambiente.gov.co::beae9790-9c5c-471e-8a21-dcc23ad0a525" providerId="AD" clId="Web-{617FF55F-2292-45AC-8856-7442E26BF11D}" dt="2023-09-16T22:13:02.025" v="635"/>
          <ac:graphicFrameMkLst>
            <pc:docMk/>
            <pc:sldMk cId="936458518" sldId="316"/>
            <ac:graphicFrameMk id="7" creationId="{13ADEE47-4AB2-9CD4-34DB-709076CB06AF}"/>
          </ac:graphicFrameMkLst>
        </pc:graphicFrameChg>
        <pc:graphicFrameChg chg="add mod modGraphic">
          <ac:chgData name="Dalila Camelo Salamanca" userId="S::dcamelo@minambiente.gov.co::beae9790-9c5c-471e-8a21-dcc23ad0a525" providerId="AD" clId="Web-{617FF55F-2292-45AC-8856-7442E26BF11D}" dt="2023-09-16T22:11:41.100" v="609"/>
          <ac:graphicFrameMkLst>
            <pc:docMk/>
            <pc:sldMk cId="936458518" sldId="316"/>
            <ac:graphicFrameMk id="9" creationId="{98242F14-EC7E-8405-33E0-BBFB18469761}"/>
          </ac:graphicFrameMkLst>
        </pc:graphicFrameChg>
        <pc:graphicFrameChg chg="add del mod">
          <ac:chgData name="Dalila Camelo Salamanca" userId="S::dcamelo@minambiente.gov.co::beae9790-9c5c-471e-8a21-dcc23ad0a525" providerId="AD" clId="Web-{617FF55F-2292-45AC-8856-7442E26BF11D}" dt="2023-09-16T22:13:09.665" v="636"/>
          <ac:graphicFrameMkLst>
            <pc:docMk/>
            <pc:sldMk cId="936458518" sldId="316"/>
            <ac:graphicFrameMk id="10" creationId="{A102CF29-0186-4210-FD04-1475681B719B}"/>
          </ac:graphicFrameMkLst>
        </pc:graphicFrameChg>
        <pc:picChg chg="add mod">
          <ac:chgData name="Dalila Camelo Salamanca" userId="S::dcamelo@minambiente.gov.co::beae9790-9c5c-471e-8a21-dcc23ad0a525" providerId="AD" clId="Web-{617FF55F-2292-45AC-8856-7442E26BF11D}" dt="2023-09-16T22:13:54.510" v="637" actId="1076"/>
          <ac:picMkLst>
            <pc:docMk/>
            <pc:sldMk cId="936458518" sldId="316"/>
            <ac:picMk id="2" creationId="{60D2A693-2437-4E3F-A6C2-6AF705FB9F61}"/>
          </ac:picMkLst>
        </pc:picChg>
        <pc:picChg chg="add mod">
          <ac:chgData name="Dalila Camelo Salamanca" userId="S::dcamelo@minambiente.gov.co::beae9790-9c5c-471e-8a21-dcc23ad0a525" providerId="AD" clId="Web-{617FF55F-2292-45AC-8856-7442E26BF11D}" dt="2023-09-16T22:10:05.488" v="594" actId="14100"/>
          <ac:picMkLst>
            <pc:docMk/>
            <pc:sldMk cId="936458518" sldId="316"/>
            <ac:picMk id="3" creationId="{82E7D24A-6793-C49B-4258-96D3DA71054F}"/>
          </ac:picMkLst>
        </pc:picChg>
      </pc:sldChg>
      <pc:sldChg chg="addSp delSp modSp new">
        <pc:chgData name="Dalila Camelo Salamanca" userId="S::dcamelo@minambiente.gov.co::beae9790-9c5c-471e-8a21-dcc23ad0a525" providerId="AD" clId="Web-{617FF55F-2292-45AC-8856-7442E26BF11D}" dt="2023-09-16T21:37:29.310" v="567"/>
        <pc:sldMkLst>
          <pc:docMk/>
          <pc:sldMk cId="3466975673" sldId="317"/>
        </pc:sldMkLst>
        <pc:spChg chg="del">
          <ac:chgData name="Dalila Camelo Salamanca" userId="S::dcamelo@minambiente.gov.co::beae9790-9c5c-471e-8a21-dcc23ad0a525" providerId="AD" clId="Web-{617FF55F-2292-45AC-8856-7442E26BF11D}" dt="2023-09-16T21:20:26.838" v="484"/>
          <ac:spMkLst>
            <pc:docMk/>
            <pc:sldMk cId="3466975673" sldId="317"/>
            <ac:spMk id="2" creationId="{1B31BAA5-AE2E-7441-CE21-133BA8B78B3B}"/>
          </ac:spMkLst>
        </pc:spChg>
        <pc:spChg chg="del">
          <ac:chgData name="Dalila Camelo Salamanca" userId="S::dcamelo@minambiente.gov.co::beae9790-9c5c-471e-8a21-dcc23ad0a525" providerId="AD" clId="Web-{617FF55F-2292-45AC-8856-7442E26BF11D}" dt="2023-09-16T21:20:31.979" v="485"/>
          <ac:spMkLst>
            <pc:docMk/>
            <pc:sldMk cId="3466975673" sldId="317"/>
            <ac:spMk id="3" creationId="{3D1D4CEC-AB19-1A48-0DC1-CEAF8AB538BD}"/>
          </ac:spMkLst>
        </pc:spChg>
        <pc:spChg chg="add">
          <ac:chgData name="Dalila Camelo Salamanca" userId="S::dcamelo@minambiente.gov.co::beae9790-9c5c-471e-8a21-dcc23ad0a525" providerId="AD" clId="Web-{617FF55F-2292-45AC-8856-7442E26BF11D}" dt="2023-09-16T21:20:36.745" v="486"/>
          <ac:spMkLst>
            <pc:docMk/>
            <pc:sldMk cId="3466975673" sldId="317"/>
            <ac:spMk id="5" creationId="{068CCDE5-438C-2725-7175-B9E65CEDC36F}"/>
          </ac:spMkLst>
        </pc:spChg>
        <pc:graphicFrameChg chg="add mod modGraphic">
          <ac:chgData name="Dalila Camelo Salamanca" userId="S::dcamelo@minambiente.gov.co::beae9790-9c5c-471e-8a21-dcc23ad0a525" providerId="AD" clId="Web-{617FF55F-2292-45AC-8856-7442E26BF11D}" dt="2023-09-16T21:36:30.824" v="561"/>
          <ac:graphicFrameMkLst>
            <pc:docMk/>
            <pc:sldMk cId="3466975673" sldId="317"/>
            <ac:graphicFrameMk id="7" creationId="{53700032-00A5-8005-A8B6-C6C99AA294C4}"/>
          </ac:graphicFrameMkLst>
        </pc:graphicFrameChg>
        <pc:graphicFrameChg chg="add mod modGraphic">
          <ac:chgData name="Dalila Camelo Salamanca" userId="S::dcamelo@minambiente.gov.co::beae9790-9c5c-471e-8a21-dcc23ad0a525" providerId="AD" clId="Web-{617FF55F-2292-45AC-8856-7442E26BF11D}" dt="2023-09-16T21:37:29.310" v="567"/>
          <ac:graphicFrameMkLst>
            <pc:docMk/>
            <pc:sldMk cId="3466975673" sldId="317"/>
            <ac:graphicFrameMk id="9" creationId="{2BB8C505-AFA4-1DD8-C9D7-7BF338501D0F}"/>
          </ac:graphicFrameMkLst>
        </pc:graphicFrameChg>
        <pc:graphicFrameChg chg="add del mod">
          <ac:chgData name="Dalila Camelo Salamanca" userId="S::dcamelo@minambiente.gov.co::beae9790-9c5c-471e-8a21-dcc23ad0a525" providerId="AD" clId="Web-{617FF55F-2292-45AC-8856-7442E26BF11D}" dt="2023-09-16T21:34:34.462" v="522"/>
          <ac:graphicFrameMkLst>
            <pc:docMk/>
            <pc:sldMk cId="3466975673" sldId="317"/>
            <ac:graphicFrameMk id="13" creationId="{DBDE1E32-0163-F88E-6BE1-590E74E2FD3B}"/>
          </ac:graphicFrameMkLst>
        </pc:graphicFrameChg>
        <pc:graphicFrameChg chg="add del mod">
          <ac:chgData name="Dalila Camelo Salamanca" userId="S::dcamelo@minambiente.gov.co::beae9790-9c5c-471e-8a21-dcc23ad0a525" providerId="AD" clId="Web-{617FF55F-2292-45AC-8856-7442E26BF11D}" dt="2023-09-16T21:36:35.590" v="562"/>
          <ac:graphicFrameMkLst>
            <pc:docMk/>
            <pc:sldMk cId="3466975673" sldId="317"/>
            <ac:graphicFrameMk id="15" creationId="{3711501C-5FF8-B511-0EAF-890E3DAA6495}"/>
          </ac:graphicFrameMkLst>
        </pc:graphicFrameChg>
        <pc:picChg chg="add mod">
          <ac:chgData name="Dalila Camelo Salamanca" userId="S::dcamelo@minambiente.gov.co::beae9790-9c5c-471e-8a21-dcc23ad0a525" providerId="AD" clId="Web-{617FF55F-2292-45AC-8856-7442E26BF11D}" dt="2023-09-16T21:32:52.053" v="498" actId="14100"/>
          <ac:picMkLst>
            <pc:docMk/>
            <pc:sldMk cId="3466975673" sldId="317"/>
            <ac:picMk id="10" creationId="{B139D504-0FFC-F8A9-4B5B-8BAF88611775}"/>
          </ac:picMkLst>
        </pc:picChg>
        <pc:picChg chg="add mod">
          <ac:chgData name="Dalila Camelo Salamanca" userId="S::dcamelo@minambiente.gov.co::beae9790-9c5c-471e-8a21-dcc23ad0a525" providerId="AD" clId="Web-{617FF55F-2292-45AC-8856-7442E26BF11D}" dt="2023-09-16T21:32:39.990" v="497" actId="14100"/>
          <ac:picMkLst>
            <pc:docMk/>
            <pc:sldMk cId="3466975673" sldId="317"/>
            <ac:picMk id="11" creationId="{53EBB4EC-55B8-D872-7D38-B1B7A92E5763}"/>
          </ac:picMkLst>
        </pc:picChg>
      </pc:sldChg>
      <pc:sldChg chg="new del">
        <pc:chgData name="Dalila Camelo Salamanca" userId="S::dcamelo@minambiente.gov.co::beae9790-9c5c-471e-8a21-dcc23ad0a525" providerId="AD" clId="Web-{617FF55F-2292-45AC-8856-7442E26BF11D}" dt="2023-09-16T21:19:58.088" v="483"/>
        <pc:sldMkLst>
          <pc:docMk/>
          <pc:sldMk cId="985145392" sldId="318"/>
        </pc:sldMkLst>
      </pc:sldChg>
      <pc:sldChg chg="addSp delSp modSp new">
        <pc:chgData name="Dalila Camelo Salamanca" userId="S::dcamelo@minambiente.gov.co::beae9790-9c5c-471e-8a21-dcc23ad0a525" providerId="AD" clId="Web-{617FF55F-2292-45AC-8856-7442E26BF11D}" dt="2023-09-16T23:11:34.382" v="797"/>
        <pc:sldMkLst>
          <pc:docMk/>
          <pc:sldMk cId="3548278164" sldId="318"/>
        </pc:sldMkLst>
        <pc:spChg chg="del">
          <ac:chgData name="Dalila Camelo Salamanca" userId="S::dcamelo@minambiente.gov.co::beae9790-9c5c-471e-8a21-dcc23ad0a525" providerId="AD" clId="Web-{617FF55F-2292-45AC-8856-7442E26BF11D}" dt="2023-09-16T22:14:54.309" v="640"/>
          <ac:spMkLst>
            <pc:docMk/>
            <pc:sldMk cId="3548278164" sldId="318"/>
            <ac:spMk id="2" creationId="{33E5FC42-CE2B-0F71-86FC-7C733890A7DE}"/>
          </ac:spMkLst>
        </pc:spChg>
        <pc:spChg chg="del">
          <ac:chgData name="Dalila Camelo Salamanca" userId="S::dcamelo@minambiente.gov.co::beae9790-9c5c-471e-8a21-dcc23ad0a525" providerId="AD" clId="Web-{617FF55F-2292-45AC-8856-7442E26BF11D}" dt="2023-09-16T22:15:00.044" v="642"/>
          <ac:spMkLst>
            <pc:docMk/>
            <pc:sldMk cId="3548278164" sldId="318"/>
            <ac:spMk id="3" creationId="{58A0F1C6-A0F1-CF3A-2405-65869B09DA6A}"/>
          </ac:spMkLst>
        </pc:spChg>
        <pc:spChg chg="add">
          <ac:chgData name="Dalila Camelo Salamanca" userId="S::dcamelo@minambiente.gov.co::beae9790-9c5c-471e-8a21-dcc23ad0a525" providerId="AD" clId="Web-{617FF55F-2292-45AC-8856-7442E26BF11D}" dt="2023-09-16T22:14:55.575" v="641"/>
          <ac:spMkLst>
            <pc:docMk/>
            <pc:sldMk cId="3548278164" sldId="318"/>
            <ac:spMk id="5" creationId="{CAF05D21-4135-4755-CA27-3607207C5797}"/>
          </ac:spMkLst>
        </pc:spChg>
        <pc:graphicFrameChg chg="add mod modGraphic">
          <ac:chgData name="Dalila Camelo Salamanca" userId="S::dcamelo@minambiente.gov.co::beae9790-9c5c-471e-8a21-dcc23ad0a525" providerId="AD" clId="Web-{617FF55F-2292-45AC-8856-7442E26BF11D}" dt="2023-09-16T23:11:34.382" v="797"/>
          <ac:graphicFrameMkLst>
            <pc:docMk/>
            <pc:sldMk cId="3548278164" sldId="318"/>
            <ac:graphicFrameMk id="10" creationId="{4EA22082-5898-8D44-7923-6763208163E4}"/>
          </ac:graphicFrameMkLst>
        </pc:graphicFrameChg>
        <pc:graphicFrameChg chg="add mod modGraphic">
          <ac:chgData name="Dalila Camelo Salamanca" userId="S::dcamelo@minambiente.gov.co::beae9790-9c5c-471e-8a21-dcc23ad0a525" providerId="AD" clId="Web-{617FF55F-2292-45AC-8856-7442E26BF11D}" dt="2023-09-16T22:20:22.053" v="685"/>
          <ac:graphicFrameMkLst>
            <pc:docMk/>
            <pc:sldMk cId="3548278164" sldId="318"/>
            <ac:graphicFrameMk id="12" creationId="{B4DFBBEE-21E0-C9BE-D98F-501944A9DE34}"/>
          </ac:graphicFrameMkLst>
        </pc:graphicFrameChg>
        <pc:picChg chg="add del mod">
          <ac:chgData name="Dalila Camelo Salamanca" userId="S::dcamelo@minambiente.gov.co::beae9790-9c5c-471e-8a21-dcc23ad0a525" providerId="AD" clId="Web-{617FF55F-2292-45AC-8856-7442E26BF11D}" dt="2023-09-16T22:15:55.889" v="647"/>
          <ac:picMkLst>
            <pc:docMk/>
            <pc:sldMk cId="3548278164" sldId="318"/>
            <ac:picMk id="6" creationId="{0830F651-7AC6-D48C-DA95-B47EC9E39907}"/>
          </ac:picMkLst>
        </pc:picChg>
        <pc:picChg chg="add mod">
          <ac:chgData name="Dalila Camelo Salamanca" userId="S::dcamelo@minambiente.gov.co::beae9790-9c5c-471e-8a21-dcc23ad0a525" providerId="AD" clId="Web-{617FF55F-2292-45AC-8856-7442E26BF11D}" dt="2023-09-16T22:17:12.360" v="659" actId="14100"/>
          <ac:picMkLst>
            <pc:docMk/>
            <pc:sldMk cId="3548278164" sldId="318"/>
            <ac:picMk id="7" creationId="{A794F211-F19E-B471-B13B-FFCEAEBD60D6}"/>
          </ac:picMkLst>
        </pc:picChg>
        <pc:picChg chg="add mod">
          <ac:chgData name="Dalila Camelo Salamanca" userId="S::dcamelo@minambiente.gov.co::beae9790-9c5c-471e-8a21-dcc23ad0a525" providerId="AD" clId="Web-{617FF55F-2292-45AC-8856-7442E26BF11D}" dt="2023-09-16T22:17:03.094" v="657" actId="1076"/>
          <ac:picMkLst>
            <pc:docMk/>
            <pc:sldMk cId="3548278164" sldId="318"/>
            <ac:picMk id="8" creationId="{19B9F62E-C1F4-3649-900B-917CE2BA4B69}"/>
          </ac:picMkLst>
        </pc:picChg>
      </pc:sldChg>
    </pc:docChg>
  </pc:docChgLst>
  <pc:docChgLst>
    <pc:chgData name="Luis Gerardo Chaparro Penagos" userId="S::lgchaparrop@minambiente.gov.co::431ebcce-87c9-4d5d-ad6c-c35bdff45348" providerId="AD" clId="Web-{AC2021D3-187B-360F-35A6-9054B6D14175}"/>
    <pc:docChg chg="modSld">
      <pc:chgData name="Luis Gerardo Chaparro Penagos" userId="S::lgchaparrop@minambiente.gov.co::431ebcce-87c9-4d5d-ad6c-c35bdff45348" providerId="AD" clId="Web-{AC2021D3-187B-360F-35A6-9054B6D14175}" dt="2023-09-18T13:30:55.360" v="8" actId="1076"/>
      <pc:docMkLst>
        <pc:docMk/>
      </pc:docMkLst>
      <pc:sldChg chg="addSp delSp modSp">
        <pc:chgData name="Luis Gerardo Chaparro Penagos" userId="S::lgchaparrop@minambiente.gov.co::431ebcce-87c9-4d5d-ad6c-c35bdff45348" providerId="AD" clId="Web-{AC2021D3-187B-360F-35A6-9054B6D14175}" dt="2023-09-18T13:30:55.360" v="8" actId="1076"/>
        <pc:sldMkLst>
          <pc:docMk/>
          <pc:sldMk cId="3310393438" sldId="324"/>
        </pc:sldMkLst>
        <pc:picChg chg="del">
          <ac:chgData name="Luis Gerardo Chaparro Penagos" userId="S::lgchaparrop@minambiente.gov.co::431ebcce-87c9-4d5d-ad6c-c35bdff45348" providerId="AD" clId="Web-{AC2021D3-187B-360F-35A6-9054B6D14175}" dt="2023-09-18T13:30:19.546" v="0"/>
          <ac:picMkLst>
            <pc:docMk/>
            <pc:sldMk cId="3310393438" sldId="324"/>
            <ac:picMk id="3" creationId="{A0D651DF-19DD-FB09-3CB3-258FB168F3D7}"/>
          </ac:picMkLst>
        </pc:picChg>
        <pc:picChg chg="add mod">
          <ac:chgData name="Luis Gerardo Chaparro Penagos" userId="S::lgchaparrop@minambiente.gov.co::431ebcce-87c9-4d5d-ad6c-c35bdff45348" providerId="AD" clId="Web-{AC2021D3-187B-360F-35A6-9054B6D14175}" dt="2023-09-18T13:30:55.360" v="8" actId="1076"/>
          <ac:picMkLst>
            <pc:docMk/>
            <pc:sldMk cId="3310393438" sldId="324"/>
            <ac:picMk id="5" creationId="{4ADBCD66-B680-08E3-3A9F-829D41B1ED02}"/>
          </ac:picMkLst>
        </pc:picChg>
      </pc:sldChg>
    </pc:docChg>
  </pc:docChgLst>
  <pc:docChgLst>
    <pc:chgData name="Luis Gerardo Chaparro Penagos" userId="S::lgchaparrop@minambiente.gov.co::431ebcce-87c9-4d5d-ad6c-c35bdff45348" providerId="AD" clId="Web-{6BF469B0-44CE-C6B6-99FE-B5043E519F00}"/>
    <pc:docChg chg="addSld delSld modSld sldOrd">
      <pc:chgData name="Luis Gerardo Chaparro Penagos" userId="S::lgchaparrop@minambiente.gov.co::431ebcce-87c9-4d5d-ad6c-c35bdff45348" providerId="AD" clId="Web-{6BF469B0-44CE-C6B6-99FE-B5043E519F00}" dt="2023-09-18T02:02:18.980" v="990" actId="20577"/>
      <pc:docMkLst>
        <pc:docMk/>
      </pc:docMkLst>
      <pc:sldChg chg="addSp delSp modSp ord">
        <pc:chgData name="Luis Gerardo Chaparro Penagos" userId="S::lgchaparrop@minambiente.gov.co::431ebcce-87c9-4d5d-ad6c-c35bdff45348" providerId="AD" clId="Web-{6BF469B0-44CE-C6B6-99FE-B5043E519F00}" dt="2023-09-18T01:20:44.917" v="350" actId="1076"/>
        <pc:sldMkLst>
          <pc:docMk/>
          <pc:sldMk cId="2136815553" sldId="282"/>
        </pc:sldMkLst>
        <pc:spChg chg="del">
          <ac:chgData name="Luis Gerardo Chaparro Penagos" userId="S::lgchaparrop@minambiente.gov.co::431ebcce-87c9-4d5d-ad6c-c35bdff45348" providerId="AD" clId="Web-{6BF469B0-44CE-C6B6-99FE-B5043E519F00}" dt="2023-09-18T01:04:01.403" v="82"/>
          <ac:spMkLst>
            <pc:docMk/>
            <pc:sldMk cId="2136815553" sldId="282"/>
            <ac:spMk id="4" creationId="{00000000-0000-0000-0000-000000000000}"/>
          </ac:spMkLst>
        </pc:spChg>
        <pc:spChg chg="del topLvl">
          <ac:chgData name="Luis Gerardo Chaparro Penagos" userId="S::lgchaparrop@minambiente.gov.co::431ebcce-87c9-4d5d-ad6c-c35bdff45348" providerId="AD" clId="Web-{6BF469B0-44CE-C6B6-99FE-B5043E519F00}" dt="2023-09-18T01:03:40.746" v="74"/>
          <ac:spMkLst>
            <pc:docMk/>
            <pc:sldMk cId="2136815553" sldId="282"/>
            <ac:spMk id="9" creationId="{00000000-0000-0000-0000-000000000000}"/>
          </ac:spMkLst>
        </pc:spChg>
        <pc:spChg chg="del topLvl">
          <ac:chgData name="Luis Gerardo Chaparro Penagos" userId="S::lgchaparrop@minambiente.gov.co::431ebcce-87c9-4d5d-ad6c-c35bdff45348" providerId="AD" clId="Web-{6BF469B0-44CE-C6B6-99FE-B5043E519F00}" dt="2023-09-18T01:03:38.543" v="73"/>
          <ac:spMkLst>
            <pc:docMk/>
            <pc:sldMk cId="2136815553" sldId="282"/>
            <ac:spMk id="10" creationId="{00000000-0000-0000-0000-000000000000}"/>
          </ac:spMkLst>
        </pc:spChg>
        <pc:spChg chg="del mod">
          <ac:chgData name="Luis Gerardo Chaparro Penagos" userId="S::lgchaparrop@minambiente.gov.co::431ebcce-87c9-4d5d-ad6c-c35bdff45348" providerId="AD" clId="Web-{6BF469B0-44CE-C6B6-99FE-B5043E519F00}" dt="2023-09-18T01:05:29.046" v="146"/>
          <ac:spMkLst>
            <pc:docMk/>
            <pc:sldMk cId="2136815553" sldId="282"/>
            <ac:spMk id="11" creationId="{00000000-0000-0000-0000-000000000000}"/>
          </ac:spMkLst>
        </pc:spChg>
        <pc:spChg chg="del">
          <ac:chgData name="Luis Gerardo Chaparro Penagos" userId="S::lgchaparrop@minambiente.gov.co::431ebcce-87c9-4d5d-ad6c-c35bdff45348" providerId="AD" clId="Web-{6BF469B0-44CE-C6B6-99FE-B5043E519F00}" dt="2023-09-18T01:03:46.715" v="76"/>
          <ac:spMkLst>
            <pc:docMk/>
            <pc:sldMk cId="2136815553" sldId="282"/>
            <ac:spMk id="12" creationId="{00000000-0000-0000-0000-000000000000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1:14:51.328" v="248" actId="1076"/>
          <ac:spMkLst>
            <pc:docMk/>
            <pc:sldMk cId="2136815553" sldId="282"/>
            <ac:spMk id="475" creationId="{855FEFD3-40FE-4506-9F23-95EE0B668A4E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1:06:49.189" v="200" actId="20577"/>
          <ac:spMkLst>
            <pc:docMk/>
            <pc:sldMk cId="2136815553" sldId="282"/>
            <ac:spMk id="479" creationId="{BFB45E64-8A30-0DED-52CD-747E3205DD17}"/>
          </ac:spMkLst>
        </pc:spChg>
        <pc:spChg chg="add mod">
          <ac:chgData name="Luis Gerardo Chaparro Penagos" userId="S::lgchaparrop@minambiente.gov.co::431ebcce-87c9-4d5d-ad6c-c35bdff45348" providerId="AD" clId="Web-{6BF469B0-44CE-C6B6-99FE-B5043E519F00}" dt="2023-09-18T01:18:40.319" v="324" actId="1076"/>
          <ac:spMkLst>
            <pc:docMk/>
            <pc:sldMk cId="2136815553" sldId="282"/>
            <ac:spMk id="485" creationId="{6821E2AA-C656-BF36-7827-183C08921F68}"/>
          </ac:spMkLst>
        </pc:spChg>
        <pc:spChg chg="add mod">
          <ac:chgData name="Luis Gerardo Chaparro Penagos" userId="S::lgchaparrop@minambiente.gov.co::431ebcce-87c9-4d5d-ad6c-c35bdff45348" providerId="AD" clId="Web-{6BF469B0-44CE-C6B6-99FE-B5043E519F00}" dt="2023-09-18T01:18:47.507" v="325" actId="1076"/>
          <ac:spMkLst>
            <pc:docMk/>
            <pc:sldMk cId="2136815553" sldId="282"/>
            <ac:spMk id="486" creationId="{D9AF6E38-4BF6-E137-C30D-01863D6C197C}"/>
          </ac:spMkLst>
        </pc:spChg>
        <pc:spChg chg="add mod">
          <ac:chgData name="Luis Gerardo Chaparro Penagos" userId="S::lgchaparrop@minambiente.gov.co::431ebcce-87c9-4d5d-ad6c-c35bdff45348" providerId="AD" clId="Web-{6BF469B0-44CE-C6B6-99FE-B5043E519F00}" dt="2023-09-18T01:20:44.917" v="350" actId="1076"/>
          <ac:spMkLst>
            <pc:docMk/>
            <pc:sldMk cId="2136815553" sldId="282"/>
            <ac:spMk id="487" creationId="{09151D75-DBA4-9157-6B8F-56ACA1EB2301}"/>
          </ac:spMkLst>
        </pc:spChg>
        <pc:grpChg chg="del">
          <ac:chgData name="Luis Gerardo Chaparro Penagos" userId="S::lgchaparrop@minambiente.gov.co::431ebcce-87c9-4d5d-ad6c-c35bdff45348" providerId="AD" clId="Web-{6BF469B0-44CE-C6B6-99FE-B5043E519F00}" dt="2023-09-18T01:03:38.543" v="73"/>
          <ac:grpSpMkLst>
            <pc:docMk/>
            <pc:sldMk cId="2136815553" sldId="282"/>
            <ac:grpSpMk id="5" creationId="{00000000-0000-0000-0000-000000000000}"/>
          </ac:grpSpMkLst>
        </pc:grpChg>
        <pc:grpChg chg="del">
          <ac:chgData name="Luis Gerardo Chaparro Penagos" userId="S::lgchaparrop@minambiente.gov.co::431ebcce-87c9-4d5d-ad6c-c35bdff45348" providerId="AD" clId="Web-{6BF469B0-44CE-C6B6-99FE-B5043E519F00}" dt="2023-09-18T01:03:42.715" v="75"/>
          <ac:grpSpMkLst>
            <pc:docMk/>
            <pc:sldMk cId="2136815553" sldId="282"/>
            <ac:grpSpMk id="6" creationId="{00000000-0000-0000-0000-000000000000}"/>
          </ac:grpSpMkLst>
        </pc:grpChg>
        <pc:grpChg chg="add mod">
          <ac:chgData name="Luis Gerardo Chaparro Penagos" userId="S::lgchaparrop@minambiente.gov.co::431ebcce-87c9-4d5d-ad6c-c35bdff45348" providerId="AD" clId="Web-{6BF469B0-44CE-C6B6-99FE-B5043E519F00}" dt="2023-09-18T01:07:52.425" v="213" actId="1076"/>
          <ac:grpSpMkLst>
            <pc:docMk/>
            <pc:sldMk cId="2136815553" sldId="282"/>
            <ac:grpSpMk id="476" creationId="{A3A6B419-F614-9016-3969-042F83CAC967}"/>
          </ac:grpSpMkLst>
        </pc:grpChg>
        <pc:grpChg chg="add del mod">
          <ac:chgData name="Luis Gerardo Chaparro Penagos" userId="S::lgchaparrop@minambiente.gov.co::431ebcce-87c9-4d5d-ad6c-c35bdff45348" providerId="AD" clId="Web-{6BF469B0-44CE-C6B6-99FE-B5043E519F00}" dt="2023-09-18T01:07:45.941" v="211"/>
          <ac:grpSpMkLst>
            <pc:docMk/>
            <pc:sldMk cId="2136815553" sldId="282"/>
            <ac:grpSpMk id="477" creationId="{C3FB574C-3F9D-E614-9885-CA72EC0619BF}"/>
          </ac:grpSpMkLst>
        </pc:grpChg>
        <pc:graphicFrameChg chg="del mod modGraphic">
          <ac:chgData name="Luis Gerardo Chaparro Penagos" userId="S::lgchaparrop@minambiente.gov.co::431ebcce-87c9-4d5d-ad6c-c35bdff45348" providerId="AD" clId="Web-{6BF469B0-44CE-C6B6-99FE-B5043E519F00}" dt="2023-09-18T01:05:23.187" v="145"/>
          <ac:graphicFrameMkLst>
            <pc:docMk/>
            <pc:sldMk cId="2136815553" sldId="282"/>
            <ac:graphicFrameMk id="2" creationId="{00000000-0000-0000-0000-000000000000}"/>
          </ac:graphicFrameMkLst>
        </pc:graphicFrameChg>
        <pc:graphicFrameChg chg="add del mod modGraphic">
          <ac:chgData name="Luis Gerardo Chaparro Penagos" userId="S::lgchaparrop@minambiente.gov.co::431ebcce-87c9-4d5d-ad6c-c35bdff45348" providerId="AD" clId="Web-{6BF469B0-44CE-C6B6-99FE-B5043E519F00}" dt="2023-09-18T01:07:39.597" v="209"/>
          <ac:graphicFrameMkLst>
            <pc:docMk/>
            <pc:sldMk cId="2136815553" sldId="282"/>
            <ac:graphicFrameMk id="481" creationId="{0DFA7E10-764F-8A74-CB91-7B90F11E6DB2}"/>
          </ac:graphicFrameMkLst>
        </pc:graphicFrameChg>
        <pc:picChg chg="del">
          <ac:chgData name="Luis Gerardo Chaparro Penagos" userId="S::lgchaparrop@minambiente.gov.co::431ebcce-87c9-4d5d-ad6c-c35bdff45348" providerId="AD" clId="Web-{6BF469B0-44CE-C6B6-99FE-B5043E519F00}" dt="2023-09-18T01:03:48.356" v="77"/>
          <ac:picMkLst>
            <pc:docMk/>
            <pc:sldMk cId="2136815553" sldId="282"/>
            <ac:picMk id="13" creationId="{00000000-0000-0000-0000-000000000000}"/>
          </ac:picMkLst>
        </pc:picChg>
        <pc:picChg chg="del">
          <ac:chgData name="Luis Gerardo Chaparro Penagos" userId="S::lgchaparrop@minambiente.gov.co::431ebcce-87c9-4d5d-ad6c-c35bdff45348" providerId="AD" clId="Web-{6BF469B0-44CE-C6B6-99FE-B5043E519F00}" dt="2023-09-18T01:03:49.731" v="78"/>
          <ac:picMkLst>
            <pc:docMk/>
            <pc:sldMk cId="2136815553" sldId="282"/>
            <ac:picMk id="14" creationId="{00000000-0000-0000-0000-000000000000}"/>
          </ac:picMkLst>
        </pc:picChg>
        <pc:picChg chg="del">
          <ac:chgData name="Luis Gerardo Chaparro Penagos" userId="S::lgchaparrop@minambiente.gov.co::431ebcce-87c9-4d5d-ad6c-c35bdff45348" providerId="AD" clId="Web-{6BF469B0-44CE-C6B6-99FE-B5043E519F00}" dt="2023-09-18T01:03:51.356" v="79"/>
          <ac:picMkLst>
            <pc:docMk/>
            <pc:sldMk cId="2136815553" sldId="282"/>
            <ac:picMk id="16" creationId="{00000000-0000-0000-0000-000000000000}"/>
          </ac:picMkLst>
        </pc:picChg>
        <pc:picChg chg="del">
          <ac:chgData name="Luis Gerardo Chaparro Penagos" userId="S::lgchaparrop@minambiente.gov.co::431ebcce-87c9-4d5d-ad6c-c35bdff45348" providerId="AD" clId="Web-{6BF469B0-44CE-C6B6-99FE-B5043E519F00}" dt="2023-09-18T01:03:52.793" v="80"/>
          <ac:picMkLst>
            <pc:docMk/>
            <pc:sldMk cId="2136815553" sldId="282"/>
            <ac:picMk id="17" creationId="{00000000-0000-0000-0000-000000000000}"/>
          </ac:picMkLst>
        </pc:picChg>
        <pc:picChg chg="add del mod">
          <ac:chgData name="Luis Gerardo Chaparro Penagos" userId="S::lgchaparrop@minambiente.gov.co::431ebcce-87c9-4d5d-ad6c-c35bdff45348" providerId="AD" clId="Web-{6BF469B0-44CE-C6B6-99FE-B5043E519F00}" dt="2023-09-18T01:13:13.153" v="217"/>
          <ac:picMkLst>
            <pc:docMk/>
            <pc:sldMk cId="2136815553" sldId="282"/>
            <ac:picMk id="482" creationId="{92231EE0-51B6-C538-8B6C-2054A4BD7BB9}"/>
          </ac:picMkLst>
        </pc:picChg>
        <pc:picChg chg="add mod">
          <ac:chgData name="Luis Gerardo Chaparro Penagos" userId="S::lgchaparrop@minambiente.gov.co::431ebcce-87c9-4d5d-ad6c-c35bdff45348" providerId="AD" clId="Web-{6BF469B0-44CE-C6B6-99FE-B5043E519F00}" dt="2023-09-18T01:15:01.657" v="251" actId="1076"/>
          <ac:picMkLst>
            <pc:docMk/>
            <pc:sldMk cId="2136815553" sldId="282"/>
            <ac:picMk id="483" creationId="{E0DE436B-A842-5309-7351-F835EE143886}"/>
          </ac:picMkLst>
        </pc:picChg>
        <pc:picChg chg="add mod modCrop">
          <ac:chgData name="Luis Gerardo Chaparro Penagos" userId="S::lgchaparrop@minambiente.gov.co::431ebcce-87c9-4d5d-ad6c-c35bdff45348" providerId="AD" clId="Web-{6BF469B0-44CE-C6B6-99FE-B5043E519F00}" dt="2023-09-18T01:18:23.647" v="322" actId="1076"/>
          <ac:picMkLst>
            <pc:docMk/>
            <pc:sldMk cId="2136815553" sldId="282"/>
            <ac:picMk id="484" creationId="{B4F5F6C7-F2A5-EF69-5EE3-6B5067BC8DC7}"/>
          </ac:picMkLst>
        </pc:picChg>
      </pc:sldChg>
      <pc:sldChg chg="addSp delSp modSp add del replId">
        <pc:chgData name="Luis Gerardo Chaparro Penagos" userId="S::lgchaparrop@minambiente.gov.co::431ebcce-87c9-4d5d-ad6c-c35bdff45348" providerId="AD" clId="Web-{6BF469B0-44CE-C6B6-99FE-B5043E519F00}" dt="2023-09-18T01:03:07.339" v="72" actId="1076"/>
        <pc:sldMkLst>
          <pc:docMk/>
          <pc:sldMk cId="3187625318" sldId="319"/>
        </pc:sldMkLst>
        <pc:spChg chg="mod">
          <ac:chgData name="Luis Gerardo Chaparro Penagos" userId="S::lgchaparrop@minambiente.gov.co::431ebcce-87c9-4d5d-ad6c-c35bdff45348" providerId="AD" clId="Web-{6BF469B0-44CE-C6B6-99FE-B5043E519F00}" dt="2023-09-18T01:02:20.744" v="66" actId="1076"/>
          <ac:spMkLst>
            <pc:docMk/>
            <pc:sldMk cId="3187625318" sldId="319"/>
            <ac:spMk id="4" creationId="{00000000-0000-0000-0000-000000000000}"/>
          </ac:spMkLst>
        </pc:spChg>
        <pc:spChg chg="del topLvl">
          <ac:chgData name="Luis Gerardo Chaparro Penagos" userId="S::lgchaparrop@minambiente.gov.co::431ebcce-87c9-4d5d-ad6c-c35bdff45348" providerId="AD" clId="Web-{6BF469B0-44CE-C6B6-99FE-B5043E519F00}" dt="2023-09-18T00:58:27.909" v="15"/>
          <ac:spMkLst>
            <pc:docMk/>
            <pc:sldMk cId="3187625318" sldId="319"/>
            <ac:spMk id="7" creationId="{00000000-0000-0000-0000-000000000000}"/>
          </ac:spMkLst>
        </pc:spChg>
        <pc:spChg chg="del mod topLvl">
          <ac:chgData name="Luis Gerardo Chaparro Penagos" userId="S::lgchaparrop@minambiente.gov.co::431ebcce-87c9-4d5d-ad6c-c35bdff45348" providerId="AD" clId="Web-{6BF469B0-44CE-C6B6-99FE-B5043E519F00}" dt="2023-09-18T00:58:22.721" v="14"/>
          <ac:spMkLst>
            <pc:docMk/>
            <pc:sldMk cId="3187625318" sldId="319"/>
            <ac:spMk id="8" creationId="{00000000-0000-0000-0000-000000000000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0:56:51.765" v="1" actId="1076"/>
          <ac:spMkLst>
            <pc:docMk/>
            <pc:sldMk cId="3187625318" sldId="319"/>
            <ac:spMk id="10" creationId="{00000000-0000-0000-0000-000000000000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1:01:46.399" v="49" actId="1076"/>
          <ac:spMkLst>
            <pc:docMk/>
            <pc:sldMk cId="3187625318" sldId="319"/>
            <ac:spMk id="11" creationId="{00000000-0000-0000-0000-000000000000}"/>
          </ac:spMkLst>
        </pc:spChg>
        <pc:spChg chg="del">
          <ac:chgData name="Luis Gerardo Chaparro Penagos" userId="S::lgchaparrop@minambiente.gov.co::431ebcce-87c9-4d5d-ad6c-c35bdff45348" providerId="AD" clId="Web-{6BF469B0-44CE-C6B6-99FE-B5043E519F00}" dt="2023-09-18T00:56:53.703" v="2"/>
          <ac:spMkLst>
            <pc:docMk/>
            <pc:sldMk cId="3187625318" sldId="319"/>
            <ac:spMk id="12" creationId="{00000000-0000-0000-0000-000000000000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1:02:15.978" v="65" actId="20577"/>
          <ac:spMkLst>
            <pc:docMk/>
            <pc:sldMk cId="3187625318" sldId="319"/>
            <ac:spMk id="29" creationId="{B369387E-D361-A652-B9F1-B5BBA330BFAA}"/>
          </ac:spMkLst>
        </pc:spChg>
        <pc:spChg chg="add mod">
          <ac:chgData name="Luis Gerardo Chaparro Penagos" userId="S::lgchaparrop@minambiente.gov.co::431ebcce-87c9-4d5d-ad6c-c35bdff45348" providerId="AD" clId="Web-{6BF469B0-44CE-C6B6-99FE-B5043E519F00}" dt="2023-09-18T01:02:10.540" v="52" actId="1076"/>
          <ac:spMkLst>
            <pc:docMk/>
            <pc:sldMk cId="3187625318" sldId="319"/>
            <ac:spMk id="35" creationId="{F0621C23-33A5-DB8B-4E87-7B28A7E5AD11}"/>
          </ac:spMkLst>
        </pc:spChg>
        <pc:grpChg chg="del">
          <ac:chgData name="Luis Gerardo Chaparro Penagos" userId="S::lgchaparrop@minambiente.gov.co::431ebcce-87c9-4d5d-ad6c-c35bdff45348" providerId="AD" clId="Web-{6BF469B0-44CE-C6B6-99FE-B5043E519F00}" dt="2023-09-18T00:57:06.562" v="8"/>
          <ac:grpSpMkLst>
            <pc:docMk/>
            <pc:sldMk cId="3187625318" sldId="319"/>
            <ac:grpSpMk id="5" creationId="{00000000-0000-0000-0000-000000000000}"/>
          </ac:grpSpMkLst>
        </pc:grpChg>
        <pc:grpChg chg="del">
          <ac:chgData name="Luis Gerardo Chaparro Penagos" userId="S::lgchaparrop@minambiente.gov.co::431ebcce-87c9-4d5d-ad6c-c35bdff45348" providerId="AD" clId="Web-{6BF469B0-44CE-C6B6-99FE-B5043E519F00}" dt="2023-09-18T00:58:22.721" v="14"/>
          <ac:grpSpMkLst>
            <pc:docMk/>
            <pc:sldMk cId="3187625318" sldId="319"/>
            <ac:grpSpMk id="6" creationId="{00000000-0000-0000-0000-000000000000}"/>
          </ac:grpSpMkLst>
        </pc:grpChg>
        <pc:grpChg chg="add mod">
          <ac:chgData name="Luis Gerardo Chaparro Penagos" userId="S::lgchaparrop@minambiente.gov.co::431ebcce-87c9-4d5d-ad6c-c35bdff45348" providerId="AD" clId="Web-{6BF469B0-44CE-C6B6-99FE-B5043E519F00}" dt="2023-09-18T01:01:28.914" v="47" actId="1076"/>
          <ac:grpSpMkLst>
            <pc:docMk/>
            <pc:sldMk cId="3187625318" sldId="319"/>
            <ac:grpSpMk id="30" creationId="{385E63F7-170B-1AD8-EE0B-3651519FDF34}"/>
          </ac:grpSpMkLst>
        </pc:grpChg>
        <pc:graphicFrameChg chg="del">
          <ac:chgData name="Luis Gerardo Chaparro Penagos" userId="S::lgchaparrop@minambiente.gov.co::431ebcce-87c9-4d5d-ad6c-c35bdff45348" providerId="AD" clId="Web-{6BF469B0-44CE-C6B6-99FE-B5043E519F00}" dt="2023-09-18T00:56:59.625" v="4"/>
          <ac:graphicFrameMkLst>
            <pc:docMk/>
            <pc:sldMk cId="3187625318" sldId="319"/>
            <ac:graphicFrameMk id="2" creationId="{00000000-0000-0000-0000-000000000000}"/>
          </ac:graphicFrameMkLst>
        </pc:graphicFrameChg>
        <pc:graphicFrameChg chg="add mod">
          <ac:chgData name="Luis Gerardo Chaparro Penagos" userId="S::lgchaparrop@minambiente.gov.co::431ebcce-87c9-4d5d-ad6c-c35bdff45348" providerId="AD" clId="Web-{6BF469B0-44CE-C6B6-99FE-B5043E519F00}" dt="2023-09-18T01:02:02.212" v="51" actId="1076"/>
          <ac:graphicFrameMkLst>
            <pc:docMk/>
            <pc:sldMk cId="3187625318" sldId="319"/>
            <ac:graphicFrameMk id="37" creationId="{2E19A3F2-C9DE-FC35-79AD-2532EF5112D5}"/>
          </ac:graphicFrameMkLst>
        </pc:graphicFrameChg>
        <pc:picChg chg="del">
          <ac:chgData name="Luis Gerardo Chaparro Penagos" userId="S::lgchaparrop@minambiente.gov.co::431ebcce-87c9-4d5d-ad6c-c35bdff45348" providerId="AD" clId="Web-{6BF469B0-44CE-C6B6-99FE-B5043E519F00}" dt="2023-09-18T00:57:04.625" v="7"/>
          <ac:picMkLst>
            <pc:docMk/>
            <pc:sldMk cId="3187625318" sldId="319"/>
            <ac:picMk id="13" creationId="{00000000-0000-0000-0000-000000000000}"/>
          </ac:picMkLst>
        </pc:picChg>
        <pc:picChg chg="del">
          <ac:chgData name="Luis Gerardo Chaparro Penagos" userId="S::lgchaparrop@minambiente.gov.co::431ebcce-87c9-4d5d-ad6c-c35bdff45348" providerId="AD" clId="Web-{6BF469B0-44CE-C6B6-99FE-B5043E519F00}" dt="2023-09-18T00:57:03.031" v="6"/>
          <ac:picMkLst>
            <pc:docMk/>
            <pc:sldMk cId="3187625318" sldId="319"/>
            <ac:picMk id="14" creationId="{00000000-0000-0000-0000-000000000000}"/>
          </ac:picMkLst>
        </pc:picChg>
        <pc:picChg chg="del">
          <ac:chgData name="Luis Gerardo Chaparro Penagos" userId="S::lgchaparrop@minambiente.gov.co::431ebcce-87c9-4d5d-ad6c-c35bdff45348" providerId="AD" clId="Web-{6BF469B0-44CE-C6B6-99FE-B5043E519F00}" dt="2023-09-18T00:56:57.672" v="3"/>
          <ac:picMkLst>
            <pc:docMk/>
            <pc:sldMk cId="3187625318" sldId="319"/>
            <ac:picMk id="16" creationId="{00000000-0000-0000-0000-000000000000}"/>
          </ac:picMkLst>
        </pc:picChg>
        <pc:picChg chg="del">
          <ac:chgData name="Luis Gerardo Chaparro Penagos" userId="S::lgchaparrop@minambiente.gov.co::431ebcce-87c9-4d5d-ad6c-c35bdff45348" providerId="AD" clId="Web-{6BF469B0-44CE-C6B6-99FE-B5043E519F00}" dt="2023-09-18T00:57:01.625" v="5"/>
          <ac:picMkLst>
            <pc:docMk/>
            <pc:sldMk cId="3187625318" sldId="319"/>
            <ac:picMk id="17" creationId="{00000000-0000-0000-0000-000000000000}"/>
          </ac:picMkLst>
        </pc:picChg>
        <pc:picChg chg="add del mod">
          <ac:chgData name="Luis Gerardo Chaparro Penagos" userId="S::lgchaparrop@minambiente.gov.co::431ebcce-87c9-4d5d-ad6c-c35bdff45348" providerId="AD" clId="Web-{6BF469B0-44CE-C6B6-99FE-B5043E519F00}" dt="2023-09-18T00:59:19.988" v="30"/>
          <ac:picMkLst>
            <pc:docMk/>
            <pc:sldMk cId="3187625318" sldId="319"/>
            <ac:picMk id="31" creationId="{208857DD-02F0-E1BD-19DC-B2C00FE1AD64}"/>
          </ac:picMkLst>
        </pc:picChg>
        <pc:picChg chg="add del mod">
          <ac:chgData name="Luis Gerardo Chaparro Penagos" userId="S::lgchaparrop@minambiente.gov.co::431ebcce-87c9-4d5d-ad6c-c35bdff45348" providerId="AD" clId="Web-{6BF469B0-44CE-C6B6-99FE-B5043E519F00}" dt="2023-09-18T01:02:47.479" v="67"/>
          <ac:picMkLst>
            <pc:docMk/>
            <pc:sldMk cId="3187625318" sldId="319"/>
            <ac:picMk id="32" creationId="{1C85C2F6-81AD-2CD6-3729-51095A90B0EB}"/>
          </ac:picMkLst>
        </pc:picChg>
        <pc:picChg chg="add del mod">
          <ac:chgData name="Luis Gerardo Chaparro Penagos" userId="S::lgchaparrop@minambiente.gov.co::431ebcce-87c9-4d5d-ad6c-c35bdff45348" providerId="AD" clId="Web-{6BF469B0-44CE-C6B6-99FE-B5043E519F00}" dt="2023-09-18T01:00:16.756" v="37"/>
          <ac:picMkLst>
            <pc:docMk/>
            <pc:sldMk cId="3187625318" sldId="319"/>
            <ac:picMk id="33" creationId="{8AD748D9-68EC-8240-FF1B-7270D3045D84}"/>
          </ac:picMkLst>
        </pc:picChg>
        <pc:picChg chg="add del mod">
          <ac:chgData name="Luis Gerardo Chaparro Penagos" userId="S::lgchaparrop@minambiente.gov.co::431ebcce-87c9-4d5d-ad6c-c35bdff45348" providerId="AD" clId="Web-{6BF469B0-44CE-C6B6-99FE-B5043E519F00}" dt="2023-09-18T01:00:24.725" v="39"/>
          <ac:picMkLst>
            <pc:docMk/>
            <pc:sldMk cId="3187625318" sldId="319"/>
            <ac:picMk id="34" creationId="{946C4E88-809B-2AB1-DEA9-EDA145149C07}"/>
          </ac:picMkLst>
        </pc:picChg>
        <pc:picChg chg="add mod ord">
          <ac:chgData name="Luis Gerardo Chaparro Penagos" userId="S::lgchaparrop@minambiente.gov.co::431ebcce-87c9-4d5d-ad6c-c35bdff45348" providerId="AD" clId="Web-{6BF469B0-44CE-C6B6-99FE-B5043E519F00}" dt="2023-09-18T01:03:07.339" v="72" actId="1076"/>
          <ac:picMkLst>
            <pc:docMk/>
            <pc:sldMk cId="3187625318" sldId="319"/>
            <ac:picMk id="88" creationId="{96E1C913-639E-ADDE-DD8F-458481EF4902}"/>
          </ac:picMkLst>
        </pc:picChg>
      </pc:sldChg>
      <pc:sldChg chg="addSp delSp modSp add replId">
        <pc:chgData name="Luis Gerardo Chaparro Penagos" userId="S::lgchaparrop@minambiente.gov.co::431ebcce-87c9-4d5d-ad6c-c35bdff45348" providerId="AD" clId="Web-{6BF469B0-44CE-C6B6-99FE-B5043E519F00}" dt="2023-09-18T01:25:01.049" v="488" actId="1076"/>
        <pc:sldMkLst>
          <pc:docMk/>
          <pc:sldMk cId="1144397508" sldId="320"/>
        </pc:sldMkLst>
        <pc:spChg chg="mod">
          <ac:chgData name="Luis Gerardo Chaparro Penagos" userId="S::lgchaparrop@minambiente.gov.co::431ebcce-87c9-4d5d-ad6c-c35bdff45348" providerId="AD" clId="Web-{6BF469B0-44CE-C6B6-99FE-B5043E519F00}" dt="2023-09-18T01:22:11.732" v="370" actId="20577"/>
          <ac:spMkLst>
            <pc:docMk/>
            <pc:sldMk cId="1144397508" sldId="320"/>
            <ac:spMk id="475" creationId="{855FEFD3-40FE-4506-9F23-95EE0B668A4E}"/>
          </ac:spMkLst>
        </pc:spChg>
        <pc:spChg chg="del">
          <ac:chgData name="Luis Gerardo Chaparro Penagos" userId="S::lgchaparrop@minambiente.gov.co::431ebcce-87c9-4d5d-ad6c-c35bdff45348" providerId="AD" clId="Web-{6BF469B0-44CE-C6B6-99FE-B5043E519F00}" dt="2023-09-18T01:22:17.935" v="373"/>
          <ac:spMkLst>
            <pc:docMk/>
            <pc:sldMk cId="1144397508" sldId="320"/>
            <ac:spMk id="485" creationId="{6821E2AA-C656-BF36-7827-183C08921F68}"/>
          </ac:spMkLst>
        </pc:spChg>
        <pc:spChg chg="del">
          <ac:chgData name="Luis Gerardo Chaparro Penagos" userId="S::lgchaparrop@minambiente.gov.co::431ebcce-87c9-4d5d-ad6c-c35bdff45348" providerId="AD" clId="Web-{6BF469B0-44CE-C6B6-99FE-B5043E519F00}" dt="2023-09-18T01:22:22.560" v="375"/>
          <ac:spMkLst>
            <pc:docMk/>
            <pc:sldMk cId="1144397508" sldId="320"/>
            <ac:spMk id="486" creationId="{D9AF6E38-4BF6-E137-C30D-01863D6C197C}"/>
          </ac:spMkLst>
        </pc:spChg>
        <pc:spChg chg="del">
          <ac:chgData name="Luis Gerardo Chaparro Penagos" userId="S::lgchaparrop@minambiente.gov.co::431ebcce-87c9-4d5d-ad6c-c35bdff45348" providerId="AD" clId="Web-{6BF469B0-44CE-C6B6-99FE-B5043E519F00}" dt="2023-09-18T01:22:20.498" v="374"/>
          <ac:spMkLst>
            <pc:docMk/>
            <pc:sldMk cId="1144397508" sldId="320"/>
            <ac:spMk id="487" creationId="{09151D75-DBA4-9157-6B8F-56ACA1EB2301}"/>
          </ac:spMkLst>
        </pc:spChg>
        <pc:graphicFrameChg chg="add mod modGraphic">
          <ac:chgData name="Luis Gerardo Chaparro Penagos" userId="S::lgchaparrop@minambiente.gov.co::431ebcce-87c9-4d5d-ad6c-c35bdff45348" providerId="AD" clId="Web-{6BF469B0-44CE-C6B6-99FE-B5043E519F00}" dt="2023-09-18T01:25:01.049" v="488" actId="1076"/>
          <ac:graphicFrameMkLst>
            <pc:docMk/>
            <pc:sldMk cId="1144397508" sldId="320"/>
            <ac:graphicFrameMk id="3" creationId="{732EF574-8DDE-BBE2-DB85-D1290F625454}"/>
          </ac:graphicFrameMkLst>
        </pc:graphicFrameChg>
        <pc:picChg chg="del">
          <ac:chgData name="Luis Gerardo Chaparro Penagos" userId="S::lgchaparrop@minambiente.gov.co::431ebcce-87c9-4d5d-ad6c-c35bdff45348" providerId="AD" clId="Web-{6BF469B0-44CE-C6B6-99FE-B5043E519F00}" dt="2023-09-18T01:22:14.748" v="372"/>
          <ac:picMkLst>
            <pc:docMk/>
            <pc:sldMk cId="1144397508" sldId="320"/>
            <ac:picMk id="483" creationId="{E0DE436B-A842-5309-7351-F835EE143886}"/>
          </ac:picMkLst>
        </pc:picChg>
        <pc:picChg chg="del">
          <ac:chgData name="Luis Gerardo Chaparro Penagos" userId="S::lgchaparrop@minambiente.gov.co::431ebcce-87c9-4d5d-ad6c-c35bdff45348" providerId="AD" clId="Web-{6BF469B0-44CE-C6B6-99FE-B5043E519F00}" dt="2023-09-18T01:22:12.654" v="371"/>
          <ac:picMkLst>
            <pc:docMk/>
            <pc:sldMk cId="1144397508" sldId="320"/>
            <ac:picMk id="484" creationId="{B4F5F6C7-F2A5-EF69-5EE3-6B5067BC8DC7}"/>
          </ac:picMkLst>
        </pc:picChg>
      </pc:sldChg>
      <pc:sldChg chg="addSp delSp modSp add ord replId">
        <pc:chgData name="Luis Gerardo Chaparro Penagos" userId="S::lgchaparrop@minambiente.gov.co::431ebcce-87c9-4d5d-ad6c-c35bdff45348" providerId="AD" clId="Web-{6BF469B0-44CE-C6B6-99FE-B5043E519F00}" dt="2023-09-18T01:35:38.443" v="649" actId="20577"/>
        <pc:sldMkLst>
          <pc:docMk/>
          <pc:sldMk cId="76654445" sldId="321"/>
        </pc:sldMkLst>
        <pc:spChg chg="add mod">
          <ac:chgData name="Luis Gerardo Chaparro Penagos" userId="S::lgchaparrop@minambiente.gov.co::431ebcce-87c9-4d5d-ad6c-c35bdff45348" providerId="AD" clId="Web-{6BF469B0-44CE-C6B6-99FE-B5043E519F00}" dt="2023-09-18T01:29:30.995" v="548" actId="1076"/>
          <ac:spMkLst>
            <pc:docMk/>
            <pc:sldMk cId="76654445" sldId="321"/>
            <ac:spMk id="4" creationId="{851F05BE-40A3-3C86-846D-DC69E5F1E59C}"/>
          </ac:spMkLst>
        </pc:spChg>
        <pc:spChg chg="add mod">
          <ac:chgData name="Luis Gerardo Chaparro Penagos" userId="S::lgchaparrop@minambiente.gov.co::431ebcce-87c9-4d5d-ad6c-c35bdff45348" providerId="AD" clId="Web-{6BF469B0-44CE-C6B6-99FE-B5043E519F00}" dt="2023-09-18T01:28:59.588" v="542" actId="1076"/>
          <ac:spMkLst>
            <pc:docMk/>
            <pc:sldMk cId="76654445" sldId="321"/>
            <ac:spMk id="7" creationId="{8826C032-99E5-8D66-FF03-97AB4E91338B}"/>
          </ac:spMkLst>
        </pc:spChg>
        <pc:spChg chg="add mod">
          <ac:chgData name="Luis Gerardo Chaparro Penagos" userId="S::lgchaparrop@minambiente.gov.co::431ebcce-87c9-4d5d-ad6c-c35bdff45348" providerId="AD" clId="Web-{6BF469B0-44CE-C6B6-99FE-B5043E519F00}" dt="2023-09-18T01:29:18.135" v="545" actId="1076"/>
          <ac:spMkLst>
            <pc:docMk/>
            <pc:sldMk cId="76654445" sldId="321"/>
            <ac:spMk id="8" creationId="{F93AAB23-ADC9-8D1A-A8CE-6E1E2228EA92}"/>
          </ac:spMkLst>
        </pc:spChg>
        <pc:spChg chg="add mod">
          <ac:chgData name="Luis Gerardo Chaparro Penagos" userId="S::lgchaparrop@minambiente.gov.co::431ebcce-87c9-4d5d-ad6c-c35bdff45348" providerId="AD" clId="Web-{6BF469B0-44CE-C6B6-99FE-B5043E519F00}" dt="2023-09-18T01:29:24.463" v="547" actId="1076"/>
          <ac:spMkLst>
            <pc:docMk/>
            <pc:sldMk cId="76654445" sldId="321"/>
            <ac:spMk id="9" creationId="{BDDAC39B-3487-93E9-CA61-FDA0A581B510}"/>
          </ac:spMkLst>
        </pc:spChg>
        <pc:spChg chg="add mod">
          <ac:chgData name="Luis Gerardo Chaparro Penagos" userId="S::lgchaparrop@minambiente.gov.co::431ebcce-87c9-4d5d-ad6c-c35bdff45348" providerId="AD" clId="Web-{6BF469B0-44CE-C6B6-99FE-B5043E519F00}" dt="2023-09-18T01:35:38.443" v="649" actId="20577"/>
          <ac:spMkLst>
            <pc:docMk/>
            <pc:sldMk cId="76654445" sldId="321"/>
            <ac:spMk id="10" creationId="{B3ECAC2A-961B-12E9-6597-1BABF413406B}"/>
          </ac:spMkLst>
        </pc:spChg>
        <pc:spChg chg="add mod">
          <ac:chgData name="Luis Gerardo Chaparro Penagos" userId="S::lgchaparrop@minambiente.gov.co::431ebcce-87c9-4d5d-ad6c-c35bdff45348" providerId="AD" clId="Web-{6BF469B0-44CE-C6B6-99FE-B5043E519F00}" dt="2023-09-18T01:32:46.126" v="627" actId="1076"/>
          <ac:spMkLst>
            <pc:docMk/>
            <pc:sldMk cId="76654445" sldId="321"/>
            <ac:spMk id="12" creationId="{58C296C8-1BC7-3768-9DF5-9B1C41CEF7E0}"/>
          </ac:spMkLst>
        </pc:spChg>
        <pc:spChg chg="add mod">
          <ac:chgData name="Luis Gerardo Chaparro Penagos" userId="S::lgchaparrop@minambiente.gov.co::431ebcce-87c9-4d5d-ad6c-c35bdff45348" providerId="AD" clId="Web-{6BF469B0-44CE-C6B6-99FE-B5043E519F00}" dt="2023-09-18T01:32:56.751" v="631" actId="20577"/>
          <ac:spMkLst>
            <pc:docMk/>
            <pc:sldMk cId="76654445" sldId="321"/>
            <ac:spMk id="13" creationId="{DD993EAA-7435-5CBF-1934-820FD040F60F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1:25:56.567" v="505" actId="20577"/>
          <ac:spMkLst>
            <pc:docMk/>
            <pc:sldMk cId="76654445" sldId="321"/>
            <ac:spMk id="475" creationId="{855FEFD3-40FE-4506-9F23-95EE0B668A4E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1:28:50.134" v="541" actId="1076"/>
          <ac:spMkLst>
            <pc:docMk/>
            <pc:sldMk cId="76654445" sldId="321"/>
            <ac:spMk id="485" creationId="{6821E2AA-C656-BF36-7827-183C08921F68}"/>
          </ac:spMkLst>
        </pc:spChg>
        <pc:spChg chg="del">
          <ac:chgData name="Luis Gerardo Chaparro Penagos" userId="S::lgchaparrop@minambiente.gov.co::431ebcce-87c9-4d5d-ad6c-c35bdff45348" providerId="AD" clId="Web-{6BF469B0-44CE-C6B6-99FE-B5043E519F00}" dt="2023-09-18T01:27:18.975" v="525"/>
          <ac:spMkLst>
            <pc:docMk/>
            <pc:sldMk cId="76654445" sldId="321"/>
            <ac:spMk id="486" creationId="{D9AF6E38-4BF6-E137-C30D-01863D6C197C}"/>
          </ac:spMkLst>
        </pc:spChg>
        <pc:spChg chg="del">
          <ac:chgData name="Luis Gerardo Chaparro Penagos" userId="S::lgchaparrop@minambiente.gov.co::431ebcce-87c9-4d5d-ad6c-c35bdff45348" providerId="AD" clId="Web-{6BF469B0-44CE-C6B6-99FE-B5043E519F00}" dt="2023-09-18T01:27:16.350" v="524"/>
          <ac:spMkLst>
            <pc:docMk/>
            <pc:sldMk cId="76654445" sldId="321"/>
            <ac:spMk id="487" creationId="{09151D75-DBA4-9157-6B8F-56ACA1EB2301}"/>
          </ac:spMkLst>
        </pc:spChg>
        <pc:picChg chg="add mod">
          <ac:chgData name="Luis Gerardo Chaparro Penagos" userId="S::lgchaparrop@minambiente.gov.co::431ebcce-87c9-4d5d-ad6c-c35bdff45348" providerId="AD" clId="Web-{6BF469B0-44CE-C6B6-99FE-B5043E519F00}" dt="2023-09-18T01:26:24.536" v="513" actId="14100"/>
          <ac:picMkLst>
            <pc:docMk/>
            <pc:sldMk cId="76654445" sldId="321"/>
            <ac:picMk id="2" creationId="{DFE05512-1759-81BE-ECB0-B61C5BF912CF}"/>
          </ac:picMkLst>
        </pc:picChg>
        <pc:picChg chg="add mod">
          <ac:chgData name="Luis Gerardo Chaparro Penagos" userId="S::lgchaparrop@minambiente.gov.co::431ebcce-87c9-4d5d-ad6c-c35bdff45348" providerId="AD" clId="Web-{6BF469B0-44CE-C6B6-99FE-B5043E519F00}" dt="2023-09-18T01:28:38.728" v="538" actId="1076"/>
          <ac:picMkLst>
            <pc:docMk/>
            <pc:sldMk cId="76654445" sldId="321"/>
            <ac:picMk id="3" creationId="{3437D29A-9B9B-8FCF-DDC8-BDC4780EB28F}"/>
          </ac:picMkLst>
        </pc:picChg>
        <pc:picChg chg="add del mod">
          <ac:chgData name="Luis Gerardo Chaparro Penagos" userId="S::lgchaparrop@minambiente.gov.co::431ebcce-87c9-4d5d-ad6c-c35bdff45348" providerId="AD" clId="Web-{6BF469B0-44CE-C6B6-99FE-B5043E519F00}" dt="2023-09-18T01:32:00.702" v="616"/>
          <ac:picMkLst>
            <pc:docMk/>
            <pc:sldMk cId="76654445" sldId="321"/>
            <ac:picMk id="5" creationId="{73FDDF3B-AFE0-B029-5CAB-5666175D143B}"/>
          </ac:picMkLst>
        </pc:picChg>
        <pc:picChg chg="add mod">
          <ac:chgData name="Luis Gerardo Chaparro Penagos" userId="S::lgchaparrop@minambiente.gov.co::431ebcce-87c9-4d5d-ad6c-c35bdff45348" providerId="AD" clId="Web-{6BF469B0-44CE-C6B6-99FE-B5043E519F00}" dt="2023-09-18T01:32:12.343" v="620" actId="14100"/>
          <ac:picMkLst>
            <pc:docMk/>
            <pc:sldMk cId="76654445" sldId="321"/>
            <ac:picMk id="11" creationId="{E593BD4C-2D1F-24E6-E28D-12CBE1D78F36}"/>
          </ac:picMkLst>
        </pc:picChg>
        <pc:picChg chg="del">
          <ac:chgData name="Luis Gerardo Chaparro Penagos" userId="S::lgchaparrop@minambiente.gov.co::431ebcce-87c9-4d5d-ad6c-c35bdff45348" providerId="AD" clId="Web-{6BF469B0-44CE-C6B6-99FE-B5043E519F00}" dt="2023-09-18T01:25:29.644" v="492"/>
          <ac:picMkLst>
            <pc:docMk/>
            <pc:sldMk cId="76654445" sldId="321"/>
            <ac:picMk id="483" creationId="{E0DE436B-A842-5309-7351-F835EE143886}"/>
          </ac:picMkLst>
        </pc:picChg>
        <pc:picChg chg="del">
          <ac:chgData name="Luis Gerardo Chaparro Penagos" userId="S::lgchaparrop@minambiente.gov.co::431ebcce-87c9-4d5d-ad6c-c35bdff45348" providerId="AD" clId="Web-{6BF469B0-44CE-C6B6-99FE-B5043E519F00}" dt="2023-09-18T01:25:28.050" v="491"/>
          <ac:picMkLst>
            <pc:docMk/>
            <pc:sldMk cId="76654445" sldId="321"/>
            <ac:picMk id="484" creationId="{B4F5F6C7-F2A5-EF69-5EE3-6B5067BC8DC7}"/>
          </ac:picMkLst>
        </pc:picChg>
      </pc:sldChg>
      <pc:sldChg chg="addSp delSp modSp add replId">
        <pc:chgData name="Luis Gerardo Chaparro Penagos" userId="S::lgchaparrop@minambiente.gov.co::431ebcce-87c9-4d5d-ad6c-c35bdff45348" providerId="AD" clId="Web-{6BF469B0-44CE-C6B6-99FE-B5043E519F00}" dt="2023-09-18T02:02:18.980" v="990" actId="20577"/>
        <pc:sldMkLst>
          <pc:docMk/>
          <pc:sldMk cId="832552110" sldId="322"/>
        </pc:sldMkLst>
        <pc:spChg chg="mod">
          <ac:chgData name="Luis Gerardo Chaparro Penagos" userId="S::lgchaparrop@minambiente.gov.co::431ebcce-87c9-4d5d-ad6c-c35bdff45348" providerId="AD" clId="Web-{6BF469B0-44CE-C6B6-99FE-B5043E519F00}" dt="2023-09-18T01:53:26.772" v="958" actId="20577"/>
          <ac:spMkLst>
            <pc:docMk/>
            <pc:sldMk cId="832552110" sldId="322"/>
            <ac:spMk id="4" creationId="{851F05BE-40A3-3C86-846D-DC69E5F1E59C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1:52:18.504" v="946" actId="1076"/>
          <ac:spMkLst>
            <pc:docMk/>
            <pc:sldMk cId="832552110" sldId="322"/>
            <ac:spMk id="7" creationId="{8826C032-99E5-8D66-FF03-97AB4E91338B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1:52:38.661" v="950" actId="1076"/>
          <ac:spMkLst>
            <pc:docMk/>
            <pc:sldMk cId="832552110" sldId="322"/>
            <ac:spMk id="8" creationId="{F93AAB23-ADC9-8D1A-A8CE-6E1E2228EA92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1:57:48.092" v="973" actId="1076"/>
          <ac:spMkLst>
            <pc:docMk/>
            <pc:sldMk cId="832552110" sldId="322"/>
            <ac:spMk id="9" creationId="{BDDAC39B-3487-93E9-CA61-FDA0A581B510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2:02:18.980" v="990" actId="20577"/>
          <ac:spMkLst>
            <pc:docMk/>
            <pc:sldMk cId="832552110" sldId="322"/>
            <ac:spMk id="10" creationId="{B3ECAC2A-961B-12E9-6597-1BABF413406B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2:01:58.776" v="986" actId="1076"/>
          <ac:spMkLst>
            <pc:docMk/>
            <pc:sldMk cId="832552110" sldId="322"/>
            <ac:spMk id="12" creationId="{58C296C8-1BC7-3768-9DF5-9B1C41CEF7E0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2:02:01.620" v="987" actId="1076"/>
          <ac:spMkLst>
            <pc:docMk/>
            <pc:sldMk cId="832552110" sldId="322"/>
            <ac:spMk id="13" creationId="{DD993EAA-7435-5CBF-1934-820FD040F60F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1:37:18.634" v="677" actId="20577"/>
          <ac:spMkLst>
            <pc:docMk/>
            <pc:sldMk cId="832552110" sldId="322"/>
            <ac:spMk id="475" creationId="{855FEFD3-40FE-4506-9F23-95EE0B668A4E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1:53:48.553" v="962" actId="20577"/>
          <ac:spMkLst>
            <pc:docMk/>
            <pc:sldMk cId="832552110" sldId="322"/>
            <ac:spMk id="485" creationId="{6821E2AA-C656-BF36-7827-183C08921F68}"/>
          </ac:spMkLst>
        </pc:spChg>
        <pc:grpChg chg="mod">
          <ac:chgData name="Luis Gerardo Chaparro Penagos" userId="S::lgchaparrop@minambiente.gov.co::431ebcce-87c9-4d5d-ad6c-c35bdff45348" providerId="AD" clId="Web-{6BF469B0-44CE-C6B6-99FE-B5043E519F00}" dt="2023-09-18T01:53:53.554" v="963" actId="1076"/>
          <ac:grpSpMkLst>
            <pc:docMk/>
            <pc:sldMk cId="832552110" sldId="322"/>
            <ac:grpSpMk id="476" creationId="{A3A6B419-F614-9016-3969-042F83CAC967}"/>
          </ac:grpSpMkLst>
        </pc:grpChg>
        <pc:picChg chg="del">
          <ac:chgData name="Luis Gerardo Chaparro Penagos" userId="S::lgchaparrop@minambiente.gov.co::431ebcce-87c9-4d5d-ad6c-c35bdff45348" providerId="AD" clId="Web-{6BF469B0-44CE-C6B6-99FE-B5043E519F00}" dt="2023-09-18T01:47:39.105" v="933"/>
          <ac:picMkLst>
            <pc:docMk/>
            <pc:sldMk cId="832552110" sldId="322"/>
            <ac:picMk id="2" creationId="{DFE05512-1759-81BE-ECB0-B61C5BF912CF}"/>
          </ac:picMkLst>
        </pc:picChg>
        <pc:picChg chg="del">
          <ac:chgData name="Luis Gerardo Chaparro Penagos" userId="S::lgchaparrop@minambiente.gov.co::431ebcce-87c9-4d5d-ad6c-c35bdff45348" providerId="AD" clId="Web-{6BF469B0-44CE-C6B6-99FE-B5043E519F00}" dt="2023-09-18T01:47:40.839" v="934"/>
          <ac:picMkLst>
            <pc:docMk/>
            <pc:sldMk cId="832552110" sldId="322"/>
            <ac:picMk id="3" creationId="{3437D29A-9B9B-8FCF-DDC8-BDC4780EB28F}"/>
          </ac:picMkLst>
        </pc:picChg>
        <pc:picChg chg="add del mod">
          <ac:chgData name="Luis Gerardo Chaparro Penagos" userId="S::lgchaparrop@minambiente.gov.co::431ebcce-87c9-4d5d-ad6c-c35bdff45348" providerId="AD" clId="Web-{6BF469B0-44CE-C6B6-99FE-B5043E519F00}" dt="2023-09-18T01:48:20.653" v="940"/>
          <ac:picMkLst>
            <pc:docMk/>
            <pc:sldMk cId="832552110" sldId="322"/>
            <ac:picMk id="5" creationId="{586751C9-9C37-60EA-A556-9011A2CE4A83}"/>
          </ac:picMkLst>
        </pc:picChg>
        <pc:picChg chg="add mod">
          <ac:chgData name="Luis Gerardo Chaparro Penagos" userId="S::lgchaparrop@minambiente.gov.co::431ebcce-87c9-4d5d-ad6c-c35bdff45348" providerId="AD" clId="Web-{6BF469B0-44CE-C6B6-99FE-B5043E519F00}" dt="2023-09-18T01:52:30.020" v="948" actId="1076"/>
          <ac:picMkLst>
            <pc:docMk/>
            <pc:sldMk cId="832552110" sldId="322"/>
            <ac:picMk id="6" creationId="{480B8AE7-CBB6-5382-2E40-CA6200DEE17E}"/>
          </ac:picMkLst>
        </pc:picChg>
        <pc:picChg chg="del">
          <ac:chgData name="Luis Gerardo Chaparro Penagos" userId="S::lgchaparrop@minambiente.gov.co::431ebcce-87c9-4d5d-ad6c-c35bdff45348" providerId="AD" clId="Web-{6BF469B0-44CE-C6B6-99FE-B5043E519F00}" dt="2023-09-18T01:47:42.465" v="935"/>
          <ac:picMkLst>
            <pc:docMk/>
            <pc:sldMk cId="832552110" sldId="322"/>
            <ac:picMk id="11" creationId="{E593BD4C-2D1F-24E6-E28D-12CBE1D78F36}"/>
          </ac:picMkLst>
        </pc:picChg>
        <pc:picChg chg="add mod">
          <ac:chgData name="Luis Gerardo Chaparro Penagos" userId="S::lgchaparrop@minambiente.gov.co::431ebcce-87c9-4d5d-ad6c-c35bdff45348" providerId="AD" clId="Web-{6BF469B0-44CE-C6B6-99FE-B5043E519F00}" dt="2023-09-18T01:52:27.035" v="947" actId="1076"/>
          <ac:picMkLst>
            <pc:docMk/>
            <pc:sldMk cId="832552110" sldId="322"/>
            <ac:picMk id="14" creationId="{705B99A5-0913-482C-FFC7-CB6B4755E4B6}"/>
          </ac:picMkLst>
        </pc:picChg>
        <pc:picChg chg="add mod ord">
          <ac:chgData name="Luis Gerardo Chaparro Penagos" userId="S::lgchaparrop@minambiente.gov.co::431ebcce-87c9-4d5d-ad6c-c35bdff45348" providerId="AD" clId="Web-{6BF469B0-44CE-C6B6-99FE-B5043E519F00}" dt="2023-09-18T01:57:29.841" v="969" actId="14100"/>
          <ac:picMkLst>
            <pc:docMk/>
            <pc:sldMk cId="832552110" sldId="322"/>
            <ac:picMk id="16" creationId="{E96FA5E6-A961-0B76-6800-AE558C25CA63}"/>
          </ac:picMkLst>
        </pc:picChg>
      </pc:sldChg>
      <pc:sldChg chg="addSp delSp modSp add replId">
        <pc:chgData name="Luis Gerardo Chaparro Penagos" userId="S::lgchaparrop@minambiente.gov.co::431ebcce-87c9-4d5d-ad6c-c35bdff45348" providerId="AD" clId="Web-{6BF469B0-44CE-C6B6-99FE-B5043E519F00}" dt="2023-09-18T01:46:29.306" v="920"/>
        <pc:sldMkLst>
          <pc:docMk/>
          <pc:sldMk cId="1501514940" sldId="323"/>
        </pc:sldMkLst>
        <pc:spChg chg="mod">
          <ac:chgData name="Luis Gerardo Chaparro Penagos" userId="S::lgchaparrop@minambiente.gov.co::431ebcce-87c9-4d5d-ad6c-c35bdff45348" providerId="AD" clId="Web-{6BF469B0-44CE-C6B6-99FE-B5043E519F00}" dt="2023-09-18T01:37:05.164" v="671" actId="20577"/>
          <ac:spMkLst>
            <pc:docMk/>
            <pc:sldMk cId="1501514940" sldId="323"/>
            <ac:spMk id="475" creationId="{855FEFD3-40FE-4506-9F23-95EE0B668A4E}"/>
          </ac:spMkLst>
        </pc:spChg>
        <pc:grpChg chg="mod">
          <ac:chgData name="Luis Gerardo Chaparro Penagos" userId="S::lgchaparrop@minambiente.gov.co::431ebcce-87c9-4d5d-ad6c-c35bdff45348" providerId="AD" clId="Web-{6BF469B0-44CE-C6B6-99FE-B5043E519F00}" dt="2023-09-18T01:45:40.883" v="824" actId="1076"/>
          <ac:grpSpMkLst>
            <pc:docMk/>
            <pc:sldMk cId="1501514940" sldId="323"/>
            <ac:grpSpMk id="476" creationId="{A3A6B419-F614-9016-3969-042F83CAC967}"/>
          </ac:grpSpMkLst>
        </pc:grpChg>
        <pc:graphicFrameChg chg="del">
          <ac:chgData name="Luis Gerardo Chaparro Penagos" userId="S::lgchaparrop@minambiente.gov.co::431ebcce-87c9-4d5d-ad6c-c35bdff45348" providerId="AD" clId="Web-{6BF469B0-44CE-C6B6-99FE-B5043E519F00}" dt="2023-09-18T01:43:54.739" v="735"/>
          <ac:graphicFrameMkLst>
            <pc:docMk/>
            <pc:sldMk cId="1501514940" sldId="323"/>
            <ac:graphicFrameMk id="3" creationId="{732EF574-8DDE-BBE2-DB85-D1290F625454}"/>
          </ac:graphicFrameMkLst>
        </pc:graphicFrameChg>
        <pc:graphicFrameChg chg="add mod modGraphic">
          <ac:chgData name="Luis Gerardo Chaparro Penagos" userId="S::lgchaparrop@minambiente.gov.co::431ebcce-87c9-4d5d-ad6c-c35bdff45348" providerId="AD" clId="Web-{6BF469B0-44CE-C6B6-99FE-B5043E519F00}" dt="2023-09-18T01:46:29.306" v="920"/>
          <ac:graphicFrameMkLst>
            <pc:docMk/>
            <pc:sldMk cId="1501514940" sldId="323"/>
            <ac:graphicFrameMk id="4" creationId="{D1837ABC-3F63-0882-BA91-EE367AE01A3C}"/>
          </ac:graphicFrameMkLst>
        </pc:graphicFrameChg>
      </pc:sldChg>
      <pc:sldChg chg="addSp delSp modSp add replId">
        <pc:chgData name="Luis Gerardo Chaparro Penagos" userId="S::lgchaparrop@minambiente.gov.co::431ebcce-87c9-4d5d-ad6c-c35bdff45348" providerId="AD" clId="Web-{6BF469B0-44CE-C6B6-99FE-B5043E519F00}" dt="2023-09-18T01:47:31.027" v="932" actId="1076"/>
        <pc:sldMkLst>
          <pc:docMk/>
          <pc:sldMk cId="3310393438" sldId="324"/>
        </pc:sldMkLst>
        <pc:spChg chg="add mod">
          <ac:chgData name="Luis Gerardo Chaparro Penagos" userId="S::lgchaparrop@minambiente.gov.co::431ebcce-87c9-4d5d-ad6c-c35bdff45348" providerId="AD" clId="Web-{6BF469B0-44CE-C6B6-99FE-B5043E519F00}" dt="2023-09-18T01:47:00.120" v="925" actId="1076"/>
          <ac:spMkLst>
            <pc:docMk/>
            <pc:sldMk cId="3310393438" sldId="324"/>
            <ac:spMk id="6" creationId="{564BAA74-FD69-A344-B55B-6EA6D3C12642}"/>
          </ac:spMkLst>
        </pc:spChg>
        <pc:spChg chg="add mod">
          <ac:chgData name="Luis Gerardo Chaparro Penagos" userId="S::lgchaparrop@minambiente.gov.co::431ebcce-87c9-4d5d-ad6c-c35bdff45348" providerId="AD" clId="Web-{6BF469B0-44CE-C6B6-99FE-B5043E519F00}" dt="2023-09-18T01:47:26.308" v="931" actId="1076"/>
          <ac:spMkLst>
            <pc:docMk/>
            <pc:sldMk cId="3310393438" sldId="324"/>
            <ac:spMk id="7" creationId="{1B1659AA-4EB8-7C9E-A3CF-7BB02BD7F847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1:36:55.492" v="663" actId="20577"/>
          <ac:spMkLst>
            <pc:docMk/>
            <pc:sldMk cId="3310393438" sldId="324"/>
            <ac:spMk id="475" creationId="{855FEFD3-40FE-4506-9F23-95EE0B668A4E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1:42:47.253" v="728" actId="1076"/>
          <ac:spMkLst>
            <pc:docMk/>
            <pc:sldMk cId="3310393438" sldId="324"/>
            <ac:spMk id="485" creationId="{6821E2AA-C656-BF36-7827-183C08921F68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1:42:56.081" v="729" actId="1076"/>
          <ac:spMkLst>
            <pc:docMk/>
            <pc:sldMk cId="3310393438" sldId="324"/>
            <ac:spMk id="486" creationId="{D9AF6E38-4BF6-E137-C30D-01863D6C197C}"/>
          </ac:spMkLst>
        </pc:spChg>
        <pc:spChg chg="mod">
          <ac:chgData name="Luis Gerardo Chaparro Penagos" userId="S::lgchaparrop@minambiente.gov.co::431ebcce-87c9-4d5d-ad6c-c35bdff45348" providerId="AD" clId="Web-{6BF469B0-44CE-C6B6-99FE-B5043E519F00}" dt="2023-09-18T01:47:31.027" v="932" actId="1076"/>
          <ac:spMkLst>
            <pc:docMk/>
            <pc:sldMk cId="3310393438" sldId="324"/>
            <ac:spMk id="487" creationId="{09151D75-DBA4-9157-6B8F-56ACA1EB2301}"/>
          </ac:spMkLst>
        </pc:spChg>
        <pc:picChg chg="add mod">
          <ac:chgData name="Luis Gerardo Chaparro Penagos" userId="S::lgchaparrop@minambiente.gov.co::431ebcce-87c9-4d5d-ad6c-c35bdff45348" providerId="AD" clId="Web-{6BF469B0-44CE-C6B6-99FE-B5043E519F00}" dt="2023-09-18T01:42:33.502" v="725" actId="1076"/>
          <ac:picMkLst>
            <pc:docMk/>
            <pc:sldMk cId="3310393438" sldId="324"/>
            <ac:picMk id="2" creationId="{C9896EC9-2350-6B38-8742-1709D6F208B9}"/>
          </ac:picMkLst>
        </pc:picChg>
        <pc:picChg chg="add mod">
          <ac:chgData name="Luis Gerardo Chaparro Penagos" userId="S::lgchaparrop@minambiente.gov.co::431ebcce-87c9-4d5d-ad6c-c35bdff45348" providerId="AD" clId="Web-{6BF469B0-44CE-C6B6-99FE-B5043E519F00}" dt="2023-09-18T01:42:40.721" v="727" actId="14100"/>
          <ac:picMkLst>
            <pc:docMk/>
            <pc:sldMk cId="3310393438" sldId="324"/>
            <ac:picMk id="3" creationId="{A0D651DF-19DD-FB09-3CB3-258FB168F3D7}"/>
          </ac:picMkLst>
        </pc:picChg>
        <pc:picChg chg="add mod">
          <ac:chgData name="Luis Gerardo Chaparro Penagos" userId="S::lgchaparrop@minambiente.gov.co::431ebcce-87c9-4d5d-ad6c-c35bdff45348" providerId="AD" clId="Web-{6BF469B0-44CE-C6B6-99FE-B5043E519F00}" dt="2023-09-18T01:47:21.901" v="930" actId="1076"/>
          <ac:picMkLst>
            <pc:docMk/>
            <pc:sldMk cId="3310393438" sldId="324"/>
            <ac:picMk id="4" creationId="{B97D417D-FFFC-AADC-0A31-30983D788BA6}"/>
          </ac:picMkLst>
        </pc:picChg>
        <pc:picChg chg="del">
          <ac:chgData name="Luis Gerardo Chaparro Penagos" userId="S::lgchaparrop@minambiente.gov.co::431ebcce-87c9-4d5d-ad6c-c35bdff45348" providerId="AD" clId="Web-{6BF469B0-44CE-C6B6-99FE-B5043E519F00}" dt="2023-09-18T01:37:26.524" v="679"/>
          <ac:picMkLst>
            <pc:docMk/>
            <pc:sldMk cId="3310393438" sldId="324"/>
            <ac:picMk id="483" creationId="{E0DE436B-A842-5309-7351-F835EE143886}"/>
          </ac:picMkLst>
        </pc:picChg>
        <pc:picChg chg="del">
          <ac:chgData name="Luis Gerardo Chaparro Penagos" userId="S::lgchaparrop@minambiente.gov.co::431ebcce-87c9-4d5d-ad6c-c35bdff45348" providerId="AD" clId="Web-{6BF469B0-44CE-C6B6-99FE-B5043E519F00}" dt="2023-09-18T01:37:24.587" v="678"/>
          <ac:picMkLst>
            <pc:docMk/>
            <pc:sldMk cId="3310393438" sldId="324"/>
            <ac:picMk id="484" creationId="{B4F5F6C7-F2A5-EF69-5EE3-6B5067BC8DC7}"/>
          </ac:picMkLst>
        </pc:picChg>
      </pc:sldChg>
    </pc:docChg>
  </pc:docChgLst>
</pc:chgInfo>
</file>

<file path=ppt/diagrams/_rels/data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iagrams/_rels/data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ata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iagrams/_rels/data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diagrams/_rels/data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D39385A-74AB-4149-96F9-3B3D25CC2CF4}" type="doc">
      <dgm:prSet loTypeId="urn:microsoft.com/office/officeart/2005/8/layout/h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77A95200-F66D-4CC7-A78F-69E4D67C0A86}">
      <dgm:prSet phldrT="[Texto]"/>
      <dgm:spPr/>
      <dgm:t>
        <a:bodyPr/>
        <a:lstStyle/>
        <a:p>
          <a:r>
            <a:rPr lang="es-ES"/>
            <a:t>Respuestas recibidas</a:t>
          </a:r>
        </a:p>
      </dgm:t>
    </dgm:pt>
    <dgm:pt modelId="{3CEE9737-93C7-4EFA-824C-03AE7B431B4E}" type="parTrans" cxnId="{2A181C65-58F3-426C-BA27-055853D98D13}">
      <dgm:prSet/>
      <dgm:spPr/>
      <dgm:t>
        <a:bodyPr/>
        <a:lstStyle/>
        <a:p>
          <a:endParaRPr lang="es-ES"/>
        </a:p>
      </dgm:t>
    </dgm:pt>
    <dgm:pt modelId="{77C562CF-433A-4980-AD30-BBD8A7449844}" type="sibTrans" cxnId="{2A181C65-58F3-426C-BA27-055853D98D13}">
      <dgm:prSet/>
      <dgm:spPr/>
      <dgm:t>
        <a:bodyPr/>
        <a:lstStyle/>
        <a:p>
          <a:endParaRPr lang="es-ES"/>
        </a:p>
      </dgm:t>
    </dgm:pt>
    <dgm:pt modelId="{FAA63172-F429-462B-9B44-1A3F3400038E}">
      <dgm:prSet phldrT="[Texto]"/>
      <dgm:spPr/>
      <dgm:t>
        <a:bodyPr/>
        <a:lstStyle/>
        <a:p>
          <a:r>
            <a:rPr lang="es-ES" b="1"/>
            <a:t>34</a:t>
          </a:r>
          <a:r>
            <a:rPr lang="es-ES"/>
            <a:t> respuestas recibidas</a:t>
          </a:r>
        </a:p>
      </dgm:t>
    </dgm:pt>
    <dgm:pt modelId="{ADE046A0-D7DD-4D77-B072-1173606CE46D}" type="parTrans" cxnId="{928AB207-39F0-478D-9E58-E19F3F6F574C}">
      <dgm:prSet/>
      <dgm:spPr/>
      <dgm:t>
        <a:bodyPr/>
        <a:lstStyle/>
        <a:p>
          <a:endParaRPr lang="es-ES"/>
        </a:p>
      </dgm:t>
    </dgm:pt>
    <dgm:pt modelId="{BD688154-8BB7-4A40-BAF8-34546C81173E}" type="sibTrans" cxnId="{928AB207-39F0-478D-9E58-E19F3F6F574C}">
      <dgm:prSet/>
      <dgm:spPr/>
      <dgm:t>
        <a:bodyPr/>
        <a:lstStyle/>
        <a:p>
          <a:endParaRPr lang="es-ES"/>
        </a:p>
      </dgm:t>
    </dgm:pt>
    <dgm:pt modelId="{62A35DE4-4771-42B5-ACF5-B58B09BDBED3}">
      <dgm:prSet phldrT="[Texto]"/>
      <dgm:spPr/>
      <dgm:t>
        <a:bodyPr/>
        <a:lstStyle/>
        <a:p>
          <a:r>
            <a:rPr lang="es-ES" b="1"/>
            <a:t>29</a:t>
          </a:r>
          <a:r>
            <a:rPr lang="es-ES"/>
            <a:t> Corporaciones Autónomas Regionales y DS</a:t>
          </a:r>
        </a:p>
      </dgm:t>
    </dgm:pt>
    <dgm:pt modelId="{DA6FB6B5-E44E-40B7-A7CE-7AD286D43222}" type="parTrans" cxnId="{D861E40B-9EC4-4BAB-A8A9-61D763455A2F}">
      <dgm:prSet/>
      <dgm:spPr/>
      <dgm:t>
        <a:bodyPr/>
        <a:lstStyle/>
        <a:p>
          <a:endParaRPr lang="es-ES"/>
        </a:p>
      </dgm:t>
    </dgm:pt>
    <dgm:pt modelId="{A6587B48-E63A-4BC1-A8D4-1D70AEF75A56}" type="sibTrans" cxnId="{D861E40B-9EC4-4BAB-A8A9-61D763455A2F}">
      <dgm:prSet/>
      <dgm:spPr/>
      <dgm:t>
        <a:bodyPr/>
        <a:lstStyle/>
        <a:p>
          <a:endParaRPr lang="es-ES"/>
        </a:p>
      </dgm:t>
    </dgm:pt>
    <dgm:pt modelId="{6EDC3AFB-2EA5-4322-BFD8-D81ACD826E63}">
      <dgm:prSet phldrT="[Texto]"/>
      <dgm:spPr/>
      <dgm:t>
        <a:bodyPr/>
        <a:lstStyle/>
        <a:p>
          <a:r>
            <a:rPr lang="es-ES"/>
            <a:t>Remisión anexos cartográficos </a:t>
          </a:r>
        </a:p>
      </dgm:t>
    </dgm:pt>
    <dgm:pt modelId="{44983A7A-3D15-4CAE-B142-C70B45889162}" type="parTrans" cxnId="{8A75E24A-99C8-40C8-B550-7CF88A9455E2}">
      <dgm:prSet/>
      <dgm:spPr/>
      <dgm:t>
        <a:bodyPr/>
        <a:lstStyle/>
        <a:p>
          <a:endParaRPr lang="es-ES"/>
        </a:p>
      </dgm:t>
    </dgm:pt>
    <dgm:pt modelId="{2487805E-CF38-4453-8350-36BD3711C6E9}" type="sibTrans" cxnId="{8A75E24A-99C8-40C8-B550-7CF88A9455E2}">
      <dgm:prSet/>
      <dgm:spPr/>
      <dgm:t>
        <a:bodyPr/>
        <a:lstStyle/>
        <a:p>
          <a:endParaRPr lang="es-ES"/>
        </a:p>
      </dgm:t>
    </dgm:pt>
    <dgm:pt modelId="{C6F42275-278F-4935-882E-664FF41164C1}">
      <dgm:prSet phldrT="[Texto]" custT="1"/>
      <dgm:spPr/>
      <dgm:t>
        <a:bodyPr/>
        <a:lstStyle/>
        <a:p>
          <a:r>
            <a:rPr lang="es-ES" sz="2000"/>
            <a:t>24 remitieron</a:t>
          </a:r>
          <a:endParaRPr lang="es-ES" sz="1200"/>
        </a:p>
      </dgm:t>
    </dgm:pt>
    <dgm:pt modelId="{1BFA6D7C-9FAA-4B04-9E1E-5574656C5AC0}" type="parTrans" cxnId="{4A67BFF6-A65E-451F-9921-902113B7BE0A}">
      <dgm:prSet/>
      <dgm:spPr/>
      <dgm:t>
        <a:bodyPr/>
        <a:lstStyle/>
        <a:p>
          <a:endParaRPr lang="es-ES"/>
        </a:p>
      </dgm:t>
    </dgm:pt>
    <dgm:pt modelId="{91D7560A-28F6-42E9-8F1C-776154B26977}" type="sibTrans" cxnId="{4A67BFF6-A65E-451F-9921-902113B7BE0A}">
      <dgm:prSet/>
      <dgm:spPr/>
      <dgm:t>
        <a:bodyPr/>
        <a:lstStyle/>
        <a:p>
          <a:endParaRPr lang="es-ES"/>
        </a:p>
      </dgm:t>
    </dgm:pt>
    <dgm:pt modelId="{1E34582A-C0E8-44AD-A19C-0C13F09FFCDF}">
      <dgm:prSet phldrT="[Texto]"/>
      <dgm:spPr/>
      <dgm:t>
        <a:bodyPr/>
        <a:lstStyle/>
        <a:p>
          <a:r>
            <a:rPr lang="es-ES" sz="2000"/>
            <a:t>3 no remitieron (CRA. CORPAMAG y CDA)</a:t>
          </a:r>
        </a:p>
      </dgm:t>
    </dgm:pt>
    <dgm:pt modelId="{7731A9B7-F125-4397-BBE9-5AB0A541C731}" type="parTrans" cxnId="{A89D1B86-EA57-4B23-B590-6B7807BCDF51}">
      <dgm:prSet/>
      <dgm:spPr/>
      <dgm:t>
        <a:bodyPr/>
        <a:lstStyle/>
        <a:p>
          <a:endParaRPr lang="es-ES"/>
        </a:p>
      </dgm:t>
    </dgm:pt>
    <dgm:pt modelId="{ABE8DC01-3F47-49DB-8E64-0C08A4322849}" type="sibTrans" cxnId="{A89D1B86-EA57-4B23-B590-6B7807BCDF51}">
      <dgm:prSet/>
      <dgm:spPr/>
      <dgm:t>
        <a:bodyPr/>
        <a:lstStyle/>
        <a:p>
          <a:endParaRPr lang="es-ES"/>
        </a:p>
      </dgm:t>
    </dgm:pt>
    <dgm:pt modelId="{64D293AC-2B02-4EBE-88F6-074834952754}">
      <dgm:prSet phldrT="[Texto]"/>
      <dgm:spPr/>
      <dgm:t>
        <a:bodyPr/>
        <a:lstStyle/>
        <a:p>
          <a:r>
            <a:rPr lang="es-ES"/>
            <a:t>Autoridades pendientes </a:t>
          </a:r>
        </a:p>
      </dgm:t>
    </dgm:pt>
    <dgm:pt modelId="{A67389B8-2D70-42D5-B8A6-40263246283B}" type="parTrans" cxnId="{16605BDD-6709-4725-B7D5-B13B0ED1EF09}">
      <dgm:prSet/>
      <dgm:spPr/>
      <dgm:t>
        <a:bodyPr/>
        <a:lstStyle/>
        <a:p>
          <a:endParaRPr lang="es-ES"/>
        </a:p>
      </dgm:t>
    </dgm:pt>
    <dgm:pt modelId="{F8B039CA-C018-4A94-AC7B-AC83489670CA}" type="sibTrans" cxnId="{16605BDD-6709-4725-B7D5-B13B0ED1EF09}">
      <dgm:prSet/>
      <dgm:spPr/>
      <dgm:t>
        <a:bodyPr/>
        <a:lstStyle/>
        <a:p>
          <a:endParaRPr lang="es-ES"/>
        </a:p>
      </dgm:t>
    </dgm:pt>
    <dgm:pt modelId="{9F326E5A-A886-4F61-869C-CE85F1CBBBCD}">
      <dgm:prSet phldrT="[Texto]"/>
      <dgm:spPr/>
      <dgm:t>
        <a:bodyPr/>
        <a:lstStyle/>
        <a:p>
          <a:r>
            <a:rPr lang="es-ES"/>
            <a:t>CORALINA</a:t>
          </a:r>
        </a:p>
      </dgm:t>
    </dgm:pt>
    <dgm:pt modelId="{53C6984F-F321-40AE-B7F0-5476C948CA0B}" type="parTrans" cxnId="{16C51DF7-54C3-4C7A-BC19-812A472A5A54}">
      <dgm:prSet/>
      <dgm:spPr/>
      <dgm:t>
        <a:bodyPr/>
        <a:lstStyle/>
        <a:p>
          <a:endParaRPr lang="es-ES"/>
        </a:p>
      </dgm:t>
    </dgm:pt>
    <dgm:pt modelId="{312CDAF8-CE20-465D-908E-8FFA886F8E25}" type="sibTrans" cxnId="{16C51DF7-54C3-4C7A-BC19-812A472A5A54}">
      <dgm:prSet/>
      <dgm:spPr/>
      <dgm:t>
        <a:bodyPr/>
        <a:lstStyle/>
        <a:p>
          <a:endParaRPr lang="es-ES"/>
        </a:p>
      </dgm:t>
    </dgm:pt>
    <dgm:pt modelId="{82D8D612-9B31-4585-BBEF-D245898E096E}">
      <dgm:prSet phldrT="[Texto]"/>
      <dgm:spPr/>
      <dgm:t>
        <a:bodyPr/>
        <a:lstStyle/>
        <a:p>
          <a:endParaRPr lang="es-ES"/>
        </a:p>
      </dgm:t>
    </dgm:pt>
    <dgm:pt modelId="{2B57E97A-3E41-43A5-8443-57642073BB80}" type="parTrans" cxnId="{566D3B53-E510-4290-A0BD-F19DE37937A0}">
      <dgm:prSet/>
      <dgm:spPr/>
      <dgm:t>
        <a:bodyPr/>
        <a:lstStyle/>
        <a:p>
          <a:endParaRPr lang="es-ES"/>
        </a:p>
      </dgm:t>
    </dgm:pt>
    <dgm:pt modelId="{CC5910A9-B174-4C82-A6C7-2B3386F637F0}" type="sibTrans" cxnId="{566D3B53-E510-4290-A0BD-F19DE37937A0}">
      <dgm:prSet/>
      <dgm:spPr/>
      <dgm:t>
        <a:bodyPr/>
        <a:lstStyle/>
        <a:p>
          <a:endParaRPr lang="es-ES"/>
        </a:p>
      </dgm:t>
    </dgm:pt>
    <dgm:pt modelId="{3C9F3FAD-811D-44C8-AF45-E712D8666A95}">
      <dgm:prSet phldrT="[Texto]"/>
      <dgm:spPr/>
      <dgm:t>
        <a:bodyPr/>
        <a:lstStyle/>
        <a:p>
          <a:r>
            <a:rPr lang="es-ES" b="1"/>
            <a:t>5</a:t>
          </a:r>
          <a:r>
            <a:rPr lang="es-ES"/>
            <a:t> Autoridades ambientales Urbanas </a:t>
          </a:r>
        </a:p>
      </dgm:t>
    </dgm:pt>
    <dgm:pt modelId="{46693C41-7F5E-4BDA-9D05-7B329E47F13B}" type="parTrans" cxnId="{509A50E9-E293-41AA-91E4-39CB35646875}">
      <dgm:prSet/>
      <dgm:spPr/>
      <dgm:t>
        <a:bodyPr/>
        <a:lstStyle/>
        <a:p>
          <a:endParaRPr lang="es-ES"/>
        </a:p>
      </dgm:t>
    </dgm:pt>
    <dgm:pt modelId="{B5B79432-3E13-4C7B-BAE8-50C2A0DEAD42}" type="sibTrans" cxnId="{509A50E9-E293-41AA-91E4-39CB35646875}">
      <dgm:prSet/>
      <dgm:spPr/>
      <dgm:t>
        <a:bodyPr/>
        <a:lstStyle/>
        <a:p>
          <a:endParaRPr lang="es-ES"/>
        </a:p>
      </dgm:t>
    </dgm:pt>
    <dgm:pt modelId="{F8042453-FC6C-4513-A04B-D41FFDE9E951}">
      <dgm:prSet phldrT="[Texto]"/>
      <dgm:spPr/>
      <dgm:t>
        <a:bodyPr/>
        <a:lstStyle/>
        <a:p>
          <a:endParaRPr lang="es-ES"/>
        </a:p>
      </dgm:t>
    </dgm:pt>
    <dgm:pt modelId="{476021BC-EBC3-4128-A7C1-7720285879F3}" type="parTrans" cxnId="{8BE453C6-7AC2-406B-80BB-01DC7247842F}">
      <dgm:prSet/>
      <dgm:spPr/>
      <dgm:t>
        <a:bodyPr/>
        <a:lstStyle/>
        <a:p>
          <a:endParaRPr lang="es-ES"/>
        </a:p>
      </dgm:t>
    </dgm:pt>
    <dgm:pt modelId="{9E069D7E-ACDA-439F-87EE-9CC7346C7171}" type="sibTrans" cxnId="{8BE453C6-7AC2-406B-80BB-01DC7247842F}">
      <dgm:prSet/>
      <dgm:spPr/>
      <dgm:t>
        <a:bodyPr/>
        <a:lstStyle/>
        <a:p>
          <a:endParaRPr lang="es-ES"/>
        </a:p>
      </dgm:t>
    </dgm:pt>
    <dgm:pt modelId="{C7B1A4DF-7083-47B2-9331-09F1F31106CE}">
      <dgm:prSet phldrT="[Texto]"/>
      <dgm:spPr/>
      <dgm:t>
        <a:bodyPr/>
        <a:lstStyle/>
        <a:p>
          <a:r>
            <a:rPr lang="es-ES"/>
            <a:t>CARDIQUE</a:t>
          </a:r>
        </a:p>
      </dgm:t>
    </dgm:pt>
    <dgm:pt modelId="{E6530146-4267-4C7E-B0C7-76E9DDE2427F}" type="parTrans" cxnId="{BCE19917-969E-4017-ABD5-EE5D10CD468A}">
      <dgm:prSet/>
      <dgm:spPr/>
      <dgm:t>
        <a:bodyPr/>
        <a:lstStyle/>
        <a:p>
          <a:endParaRPr lang="es-ES"/>
        </a:p>
      </dgm:t>
    </dgm:pt>
    <dgm:pt modelId="{D82BDF83-62D8-49B3-9ED9-BD8ADE1037FF}" type="sibTrans" cxnId="{BCE19917-969E-4017-ABD5-EE5D10CD468A}">
      <dgm:prSet/>
      <dgm:spPr/>
      <dgm:t>
        <a:bodyPr/>
        <a:lstStyle/>
        <a:p>
          <a:endParaRPr lang="es-ES"/>
        </a:p>
      </dgm:t>
    </dgm:pt>
    <dgm:pt modelId="{00AE3E1C-A274-44DE-97E8-87F41BD302B3}">
      <dgm:prSet phldrT="[Texto]"/>
      <dgm:spPr/>
      <dgm:t>
        <a:bodyPr/>
        <a:lstStyle/>
        <a:p>
          <a:r>
            <a:rPr lang="es-ES"/>
            <a:t>BARRANQUILLA VERDE</a:t>
          </a:r>
        </a:p>
      </dgm:t>
    </dgm:pt>
    <dgm:pt modelId="{02BF2D54-A97F-4CAF-A256-BB84A7B5FD99}" type="parTrans" cxnId="{0D2681A3-9B05-483B-ADB3-BF730EB65D32}">
      <dgm:prSet/>
      <dgm:spPr/>
      <dgm:t>
        <a:bodyPr/>
        <a:lstStyle/>
        <a:p>
          <a:endParaRPr lang="es-ES"/>
        </a:p>
      </dgm:t>
    </dgm:pt>
    <dgm:pt modelId="{5360566B-A3C0-4A6D-9DE1-F52363BEC4C3}" type="sibTrans" cxnId="{0D2681A3-9B05-483B-ADB3-BF730EB65D32}">
      <dgm:prSet/>
      <dgm:spPr/>
      <dgm:t>
        <a:bodyPr/>
        <a:lstStyle/>
        <a:p>
          <a:endParaRPr lang="es-ES"/>
        </a:p>
      </dgm:t>
    </dgm:pt>
    <dgm:pt modelId="{DEC8BBD1-4451-412A-A307-03F918E445C1}">
      <dgm:prSet phldrT="[Texto]"/>
      <dgm:spPr/>
      <dgm:t>
        <a:bodyPr/>
        <a:lstStyle/>
        <a:p>
          <a:r>
            <a:rPr lang="es-ES"/>
            <a:t>EPA CARTAGENA</a:t>
          </a:r>
        </a:p>
      </dgm:t>
    </dgm:pt>
    <dgm:pt modelId="{B83E200C-B0BE-4D3D-9075-287AFE1F7BEA}" type="parTrans" cxnId="{67710CCA-D199-4E7E-95FC-A3C7B5C4C0DA}">
      <dgm:prSet/>
      <dgm:spPr/>
      <dgm:t>
        <a:bodyPr/>
        <a:lstStyle/>
        <a:p>
          <a:endParaRPr lang="es-ES"/>
        </a:p>
      </dgm:t>
    </dgm:pt>
    <dgm:pt modelId="{6C603164-4A8A-4259-A34C-37E6EF666D94}" type="sibTrans" cxnId="{67710CCA-D199-4E7E-95FC-A3C7B5C4C0DA}">
      <dgm:prSet/>
      <dgm:spPr/>
      <dgm:t>
        <a:bodyPr/>
        <a:lstStyle/>
        <a:p>
          <a:endParaRPr lang="es-ES"/>
        </a:p>
      </dgm:t>
    </dgm:pt>
    <dgm:pt modelId="{87E05EC8-9BF8-45FD-B256-E2A68322B5A7}">
      <dgm:prSet phldrT="[Texto]"/>
      <dgm:spPr/>
      <dgm:t>
        <a:bodyPr/>
        <a:lstStyle/>
        <a:p>
          <a:r>
            <a:rPr lang="es-ES"/>
            <a:t>CODECHOCO</a:t>
          </a:r>
        </a:p>
      </dgm:t>
    </dgm:pt>
    <dgm:pt modelId="{9B812628-814F-413F-8579-F7C4F32C9255}" type="parTrans" cxnId="{88D85370-24C2-4C21-8315-DACF300796AB}">
      <dgm:prSet/>
      <dgm:spPr/>
      <dgm:t>
        <a:bodyPr/>
        <a:lstStyle/>
        <a:p>
          <a:endParaRPr lang="es-ES"/>
        </a:p>
      </dgm:t>
    </dgm:pt>
    <dgm:pt modelId="{5AAF89BB-A1B9-4C5C-A152-95876B98C63C}" type="sibTrans" cxnId="{88D85370-24C2-4C21-8315-DACF300796AB}">
      <dgm:prSet/>
      <dgm:spPr/>
      <dgm:t>
        <a:bodyPr/>
        <a:lstStyle/>
        <a:p>
          <a:endParaRPr lang="es-ES"/>
        </a:p>
      </dgm:t>
    </dgm:pt>
    <dgm:pt modelId="{F3683137-7E76-4380-93DB-6698E3E05334}">
      <dgm:prSet phldrT="[Texto]"/>
      <dgm:spPr/>
      <dgm:t>
        <a:bodyPr/>
        <a:lstStyle/>
        <a:p>
          <a:r>
            <a:rPr lang="es-ES"/>
            <a:t>CORTOLIMA</a:t>
          </a:r>
        </a:p>
      </dgm:t>
    </dgm:pt>
    <dgm:pt modelId="{5AF5CC9C-D9CA-4375-9744-C6614FBDF99B}" type="parTrans" cxnId="{7CD04F2A-E173-45AC-A0F8-89352D4F9B8F}">
      <dgm:prSet/>
      <dgm:spPr/>
      <dgm:t>
        <a:bodyPr/>
        <a:lstStyle/>
        <a:p>
          <a:endParaRPr lang="es-ES"/>
        </a:p>
      </dgm:t>
    </dgm:pt>
    <dgm:pt modelId="{9DAF8370-B74C-4505-BF7F-F681274ED9E2}" type="sibTrans" cxnId="{7CD04F2A-E173-45AC-A0F8-89352D4F9B8F}">
      <dgm:prSet/>
      <dgm:spPr/>
      <dgm:t>
        <a:bodyPr/>
        <a:lstStyle/>
        <a:p>
          <a:endParaRPr lang="es-ES"/>
        </a:p>
      </dgm:t>
    </dgm:pt>
    <dgm:pt modelId="{07AFE96A-8305-455E-953A-8BE7A4BC7C68}">
      <dgm:prSet phldrT="[Texto]"/>
      <dgm:spPr/>
      <dgm:t>
        <a:bodyPr/>
        <a:lstStyle/>
        <a:p>
          <a:r>
            <a:rPr lang="es-ES" b="1"/>
            <a:t>Seis :</a:t>
          </a:r>
        </a:p>
      </dgm:t>
    </dgm:pt>
    <dgm:pt modelId="{3C239C9D-E378-42F5-B097-5BA5943ED3B9}" type="parTrans" cxnId="{B07EF32B-1CD5-4731-AE16-659FE125C038}">
      <dgm:prSet/>
      <dgm:spPr/>
      <dgm:t>
        <a:bodyPr/>
        <a:lstStyle/>
        <a:p>
          <a:endParaRPr lang="es-ES"/>
        </a:p>
      </dgm:t>
    </dgm:pt>
    <dgm:pt modelId="{775BAFB7-06E6-48E1-B2FF-F46A9D60081A}" type="sibTrans" cxnId="{B07EF32B-1CD5-4731-AE16-659FE125C038}">
      <dgm:prSet/>
      <dgm:spPr/>
      <dgm:t>
        <a:bodyPr/>
        <a:lstStyle/>
        <a:p>
          <a:endParaRPr lang="es-ES"/>
        </a:p>
      </dgm:t>
    </dgm:pt>
    <dgm:pt modelId="{DF431201-50B2-4338-9CBC-BAE3601CC924}">
      <dgm:prSet phldrT="[Texto]"/>
      <dgm:spPr/>
      <dgm:t>
        <a:bodyPr/>
        <a:lstStyle/>
        <a:p>
          <a:endParaRPr lang="es-ES"/>
        </a:p>
      </dgm:t>
    </dgm:pt>
    <dgm:pt modelId="{BD2E458D-1E76-4368-93CE-6D40A38D0956}" type="parTrans" cxnId="{B5149653-E962-493C-8287-F6E1C14E83A3}">
      <dgm:prSet/>
      <dgm:spPr/>
      <dgm:t>
        <a:bodyPr/>
        <a:lstStyle/>
        <a:p>
          <a:endParaRPr lang="es-ES"/>
        </a:p>
      </dgm:t>
    </dgm:pt>
    <dgm:pt modelId="{5B941A44-F35C-4699-9675-2802278AB174}" type="sibTrans" cxnId="{B5149653-E962-493C-8287-F6E1C14E83A3}">
      <dgm:prSet/>
      <dgm:spPr/>
      <dgm:t>
        <a:bodyPr/>
        <a:lstStyle/>
        <a:p>
          <a:endParaRPr lang="es-ES"/>
        </a:p>
      </dgm:t>
    </dgm:pt>
    <dgm:pt modelId="{046A7001-8589-47BB-8A72-554BCB19B88D}">
      <dgm:prSet phldrT="[Texto]"/>
      <dgm:spPr/>
      <dgm:t>
        <a:bodyPr/>
        <a:lstStyle/>
        <a:p>
          <a:endParaRPr lang="es-ES" sz="2000"/>
        </a:p>
      </dgm:t>
    </dgm:pt>
    <dgm:pt modelId="{D30B3112-CD2E-44F2-8F94-4AC661DE4932}" type="parTrans" cxnId="{5175E293-7675-49D5-9F2D-CFD28FC062AD}">
      <dgm:prSet/>
      <dgm:spPr/>
      <dgm:t>
        <a:bodyPr/>
        <a:lstStyle/>
        <a:p>
          <a:endParaRPr lang="es-ES"/>
        </a:p>
      </dgm:t>
    </dgm:pt>
    <dgm:pt modelId="{02E62042-6FDA-4AF0-BA32-2D02365F4A2B}" type="sibTrans" cxnId="{5175E293-7675-49D5-9F2D-CFD28FC062AD}">
      <dgm:prSet/>
      <dgm:spPr/>
      <dgm:t>
        <a:bodyPr/>
        <a:lstStyle/>
        <a:p>
          <a:endParaRPr lang="es-ES"/>
        </a:p>
      </dgm:t>
    </dgm:pt>
    <dgm:pt modelId="{C389F2BD-3745-450F-8DC8-1EF907C288B4}">
      <dgm:prSet phldrT="[Texto]"/>
      <dgm:spPr/>
      <dgm:t>
        <a:bodyPr/>
        <a:lstStyle/>
        <a:p>
          <a:r>
            <a:rPr lang="es-ES" sz="2000"/>
            <a:t>7 NA </a:t>
          </a:r>
        </a:p>
      </dgm:t>
    </dgm:pt>
    <dgm:pt modelId="{C7A8485F-A20E-4D56-9A8D-88539407548D}" type="parTrans" cxnId="{4D742CB9-5E55-40A5-BBB4-21150FD4F511}">
      <dgm:prSet/>
      <dgm:spPr/>
      <dgm:t>
        <a:bodyPr/>
        <a:lstStyle/>
        <a:p>
          <a:endParaRPr lang="es-ES"/>
        </a:p>
      </dgm:t>
    </dgm:pt>
    <dgm:pt modelId="{BC818D72-139D-4D04-8A80-A7F28A1AED67}" type="sibTrans" cxnId="{4D742CB9-5E55-40A5-BBB4-21150FD4F511}">
      <dgm:prSet/>
      <dgm:spPr/>
      <dgm:t>
        <a:bodyPr/>
        <a:lstStyle/>
        <a:p>
          <a:endParaRPr lang="es-ES"/>
        </a:p>
      </dgm:t>
    </dgm:pt>
    <dgm:pt modelId="{9C29657F-EE1B-4583-99BE-2CE4759EF0DD}">
      <dgm:prSet phldrT="[Texto]"/>
      <dgm:spPr/>
      <dgm:t>
        <a:bodyPr/>
        <a:lstStyle/>
        <a:p>
          <a:endParaRPr lang="es-ES" sz="2000"/>
        </a:p>
      </dgm:t>
    </dgm:pt>
    <dgm:pt modelId="{C1F6A171-7092-4B4C-BE50-351F33A41DB9}" type="parTrans" cxnId="{D917E277-1F7B-486E-94FA-7A7A331DA4C4}">
      <dgm:prSet/>
      <dgm:spPr/>
      <dgm:t>
        <a:bodyPr/>
        <a:lstStyle/>
        <a:p>
          <a:endParaRPr lang="es-ES"/>
        </a:p>
      </dgm:t>
    </dgm:pt>
    <dgm:pt modelId="{1753B3C8-FDA8-4E8A-BF59-862FC2ECD9F0}" type="sibTrans" cxnId="{D917E277-1F7B-486E-94FA-7A7A331DA4C4}">
      <dgm:prSet/>
      <dgm:spPr/>
      <dgm:t>
        <a:bodyPr/>
        <a:lstStyle/>
        <a:p>
          <a:endParaRPr lang="es-ES"/>
        </a:p>
      </dgm:t>
    </dgm:pt>
    <dgm:pt modelId="{5F69BB54-E589-4944-994F-431A497AD1C9}">
      <dgm:prSet phldrT="[Texto]" custT="1"/>
      <dgm:spPr/>
      <dgm:t>
        <a:bodyPr/>
        <a:lstStyle/>
        <a:p>
          <a:r>
            <a:rPr lang="es-ES" sz="1200" i="1"/>
            <a:t>(Se presentan varias falencias en relación a los formatos remitidos) </a:t>
          </a:r>
          <a:r>
            <a:rPr lang="es-ES" sz="1200"/>
            <a:t> </a:t>
          </a:r>
        </a:p>
      </dgm:t>
    </dgm:pt>
    <dgm:pt modelId="{BDEE7BCE-827D-4380-A564-048ABD1C96A0}" type="parTrans" cxnId="{4B0323EF-E254-4CB2-A885-D7CC3B03CA4F}">
      <dgm:prSet/>
      <dgm:spPr/>
      <dgm:t>
        <a:bodyPr/>
        <a:lstStyle/>
        <a:p>
          <a:endParaRPr lang="es-ES"/>
        </a:p>
      </dgm:t>
    </dgm:pt>
    <dgm:pt modelId="{0267C95D-7D1C-4613-825B-526646FBE2D1}" type="sibTrans" cxnId="{4B0323EF-E254-4CB2-A885-D7CC3B03CA4F}">
      <dgm:prSet/>
      <dgm:spPr/>
      <dgm:t>
        <a:bodyPr/>
        <a:lstStyle/>
        <a:p>
          <a:endParaRPr lang="es-ES"/>
        </a:p>
      </dgm:t>
    </dgm:pt>
    <dgm:pt modelId="{5CD4BC83-A422-4A1A-A12F-EC7E8580EC98}" type="pres">
      <dgm:prSet presAssocID="{8D39385A-74AB-4149-96F9-3B3D25CC2CF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017CF21-4AC7-4AD6-A20C-18DE0B3BA08B}" type="pres">
      <dgm:prSet presAssocID="{77A95200-F66D-4CC7-A78F-69E4D67C0A86}" presName="composite" presStyleCnt="0"/>
      <dgm:spPr/>
    </dgm:pt>
    <dgm:pt modelId="{7B14C889-9E3A-473A-B331-3D11EC6AB872}" type="pres">
      <dgm:prSet presAssocID="{77A95200-F66D-4CC7-A78F-69E4D67C0A86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6A48B1-9FD6-4975-AECC-8ED93CD5F8FD}" type="pres">
      <dgm:prSet presAssocID="{77A95200-F66D-4CC7-A78F-69E4D67C0A86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7A57D4A-D4F8-47B0-B445-8BECC3D33171}" type="pres">
      <dgm:prSet presAssocID="{77C562CF-433A-4980-AD30-BBD8A7449844}" presName="space" presStyleCnt="0"/>
      <dgm:spPr/>
    </dgm:pt>
    <dgm:pt modelId="{46DAC6AD-E00A-40DE-8B9E-9D00A1A75596}" type="pres">
      <dgm:prSet presAssocID="{6EDC3AFB-2EA5-4322-BFD8-D81ACD826E63}" presName="composite" presStyleCnt="0"/>
      <dgm:spPr/>
    </dgm:pt>
    <dgm:pt modelId="{F7A3518E-9008-4984-B9FD-EE0070023686}" type="pres">
      <dgm:prSet presAssocID="{6EDC3AFB-2EA5-4322-BFD8-D81ACD826E63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149DA8F-FC06-4DA1-87AD-3235E3BFD701}" type="pres">
      <dgm:prSet presAssocID="{6EDC3AFB-2EA5-4322-BFD8-D81ACD826E63}" presName="desTx" presStyleLbl="alignAccFollowNode1" presStyleIdx="1" presStyleCnt="3" custLinFactNeighborX="-1081" custLinFactNeighborY="143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C38DDE9-3F34-4C2A-8E80-E29ED34133C3}" type="pres">
      <dgm:prSet presAssocID="{2487805E-CF38-4453-8350-36BD3711C6E9}" presName="space" presStyleCnt="0"/>
      <dgm:spPr/>
    </dgm:pt>
    <dgm:pt modelId="{A769CC1F-2BB6-484C-9481-4553FBECA9D3}" type="pres">
      <dgm:prSet presAssocID="{64D293AC-2B02-4EBE-88F6-074834952754}" presName="composite" presStyleCnt="0"/>
      <dgm:spPr/>
    </dgm:pt>
    <dgm:pt modelId="{14E44647-AA1F-45E6-BE2F-AEC96C9B5938}" type="pres">
      <dgm:prSet presAssocID="{64D293AC-2B02-4EBE-88F6-074834952754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D0FFF7A-689E-43B2-A48B-D589E8A32454}" type="pres">
      <dgm:prSet presAssocID="{64D293AC-2B02-4EBE-88F6-074834952754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28AB207-39F0-478D-9E58-E19F3F6F574C}" srcId="{77A95200-F66D-4CC7-A78F-69E4D67C0A86}" destId="{FAA63172-F429-462B-9B44-1A3F3400038E}" srcOrd="0" destOrd="0" parTransId="{ADE046A0-D7DD-4D77-B072-1173606CE46D}" sibTransId="{BD688154-8BB7-4A40-BAF8-34546C81173E}"/>
    <dgm:cxn modelId="{67710CCA-D199-4E7E-95FC-A3C7B5C4C0DA}" srcId="{64D293AC-2B02-4EBE-88F6-074834952754}" destId="{DEC8BBD1-4451-412A-A307-03F918E445C1}" srcOrd="5" destOrd="0" parTransId="{B83E200C-B0BE-4D3D-9075-287AFE1F7BEA}" sibTransId="{6C603164-4A8A-4259-A34C-37E6EF666D94}"/>
    <dgm:cxn modelId="{4F10EA09-2825-4E5F-99F4-A31207C3859A}" type="presOf" srcId="{F3683137-7E76-4380-93DB-6698E3E05334}" destId="{AD0FFF7A-689E-43B2-A48B-D589E8A32454}" srcOrd="0" destOrd="7" presId="urn:microsoft.com/office/officeart/2005/8/layout/hList1"/>
    <dgm:cxn modelId="{4D742CB9-5E55-40A5-BBB4-21150FD4F511}" srcId="{6EDC3AFB-2EA5-4322-BFD8-D81ACD826E63}" destId="{C389F2BD-3745-450F-8DC8-1EF907C288B4}" srcOrd="5" destOrd="0" parTransId="{C7A8485F-A20E-4D56-9A8D-88539407548D}" sibTransId="{BC818D72-139D-4D04-8A80-A7F28A1AED67}"/>
    <dgm:cxn modelId="{5175E293-7675-49D5-9F2D-CFD28FC062AD}" srcId="{6EDC3AFB-2EA5-4322-BFD8-D81ACD826E63}" destId="{046A7001-8589-47BB-8A72-554BCB19B88D}" srcOrd="2" destOrd="0" parTransId="{D30B3112-CD2E-44F2-8F94-4AC661DE4932}" sibTransId="{02E62042-6FDA-4AF0-BA32-2D02365F4A2B}"/>
    <dgm:cxn modelId="{BCE19917-969E-4017-ABD5-EE5D10CD468A}" srcId="{64D293AC-2B02-4EBE-88F6-074834952754}" destId="{C7B1A4DF-7083-47B2-9331-09F1F31106CE}" srcOrd="3" destOrd="0" parTransId="{E6530146-4267-4C7E-B0C7-76E9DDE2427F}" sibTransId="{D82BDF83-62D8-49B3-9ED9-BD8ADE1037FF}"/>
    <dgm:cxn modelId="{88D85370-24C2-4C21-8315-DACF300796AB}" srcId="{64D293AC-2B02-4EBE-88F6-074834952754}" destId="{87E05EC8-9BF8-45FD-B256-E2A68322B5A7}" srcOrd="6" destOrd="0" parTransId="{9B812628-814F-413F-8579-F7C4F32C9255}" sibTransId="{5AAF89BB-A1B9-4C5C-A152-95876B98C63C}"/>
    <dgm:cxn modelId="{A89D1B86-EA57-4B23-B590-6B7807BCDF51}" srcId="{6EDC3AFB-2EA5-4322-BFD8-D81ACD826E63}" destId="{1E34582A-C0E8-44AD-A19C-0C13F09FFCDF}" srcOrd="3" destOrd="0" parTransId="{7731A9B7-F125-4397-BBE9-5AB0A541C731}" sibTransId="{ABE8DC01-3F47-49DB-8E64-0C08A4322849}"/>
    <dgm:cxn modelId="{4DBD34C5-9034-489A-810F-70DEEC87094E}" type="presOf" srcId="{07AFE96A-8305-455E-953A-8BE7A4BC7C68}" destId="{AD0FFF7A-689E-43B2-A48B-D589E8A32454}" srcOrd="0" destOrd="0" presId="urn:microsoft.com/office/officeart/2005/8/layout/hList1"/>
    <dgm:cxn modelId="{5CBDBED1-AF8C-4007-80BB-2EC5971FBAD9}" type="presOf" srcId="{9C29657F-EE1B-4583-99BE-2CE4759EF0DD}" destId="{B149DA8F-FC06-4DA1-87AD-3235E3BFD701}" srcOrd="0" destOrd="4" presId="urn:microsoft.com/office/officeart/2005/8/layout/hList1"/>
    <dgm:cxn modelId="{B1ED00B6-04E3-455C-B07D-541258C81900}" type="presOf" srcId="{62A35DE4-4771-42B5-ACF5-B58B09BDBED3}" destId="{B56A48B1-9FD6-4975-AECC-8ED93CD5F8FD}" srcOrd="0" destOrd="2" presId="urn:microsoft.com/office/officeart/2005/8/layout/hList1"/>
    <dgm:cxn modelId="{9CE2163E-645F-4E86-8299-3C8C663BA09F}" type="presOf" srcId="{6EDC3AFB-2EA5-4322-BFD8-D81ACD826E63}" destId="{F7A3518E-9008-4984-B9FD-EE0070023686}" srcOrd="0" destOrd="0" presId="urn:microsoft.com/office/officeart/2005/8/layout/hList1"/>
    <dgm:cxn modelId="{8BE453C6-7AC2-406B-80BB-01DC7247842F}" srcId="{77A95200-F66D-4CC7-A78F-69E4D67C0A86}" destId="{F8042453-FC6C-4513-A04B-D41FFDE9E951}" srcOrd="3" destOrd="0" parTransId="{476021BC-EBC3-4128-A7C1-7720285879F3}" sibTransId="{9E069D7E-ACDA-439F-87EE-9CC7346C7171}"/>
    <dgm:cxn modelId="{16605BDD-6709-4725-B7D5-B13B0ED1EF09}" srcId="{8D39385A-74AB-4149-96F9-3B3D25CC2CF4}" destId="{64D293AC-2B02-4EBE-88F6-074834952754}" srcOrd="2" destOrd="0" parTransId="{A67389B8-2D70-42D5-B8A6-40263246283B}" sibTransId="{F8B039CA-C018-4A94-AC7B-AC83489670CA}"/>
    <dgm:cxn modelId="{7D4E9AB8-D73C-43C6-BDA9-C6E3CFE9C8E9}" type="presOf" srcId="{87E05EC8-9BF8-45FD-B256-E2A68322B5A7}" destId="{AD0FFF7A-689E-43B2-A48B-D589E8A32454}" srcOrd="0" destOrd="6" presId="urn:microsoft.com/office/officeart/2005/8/layout/hList1"/>
    <dgm:cxn modelId="{E190D566-4123-4268-998C-17AEB7DCD2E1}" type="presOf" srcId="{C6F42275-278F-4935-882E-664FF41164C1}" destId="{B149DA8F-FC06-4DA1-87AD-3235E3BFD701}" srcOrd="0" destOrd="0" presId="urn:microsoft.com/office/officeart/2005/8/layout/hList1"/>
    <dgm:cxn modelId="{C7E2BCEE-B60F-461E-BEBE-B01B89EF8239}" type="presOf" srcId="{DF431201-50B2-4338-9CBC-BAE3601CC924}" destId="{AD0FFF7A-689E-43B2-A48B-D589E8A32454}" srcOrd="0" destOrd="1" presId="urn:microsoft.com/office/officeart/2005/8/layout/hList1"/>
    <dgm:cxn modelId="{16C51DF7-54C3-4C7A-BC19-812A472A5A54}" srcId="{64D293AC-2B02-4EBE-88F6-074834952754}" destId="{9F326E5A-A886-4F61-869C-CE85F1CBBBCD}" srcOrd="2" destOrd="0" parTransId="{53C6984F-F321-40AE-B7F0-5476C948CA0B}" sibTransId="{312CDAF8-CE20-465D-908E-8FFA886F8E25}"/>
    <dgm:cxn modelId="{24A07298-C707-4DB7-8DD0-B7896B181FD6}" type="presOf" srcId="{FAA63172-F429-462B-9B44-1A3F3400038E}" destId="{B56A48B1-9FD6-4975-AECC-8ED93CD5F8FD}" srcOrd="0" destOrd="0" presId="urn:microsoft.com/office/officeart/2005/8/layout/hList1"/>
    <dgm:cxn modelId="{E256059A-D8D1-44D1-9545-2114A11D6981}" type="presOf" srcId="{046A7001-8589-47BB-8A72-554BCB19B88D}" destId="{B149DA8F-FC06-4DA1-87AD-3235E3BFD701}" srcOrd="0" destOrd="2" presId="urn:microsoft.com/office/officeart/2005/8/layout/hList1"/>
    <dgm:cxn modelId="{AB4E56AB-03A5-4C32-ABD9-8E3CC3B7C016}" type="presOf" srcId="{82D8D612-9B31-4585-BBEF-D245898E096E}" destId="{B56A48B1-9FD6-4975-AECC-8ED93CD5F8FD}" srcOrd="0" destOrd="1" presId="urn:microsoft.com/office/officeart/2005/8/layout/hList1"/>
    <dgm:cxn modelId="{335B4F99-2577-4C0B-9964-067DDBB3E329}" type="presOf" srcId="{64D293AC-2B02-4EBE-88F6-074834952754}" destId="{14E44647-AA1F-45E6-BE2F-AEC96C9B5938}" srcOrd="0" destOrd="0" presId="urn:microsoft.com/office/officeart/2005/8/layout/hList1"/>
    <dgm:cxn modelId="{7CD04F2A-E173-45AC-A0F8-89352D4F9B8F}" srcId="{64D293AC-2B02-4EBE-88F6-074834952754}" destId="{F3683137-7E76-4380-93DB-6698E3E05334}" srcOrd="7" destOrd="0" parTransId="{5AF5CC9C-D9CA-4375-9744-C6614FBDF99B}" sibTransId="{9DAF8370-B74C-4505-BF7F-F681274ED9E2}"/>
    <dgm:cxn modelId="{509A50E9-E293-41AA-91E4-39CB35646875}" srcId="{77A95200-F66D-4CC7-A78F-69E4D67C0A86}" destId="{3C9F3FAD-811D-44C8-AF45-E712D8666A95}" srcOrd="4" destOrd="0" parTransId="{46693C41-7F5E-4BDA-9D05-7B329E47F13B}" sibTransId="{B5B79432-3E13-4C7B-BAE8-50C2A0DEAD42}"/>
    <dgm:cxn modelId="{8A75E24A-99C8-40C8-B550-7CF88A9455E2}" srcId="{8D39385A-74AB-4149-96F9-3B3D25CC2CF4}" destId="{6EDC3AFB-2EA5-4322-BFD8-D81ACD826E63}" srcOrd="1" destOrd="0" parTransId="{44983A7A-3D15-4CAE-B142-C70B45889162}" sibTransId="{2487805E-CF38-4453-8350-36BD3711C6E9}"/>
    <dgm:cxn modelId="{3FA3BFFF-C922-42D9-9737-791AAED76728}" type="presOf" srcId="{00AE3E1C-A274-44DE-97E8-87F41BD302B3}" destId="{AD0FFF7A-689E-43B2-A48B-D589E8A32454}" srcOrd="0" destOrd="4" presId="urn:microsoft.com/office/officeart/2005/8/layout/hList1"/>
    <dgm:cxn modelId="{CBA99C55-ACB7-49D7-A81C-CB7B5F958D86}" type="presOf" srcId="{5F69BB54-E589-4944-994F-431A497AD1C9}" destId="{B149DA8F-FC06-4DA1-87AD-3235E3BFD701}" srcOrd="0" destOrd="1" presId="urn:microsoft.com/office/officeart/2005/8/layout/hList1"/>
    <dgm:cxn modelId="{0D2681A3-9B05-483B-ADB3-BF730EB65D32}" srcId="{64D293AC-2B02-4EBE-88F6-074834952754}" destId="{00AE3E1C-A274-44DE-97E8-87F41BD302B3}" srcOrd="4" destOrd="0" parTransId="{02BF2D54-A97F-4CAF-A256-BB84A7B5FD99}" sibTransId="{5360566B-A3C0-4A6D-9DE1-F52363BEC4C3}"/>
    <dgm:cxn modelId="{6704872C-8E8A-42CD-965C-E07A0F215119}" type="presOf" srcId="{C389F2BD-3745-450F-8DC8-1EF907C288B4}" destId="{B149DA8F-FC06-4DA1-87AD-3235E3BFD701}" srcOrd="0" destOrd="5" presId="urn:microsoft.com/office/officeart/2005/8/layout/hList1"/>
    <dgm:cxn modelId="{299270E4-0DE4-4FF7-B941-065440B38014}" type="presOf" srcId="{77A95200-F66D-4CC7-A78F-69E4D67C0A86}" destId="{7B14C889-9E3A-473A-B331-3D11EC6AB872}" srcOrd="0" destOrd="0" presId="urn:microsoft.com/office/officeart/2005/8/layout/hList1"/>
    <dgm:cxn modelId="{7A8E6422-9480-4905-9696-B44999078585}" type="presOf" srcId="{8D39385A-74AB-4149-96F9-3B3D25CC2CF4}" destId="{5CD4BC83-A422-4A1A-A12F-EC7E8580EC98}" srcOrd="0" destOrd="0" presId="urn:microsoft.com/office/officeart/2005/8/layout/hList1"/>
    <dgm:cxn modelId="{2A181C65-58F3-426C-BA27-055853D98D13}" srcId="{8D39385A-74AB-4149-96F9-3B3D25CC2CF4}" destId="{77A95200-F66D-4CC7-A78F-69E4D67C0A86}" srcOrd="0" destOrd="0" parTransId="{3CEE9737-93C7-4EFA-824C-03AE7B431B4E}" sibTransId="{77C562CF-433A-4980-AD30-BBD8A7449844}"/>
    <dgm:cxn modelId="{B5149653-E962-493C-8287-F6E1C14E83A3}" srcId="{64D293AC-2B02-4EBE-88F6-074834952754}" destId="{DF431201-50B2-4338-9CBC-BAE3601CC924}" srcOrd="1" destOrd="0" parTransId="{BD2E458D-1E76-4368-93CE-6D40A38D0956}" sibTransId="{5B941A44-F35C-4699-9675-2802278AB174}"/>
    <dgm:cxn modelId="{6794E4A0-5C07-4539-92E3-7204599824C9}" type="presOf" srcId="{1E34582A-C0E8-44AD-A19C-0C13F09FFCDF}" destId="{B149DA8F-FC06-4DA1-87AD-3235E3BFD701}" srcOrd="0" destOrd="3" presId="urn:microsoft.com/office/officeart/2005/8/layout/hList1"/>
    <dgm:cxn modelId="{3941624D-F887-4F8B-93B0-9B3B2A12B8EF}" type="presOf" srcId="{3C9F3FAD-811D-44C8-AF45-E712D8666A95}" destId="{B56A48B1-9FD6-4975-AECC-8ED93CD5F8FD}" srcOrd="0" destOrd="4" presId="urn:microsoft.com/office/officeart/2005/8/layout/hList1"/>
    <dgm:cxn modelId="{566D3B53-E510-4290-A0BD-F19DE37937A0}" srcId="{77A95200-F66D-4CC7-A78F-69E4D67C0A86}" destId="{82D8D612-9B31-4585-BBEF-D245898E096E}" srcOrd="1" destOrd="0" parTransId="{2B57E97A-3E41-43A5-8443-57642073BB80}" sibTransId="{CC5910A9-B174-4C82-A6C7-2B3386F637F0}"/>
    <dgm:cxn modelId="{F1526485-ABC5-45CF-B1ED-FC68EC2F3A13}" type="presOf" srcId="{F8042453-FC6C-4513-A04B-D41FFDE9E951}" destId="{B56A48B1-9FD6-4975-AECC-8ED93CD5F8FD}" srcOrd="0" destOrd="3" presId="urn:microsoft.com/office/officeart/2005/8/layout/hList1"/>
    <dgm:cxn modelId="{D917E277-1F7B-486E-94FA-7A7A331DA4C4}" srcId="{6EDC3AFB-2EA5-4322-BFD8-D81ACD826E63}" destId="{9C29657F-EE1B-4583-99BE-2CE4759EF0DD}" srcOrd="4" destOrd="0" parTransId="{C1F6A171-7092-4B4C-BE50-351F33A41DB9}" sibTransId="{1753B3C8-FDA8-4E8A-BF59-862FC2ECD9F0}"/>
    <dgm:cxn modelId="{D861E40B-9EC4-4BAB-A8A9-61D763455A2F}" srcId="{77A95200-F66D-4CC7-A78F-69E4D67C0A86}" destId="{62A35DE4-4771-42B5-ACF5-B58B09BDBED3}" srcOrd="2" destOrd="0" parTransId="{DA6FB6B5-E44E-40B7-A7CE-7AD286D43222}" sibTransId="{A6587B48-E63A-4BC1-A8D4-1D70AEF75A56}"/>
    <dgm:cxn modelId="{23F51CCF-6623-4C64-BBAD-55E9B183E26D}" type="presOf" srcId="{9F326E5A-A886-4F61-869C-CE85F1CBBBCD}" destId="{AD0FFF7A-689E-43B2-A48B-D589E8A32454}" srcOrd="0" destOrd="2" presId="urn:microsoft.com/office/officeart/2005/8/layout/hList1"/>
    <dgm:cxn modelId="{B07EF32B-1CD5-4731-AE16-659FE125C038}" srcId="{64D293AC-2B02-4EBE-88F6-074834952754}" destId="{07AFE96A-8305-455E-953A-8BE7A4BC7C68}" srcOrd="0" destOrd="0" parTransId="{3C239C9D-E378-42F5-B097-5BA5943ED3B9}" sibTransId="{775BAFB7-06E6-48E1-B2FF-F46A9D60081A}"/>
    <dgm:cxn modelId="{9441939D-4AC0-4BBB-AE00-3F249A648082}" type="presOf" srcId="{DEC8BBD1-4451-412A-A307-03F918E445C1}" destId="{AD0FFF7A-689E-43B2-A48B-D589E8A32454}" srcOrd="0" destOrd="5" presId="urn:microsoft.com/office/officeart/2005/8/layout/hList1"/>
    <dgm:cxn modelId="{D4A52561-2EBB-4389-BD0D-58F1629097C4}" type="presOf" srcId="{C7B1A4DF-7083-47B2-9331-09F1F31106CE}" destId="{AD0FFF7A-689E-43B2-A48B-D589E8A32454}" srcOrd="0" destOrd="3" presId="urn:microsoft.com/office/officeart/2005/8/layout/hList1"/>
    <dgm:cxn modelId="{4A67BFF6-A65E-451F-9921-902113B7BE0A}" srcId="{6EDC3AFB-2EA5-4322-BFD8-D81ACD826E63}" destId="{C6F42275-278F-4935-882E-664FF41164C1}" srcOrd="0" destOrd="0" parTransId="{1BFA6D7C-9FAA-4B04-9E1E-5574656C5AC0}" sibTransId="{91D7560A-28F6-42E9-8F1C-776154B26977}"/>
    <dgm:cxn modelId="{4B0323EF-E254-4CB2-A885-D7CC3B03CA4F}" srcId="{6EDC3AFB-2EA5-4322-BFD8-D81ACD826E63}" destId="{5F69BB54-E589-4944-994F-431A497AD1C9}" srcOrd="1" destOrd="0" parTransId="{BDEE7BCE-827D-4380-A564-048ABD1C96A0}" sibTransId="{0267C95D-7D1C-4613-825B-526646FBE2D1}"/>
    <dgm:cxn modelId="{BFCCFD9E-B4C3-4ADD-900D-B1D259E6124A}" type="presParOf" srcId="{5CD4BC83-A422-4A1A-A12F-EC7E8580EC98}" destId="{3017CF21-4AC7-4AD6-A20C-18DE0B3BA08B}" srcOrd="0" destOrd="0" presId="urn:microsoft.com/office/officeart/2005/8/layout/hList1"/>
    <dgm:cxn modelId="{84BD5D6F-F71B-4E61-99EA-7A34F1A978BD}" type="presParOf" srcId="{3017CF21-4AC7-4AD6-A20C-18DE0B3BA08B}" destId="{7B14C889-9E3A-473A-B331-3D11EC6AB872}" srcOrd="0" destOrd="0" presId="urn:microsoft.com/office/officeart/2005/8/layout/hList1"/>
    <dgm:cxn modelId="{CC406E78-2FA5-4D8A-B480-0F0B4B31942D}" type="presParOf" srcId="{3017CF21-4AC7-4AD6-A20C-18DE0B3BA08B}" destId="{B56A48B1-9FD6-4975-AECC-8ED93CD5F8FD}" srcOrd="1" destOrd="0" presId="urn:microsoft.com/office/officeart/2005/8/layout/hList1"/>
    <dgm:cxn modelId="{E4DECB01-128A-461A-BA33-FBF8C7B74110}" type="presParOf" srcId="{5CD4BC83-A422-4A1A-A12F-EC7E8580EC98}" destId="{D7A57D4A-D4F8-47B0-B445-8BECC3D33171}" srcOrd="1" destOrd="0" presId="urn:microsoft.com/office/officeart/2005/8/layout/hList1"/>
    <dgm:cxn modelId="{D07478CE-CABE-4797-A4EA-D3E9A1FA2161}" type="presParOf" srcId="{5CD4BC83-A422-4A1A-A12F-EC7E8580EC98}" destId="{46DAC6AD-E00A-40DE-8B9E-9D00A1A75596}" srcOrd="2" destOrd="0" presId="urn:microsoft.com/office/officeart/2005/8/layout/hList1"/>
    <dgm:cxn modelId="{9B83FFA7-30DD-45A7-88F9-9B9C5A1E8107}" type="presParOf" srcId="{46DAC6AD-E00A-40DE-8B9E-9D00A1A75596}" destId="{F7A3518E-9008-4984-B9FD-EE0070023686}" srcOrd="0" destOrd="0" presId="urn:microsoft.com/office/officeart/2005/8/layout/hList1"/>
    <dgm:cxn modelId="{7AD4CE2D-4783-4EFB-89A6-380115F9BA06}" type="presParOf" srcId="{46DAC6AD-E00A-40DE-8B9E-9D00A1A75596}" destId="{B149DA8F-FC06-4DA1-87AD-3235E3BFD701}" srcOrd="1" destOrd="0" presId="urn:microsoft.com/office/officeart/2005/8/layout/hList1"/>
    <dgm:cxn modelId="{4F9D788F-0CFD-4FD7-8B4E-13CCA112673F}" type="presParOf" srcId="{5CD4BC83-A422-4A1A-A12F-EC7E8580EC98}" destId="{6C38DDE9-3F34-4C2A-8E80-E29ED34133C3}" srcOrd="3" destOrd="0" presId="urn:microsoft.com/office/officeart/2005/8/layout/hList1"/>
    <dgm:cxn modelId="{015C42E0-ED55-4B6C-B641-63D8FA5F227B}" type="presParOf" srcId="{5CD4BC83-A422-4A1A-A12F-EC7E8580EC98}" destId="{A769CC1F-2BB6-484C-9481-4553FBECA9D3}" srcOrd="4" destOrd="0" presId="urn:microsoft.com/office/officeart/2005/8/layout/hList1"/>
    <dgm:cxn modelId="{150CE27B-FA29-455A-A7FB-7F6BCC034C49}" type="presParOf" srcId="{A769CC1F-2BB6-484C-9481-4553FBECA9D3}" destId="{14E44647-AA1F-45E6-BE2F-AEC96C9B5938}" srcOrd="0" destOrd="0" presId="urn:microsoft.com/office/officeart/2005/8/layout/hList1"/>
    <dgm:cxn modelId="{784C3846-6409-424E-9FE3-943B07F88BD2}" type="presParOf" srcId="{A769CC1F-2BB6-484C-9481-4553FBECA9D3}" destId="{AD0FFF7A-689E-43B2-A48B-D589E8A3245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538D539-A893-4387-96E9-21906E4AB9CC}" type="doc">
      <dgm:prSet loTypeId="urn:microsoft.com/office/officeart/2005/8/layout/hierarchy2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s-ES"/>
        </a:p>
      </dgm:t>
    </dgm:pt>
    <dgm:pt modelId="{B1554334-990C-4ABC-AD45-8F0EBF99CBD7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s-ES" sz="1100" b="1" dirty="0"/>
            <a:t>17 </a:t>
          </a:r>
          <a:r>
            <a:rPr lang="es-ES" sz="900" dirty="0"/>
            <a:t>AP Regionales RUNAP</a:t>
          </a:r>
        </a:p>
      </dgm:t>
    </dgm:pt>
    <dgm:pt modelId="{B811C9B9-81F2-476E-A902-77957E75E2FF}" type="parTrans" cxnId="{60723569-394C-4FAE-9F0D-161FC0039884}">
      <dgm:prSet/>
      <dgm:spPr/>
      <dgm:t>
        <a:bodyPr/>
        <a:lstStyle/>
        <a:p>
          <a:endParaRPr lang="es-ES"/>
        </a:p>
      </dgm:t>
    </dgm:pt>
    <dgm:pt modelId="{8CDFB294-8B55-43ED-9529-8209FD45D3EC}" type="sibTrans" cxnId="{60723569-394C-4FAE-9F0D-161FC0039884}">
      <dgm:prSet/>
      <dgm:spPr/>
      <dgm:t>
        <a:bodyPr/>
        <a:lstStyle/>
        <a:p>
          <a:endParaRPr lang="es-ES"/>
        </a:p>
      </dgm:t>
    </dgm:pt>
    <dgm:pt modelId="{EAFDECA4-55C2-432D-9647-8B30DB9708A7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pPr rtl="0"/>
          <a:r>
            <a:rPr lang="es-ES" sz="1050" b="1" dirty="0"/>
            <a:t>12</a:t>
          </a:r>
          <a:r>
            <a:rPr lang="es-ES" sz="900" dirty="0">
              <a:latin typeface="Calibri Light" panose="020F0302020204030204"/>
            </a:rPr>
            <a:t> </a:t>
          </a:r>
          <a:r>
            <a:rPr lang="es-ES" sz="900" dirty="0"/>
            <a:t> Reportadas por</a:t>
          </a:r>
          <a:r>
            <a:rPr lang="es-ES" sz="900" dirty="0">
              <a:latin typeface="Calibri Light" panose="020F0302020204030204"/>
            </a:rPr>
            <a:t> </a:t>
          </a:r>
          <a:r>
            <a:rPr lang="es-ES" sz="900" dirty="0"/>
            <a:t> las 3</a:t>
          </a:r>
          <a:r>
            <a:rPr lang="es-ES" sz="900" dirty="0">
              <a:latin typeface="Calibri Light" panose="020F0302020204030204"/>
            </a:rPr>
            <a:t>   </a:t>
          </a:r>
          <a:r>
            <a:rPr lang="es-ES" sz="900" dirty="0"/>
            <a:t> autoridades ambientales</a:t>
          </a:r>
          <a:r>
            <a:rPr lang="es-ES" sz="900" dirty="0">
              <a:latin typeface="Calibri Light" panose="020F0302020204030204"/>
            </a:rPr>
            <a:t> </a:t>
          </a:r>
          <a:endParaRPr lang="es-ES" sz="900" dirty="0"/>
        </a:p>
      </dgm:t>
    </dgm:pt>
    <dgm:pt modelId="{85C922C1-A762-4797-AA62-4665DCD4B4C8}" type="parTrans" cxnId="{DD05EA44-17A5-4FC5-A222-ECAAA4B91A9D}">
      <dgm:prSet/>
      <dgm:spPr>
        <a:ln>
          <a:solidFill>
            <a:srgbClr val="0070C0"/>
          </a:solidFill>
        </a:ln>
      </dgm:spPr>
      <dgm:t>
        <a:bodyPr/>
        <a:lstStyle/>
        <a:p>
          <a:endParaRPr lang="es-ES"/>
        </a:p>
      </dgm:t>
    </dgm:pt>
    <dgm:pt modelId="{28175B0D-CB3D-44CE-8153-2E072CAEC296}" type="sibTrans" cxnId="{DD05EA44-17A5-4FC5-A222-ECAAA4B91A9D}">
      <dgm:prSet/>
      <dgm:spPr/>
      <dgm:t>
        <a:bodyPr/>
        <a:lstStyle/>
        <a:p>
          <a:endParaRPr lang="es-ES"/>
        </a:p>
      </dgm:t>
    </dgm:pt>
    <dgm:pt modelId="{72605151-C657-43C1-824B-EEF55396CF6D}">
      <dgm:prSet phldrT="[Texto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s-ES" sz="1400" dirty="0"/>
            <a:t>11 cuentan con PMA adoptado</a:t>
          </a:r>
        </a:p>
      </dgm:t>
    </dgm:pt>
    <dgm:pt modelId="{4F6350F1-8C47-4D54-8972-D6798D453BED}" type="parTrans" cxnId="{FF07ED96-F451-4023-A1EB-FB1B85D9546B}">
      <dgm:prSet/>
      <dgm:spPr/>
      <dgm:t>
        <a:bodyPr/>
        <a:lstStyle/>
        <a:p>
          <a:endParaRPr lang="es-ES"/>
        </a:p>
      </dgm:t>
    </dgm:pt>
    <dgm:pt modelId="{0DA418AB-3C54-474A-9BAF-AE6929463D24}" type="sibTrans" cxnId="{FF07ED96-F451-4023-A1EB-FB1B85D9546B}">
      <dgm:prSet/>
      <dgm:spPr/>
      <dgm:t>
        <a:bodyPr/>
        <a:lstStyle/>
        <a:p>
          <a:endParaRPr lang="es-ES"/>
        </a:p>
      </dgm:t>
    </dgm:pt>
    <dgm:pt modelId="{192DD654-8D20-4AE0-A01C-C7774BA62070}">
      <dgm:prSet phldrT="[Texto]" custT="1"/>
      <dgm:spPr>
        <a:solidFill>
          <a:schemeClr val="accent2">
            <a:lumMod val="20000"/>
            <a:lumOff val="80000"/>
          </a:schemeClr>
        </a:solidFill>
        <a:ln>
          <a:solidFill>
            <a:schemeClr val="accent2"/>
          </a:solidFill>
        </a:ln>
      </dgm:spPr>
      <dgm:t>
        <a:bodyPr/>
        <a:lstStyle/>
        <a:p>
          <a:pPr rtl="0"/>
          <a:r>
            <a:rPr lang="es-ES" sz="1400" dirty="0"/>
            <a:t>1</a:t>
          </a:r>
          <a:r>
            <a:rPr lang="es-ES" sz="1400" dirty="0">
              <a:latin typeface="Calibri Light" panose="020F0302020204030204"/>
            </a:rPr>
            <a:t> </a:t>
          </a:r>
          <a:r>
            <a:rPr lang="es-ES" sz="1400" dirty="0"/>
            <a:t> no cuentan con PMA adoptado</a:t>
          </a:r>
        </a:p>
      </dgm:t>
    </dgm:pt>
    <dgm:pt modelId="{9E390269-DEC4-452F-83FA-189FF88BD66A}" type="parTrans" cxnId="{F5AC1963-D666-47C4-96A6-740098DF3240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ES"/>
        </a:p>
      </dgm:t>
    </dgm:pt>
    <dgm:pt modelId="{51B7D475-B0EB-42AC-8914-7E190F31CF79}" type="sibTrans" cxnId="{F5AC1963-D666-47C4-96A6-740098DF3240}">
      <dgm:prSet/>
      <dgm:spPr/>
      <dgm:t>
        <a:bodyPr/>
        <a:lstStyle/>
        <a:p>
          <a:endParaRPr lang="es-ES"/>
        </a:p>
      </dgm:t>
    </dgm:pt>
    <dgm:pt modelId="{1C6917E5-947F-42F9-B8FE-DAF9FD9E22D4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s-ES" sz="900" dirty="0"/>
            <a:t>El restante han indicado en los reportes que no son de su jurisdicción</a:t>
          </a:r>
          <a:endParaRPr lang="es-ES" sz="1000" b="1" dirty="0"/>
        </a:p>
      </dgm:t>
    </dgm:pt>
    <dgm:pt modelId="{9DF384E9-920B-4B0B-96CA-91549FEB5313}" type="parTrans" cxnId="{2C6A6351-251A-4CAF-9810-F241EB5F1877}">
      <dgm:prSet/>
      <dgm:spPr>
        <a:ln>
          <a:solidFill>
            <a:srgbClr val="0070C0"/>
          </a:solidFill>
        </a:ln>
      </dgm:spPr>
      <dgm:t>
        <a:bodyPr/>
        <a:lstStyle/>
        <a:p>
          <a:endParaRPr lang="es-ES"/>
        </a:p>
      </dgm:t>
    </dgm:pt>
    <dgm:pt modelId="{C96A6C7F-3252-4A40-B9C8-312999EBCA56}" type="sibTrans" cxnId="{2C6A6351-251A-4CAF-9810-F241EB5F1877}">
      <dgm:prSet/>
      <dgm:spPr/>
      <dgm:t>
        <a:bodyPr/>
        <a:lstStyle/>
        <a:p>
          <a:endParaRPr lang="es-ES"/>
        </a:p>
      </dgm:t>
    </dgm:pt>
    <dgm:pt modelId="{FAC71CB4-B39C-4E01-881E-7CA81732E887}" type="pres">
      <dgm:prSet presAssocID="{7538D539-A893-4387-96E9-21906E4AB9C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1B531B0-5CEA-4377-9AA0-D68C99DEC5A3}" type="pres">
      <dgm:prSet presAssocID="{B1554334-990C-4ABC-AD45-8F0EBF99CBD7}" presName="root1" presStyleCnt="0"/>
      <dgm:spPr/>
    </dgm:pt>
    <dgm:pt modelId="{478BBE7F-1FE5-418E-A6AD-2A1F14CDEFBD}" type="pres">
      <dgm:prSet presAssocID="{B1554334-990C-4ABC-AD45-8F0EBF99CBD7}" presName="LevelOneTextNode" presStyleLbl="node0" presStyleIdx="0" presStyleCnt="1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1788CFB-C903-41ED-91BC-67FC3853C641}" type="pres">
      <dgm:prSet presAssocID="{B1554334-990C-4ABC-AD45-8F0EBF99CBD7}" presName="level2hierChild" presStyleCnt="0"/>
      <dgm:spPr/>
    </dgm:pt>
    <dgm:pt modelId="{D7904E27-AD99-44C2-B0B4-AC1A0842980C}" type="pres">
      <dgm:prSet presAssocID="{85C922C1-A762-4797-AA62-4665DCD4B4C8}" presName="conn2-1" presStyleLbl="parChTrans1D2" presStyleIdx="0" presStyleCnt="2"/>
      <dgm:spPr/>
      <dgm:t>
        <a:bodyPr/>
        <a:lstStyle/>
        <a:p>
          <a:endParaRPr lang="es-ES"/>
        </a:p>
      </dgm:t>
    </dgm:pt>
    <dgm:pt modelId="{51BB075E-D100-4167-A88A-564EB8076728}" type="pres">
      <dgm:prSet presAssocID="{85C922C1-A762-4797-AA62-4665DCD4B4C8}" presName="connTx" presStyleLbl="parChTrans1D2" presStyleIdx="0" presStyleCnt="2"/>
      <dgm:spPr/>
      <dgm:t>
        <a:bodyPr/>
        <a:lstStyle/>
        <a:p>
          <a:endParaRPr lang="es-ES"/>
        </a:p>
      </dgm:t>
    </dgm:pt>
    <dgm:pt modelId="{8A4721B1-0C56-4841-8E7C-3EF1E783B979}" type="pres">
      <dgm:prSet presAssocID="{EAFDECA4-55C2-432D-9647-8B30DB9708A7}" presName="root2" presStyleCnt="0"/>
      <dgm:spPr/>
    </dgm:pt>
    <dgm:pt modelId="{E4D2FD7A-99F0-4CE5-A332-FF472F3189B2}" type="pres">
      <dgm:prSet presAssocID="{EAFDECA4-55C2-432D-9647-8B30DB9708A7}" presName="LevelTwoTextNode" presStyleLbl="node2" presStyleIdx="0" presStyleCnt="2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79144303-284E-4ADE-8362-798A5C957F02}" type="pres">
      <dgm:prSet presAssocID="{EAFDECA4-55C2-432D-9647-8B30DB9708A7}" presName="level3hierChild" presStyleCnt="0"/>
      <dgm:spPr/>
    </dgm:pt>
    <dgm:pt modelId="{FFEE99C7-6496-4CF8-BB8E-585DDA962471}" type="pres">
      <dgm:prSet presAssocID="{4F6350F1-8C47-4D54-8972-D6798D453BED}" presName="conn2-1" presStyleLbl="parChTrans1D3" presStyleIdx="0" presStyleCnt="2"/>
      <dgm:spPr/>
      <dgm:t>
        <a:bodyPr/>
        <a:lstStyle/>
        <a:p>
          <a:endParaRPr lang="es-ES"/>
        </a:p>
      </dgm:t>
    </dgm:pt>
    <dgm:pt modelId="{7707B451-06B2-4FA0-BB5C-13916424D4CF}" type="pres">
      <dgm:prSet presAssocID="{4F6350F1-8C47-4D54-8972-D6798D453BED}" presName="connTx" presStyleLbl="parChTrans1D3" presStyleIdx="0" presStyleCnt="2"/>
      <dgm:spPr/>
      <dgm:t>
        <a:bodyPr/>
        <a:lstStyle/>
        <a:p>
          <a:endParaRPr lang="es-ES"/>
        </a:p>
      </dgm:t>
    </dgm:pt>
    <dgm:pt modelId="{934B27E8-BEFF-4D21-8C06-9CE1C6F0AE8C}" type="pres">
      <dgm:prSet presAssocID="{72605151-C657-43C1-824B-EEF55396CF6D}" presName="root2" presStyleCnt="0"/>
      <dgm:spPr/>
    </dgm:pt>
    <dgm:pt modelId="{7AEEE596-B5E2-4B46-A5F4-0154B66E78A6}" type="pres">
      <dgm:prSet presAssocID="{72605151-C657-43C1-824B-EEF55396CF6D}" presName="LevelTwoTextNode" presStyleLbl="node3" presStyleIdx="0" presStyleCnt="2" custScaleX="59097" custScaleY="47766" custLinFactNeighborX="-26905" custLinFactNeighborY="456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16DE604-1EEF-402E-8918-B070346A7748}" type="pres">
      <dgm:prSet presAssocID="{72605151-C657-43C1-824B-EEF55396CF6D}" presName="level3hierChild" presStyleCnt="0"/>
      <dgm:spPr/>
    </dgm:pt>
    <dgm:pt modelId="{248A9E24-171A-4F34-A5F0-5956C1CE666B}" type="pres">
      <dgm:prSet presAssocID="{9E390269-DEC4-452F-83FA-189FF88BD66A}" presName="conn2-1" presStyleLbl="parChTrans1D3" presStyleIdx="1" presStyleCnt="2"/>
      <dgm:spPr/>
      <dgm:t>
        <a:bodyPr/>
        <a:lstStyle/>
        <a:p>
          <a:endParaRPr lang="es-ES"/>
        </a:p>
      </dgm:t>
    </dgm:pt>
    <dgm:pt modelId="{81ADC8A3-523F-4F32-854F-F361B052E6E0}" type="pres">
      <dgm:prSet presAssocID="{9E390269-DEC4-452F-83FA-189FF88BD66A}" presName="connTx" presStyleLbl="parChTrans1D3" presStyleIdx="1" presStyleCnt="2"/>
      <dgm:spPr/>
      <dgm:t>
        <a:bodyPr/>
        <a:lstStyle/>
        <a:p>
          <a:endParaRPr lang="es-ES"/>
        </a:p>
      </dgm:t>
    </dgm:pt>
    <dgm:pt modelId="{E7FFB9B1-7D6E-499F-AB06-ED611CC46AA5}" type="pres">
      <dgm:prSet presAssocID="{192DD654-8D20-4AE0-A01C-C7774BA62070}" presName="root2" presStyleCnt="0"/>
      <dgm:spPr/>
    </dgm:pt>
    <dgm:pt modelId="{EBC55041-9035-4385-9FCC-31D16DF0706C}" type="pres">
      <dgm:prSet presAssocID="{192DD654-8D20-4AE0-A01C-C7774BA62070}" presName="LevelTwoTextNode" presStyleLbl="node3" presStyleIdx="1" presStyleCnt="2" custScaleX="59097" custScaleY="47766" custLinFactNeighborX="-26779" custLinFactNeighborY="51427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0BCDD4C-7789-4693-9980-457F12055ACF}" type="pres">
      <dgm:prSet presAssocID="{192DD654-8D20-4AE0-A01C-C7774BA62070}" presName="level3hierChild" presStyleCnt="0"/>
      <dgm:spPr/>
    </dgm:pt>
    <dgm:pt modelId="{7895CB14-6516-4D96-A364-C78F9EA4E649}" type="pres">
      <dgm:prSet presAssocID="{9DF384E9-920B-4B0B-96CA-91549FEB5313}" presName="conn2-1" presStyleLbl="parChTrans1D2" presStyleIdx="1" presStyleCnt="2"/>
      <dgm:spPr/>
      <dgm:t>
        <a:bodyPr/>
        <a:lstStyle/>
        <a:p>
          <a:endParaRPr lang="es-ES"/>
        </a:p>
      </dgm:t>
    </dgm:pt>
    <dgm:pt modelId="{7B04D315-9160-46BE-AD6C-BFE6BC5026A4}" type="pres">
      <dgm:prSet presAssocID="{9DF384E9-920B-4B0B-96CA-91549FEB5313}" presName="connTx" presStyleLbl="parChTrans1D2" presStyleIdx="1" presStyleCnt="2"/>
      <dgm:spPr/>
      <dgm:t>
        <a:bodyPr/>
        <a:lstStyle/>
        <a:p>
          <a:endParaRPr lang="es-ES"/>
        </a:p>
      </dgm:t>
    </dgm:pt>
    <dgm:pt modelId="{F8181190-BF71-4200-B0C0-8B6B76BDF136}" type="pres">
      <dgm:prSet presAssocID="{1C6917E5-947F-42F9-B8FE-DAF9FD9E22D4}" presName="root2" presStyleCnt="0"/>
      <dgm:spPr/>
    </dgm:pt>
    <dgm:pt modelId="{1F49CA61-7162-46EF-B5DF-DD03C46205C2}" type="pres">
      <dgm:prSet presAssocID="{1C6917E5-947F-42F9-B8FE-DAF9FD9E22D4}" presName="LevelTwoTextNode" presStyleLbl="node2" presStyleIdx="1" presStyleCnt="2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382B5F4-AAD7-4360-B7DA-BA269AAD4F5B}" type="pres">
      <dgm:prSet presAssocID="{1C6917E5-947F-42F9-B8FE-DAF9FD9E22D4}" presName="level3hierChild" presStyleCnt="0"/>
      <dgm:spPr/>
    </dgm:pt>
  </dgm:ptLst>
  <dgm:cxnLst>
    <dgm:cxn modelId="{9375825A-22DD-4BEF-839E-CCA2982B9282}" type="presOf" srcId="{4F6350F1-8C47-4D54-8972-D6798D453BED}" destId="{7707B451-06B2-4FA0-BB5C-13916424D4CF}" srcOrd="1" destOrd="0" presId="urn:microsoft.com/office/officeart/2005/8/layout/hierarchy2"/>
    <dgm:cxn modelId="{D24D763C-3665-4EAF-B610-AEFE0118E87B}" type="presOf" srcId="{85C922C1-A762-4797-AA62-4665DCD4B4C8}" destId="{D7904E27-AD99-44C2-B0B4-AC1A0842980C}" srcOrd="0" destOrd="0" presId="urn:microsoft.com/office/officeart/2005/8/layout/hierarchy2"/>
    <dgm:cxn modelId="{5156DA62-5786-4968-988F-DDD918CAF6FB}" type="presOf" srcId="{9DF384E9-920B-4B0B-96CA-91549FEB5313}" destId="{7B04D315-9160-46BE-AD6C-BFE6BC5026A4}" srcOrd="1" destOrd="0" presId="urn:microsoft.com/office/officeart/2005/8/layout/hierarchy2"/>
    <dgm:cxn modelId="{F9E309C7-8F22-4688-9535-F75C5D823E7B}" type="presOf" srcId="{85C922C1-A762-4797-AA62-4665DCD4B4C8}" destId="{51BB075E-D100-4167-A88A-564EB8076728}" srcOrd="1" destOrd="0" presId="urn:microsoft.com/office/officeart/2005/8/layout/hierarchy2"/>
    <dgm:cxn modelId="{FF07ED96-F451-4023-A1EB-FB1B85D9546B}" srcId="{EAFDECA4-55C2-432D-9647-8B30DB9708A7}" destId="{72605151-C657-43C1-824B-EEF55396CF6D}" srcOrd="0" destOrd="0" parTransId="{4F6350F1-8C47-4D54-8972-D6798D453BED}" sibTransId="{0DA418AB-3C54-474A-9BAF-AE6929463D24}"/>
    <dgm:cxn modelId="{7E57FD1E-8EC6-4757-9587-DA2FF3E431A1}" type="presOf" srcId="{EAFDECA4-55C2-432D-9647-8B30DB9708A7}" destId="{E4D2FD7A-99F0-4CE5-A332-FF472F3189B2}" srcOrd="0" destOrd="0" presId="urn:microsoft.com/office/officeart/2005/8/layout/hierarchy2"/>
    <dgm:cxn modelId="{27F9A39A-1884-4D76-B32A-006726078652}" type="presOf" srcId="{72605151-C657-43C1-824B-EEF55396CF6D}" destId="{7AEEE596-B5E2-4B46-A5F4-0154B66E78A6}" srcOrd="0" destOrd="0" presId="urn:microsoft.com/office/officeart/2005/8/layout/hierarchy2"/>
    <dgm:cxn modelId="{C09C0393-6728-4810-B5B7-E0EC219DBE1E}" type="presOf" srcId="{1C6917E5-947F-42F9-B8FE-DAF9FD9E22D4}" destId="{1F49CA61-7162-46EF-B5DF-DD03C46205C2}" srcOrd="0" destOrd="0" presId="urn:microsoft.com/office/officeart/2005/8/layout/hierarchy2"/>
    <dgm:cxn modelId="{A9B55936-81CD-4A60-869D-A621A90DD9E3}" type="presOf" srcId="{192DD654-8D20-4AE0-A01C-C7774BA62070}" destId="{EBC55041-9035-4385-9FCC-31D16DF0706C}" srcOrd="0" destOrd="0" presId="urn:microsoft.com/office/officeart/2005/8/layout/hierarchy2"/>
    <dgm:cxn modelId="{DD05EA44-17A5-4FC5-A222-ECAAA4B91A9D}" srcId="{B1554334-990C-4ABC-AD45-8F0EBF99CBD7}" destId="{EAFDECA4-55C2-432D-9647-8B30DB9708A7}" srcOrd="0" destOrd="0" parTransId="{85C922C1-A762-4797-AA62-4665DCD4B4C8}" sibTransId="{28175B0D-CB3D-44CE-8153-2E072CAEC296}"/>
    <dgm:cxn modelId="{2C6A6351-251A-4CAF-9810-F241EB5F1877}" srcId="{B1554334-990C-4ABC-AD45-8F0EBF99CBD7}" destId="{1C6917E5-947F-42F9-B8FE-DAF9FD9E22D4}" srcOrd="1" destOrd="0" parTransId="{9DF384E9-920B-4B0B-96CA-91549FEB5313}" sibTransId="{C96A6C7F-3252-4A40-B9C8-312999EBCA56}"/>
    <dgm:cxn modelId="{AB5303B5-B9A7-47C7-BB5D-1744EF70207A}" type="presOf" srcId="{9E390269-DEC4-452F-83FA-189FF88BD66A}" destId="{81ADC8A3-523F-4F32-854F-F361B052E6E0}" srcOrd="1" destOrd="0" presId="urn:microsoft.com/office/officeart/2005/8/layout/hierarchy2"/>
    <dgm:cxn modelId="{A568815B-4B63-4745-B971-D0DD4324F53F}" type="presOf" srcId="{B1554334-990C-4ABC-AD45-8F0EBF99CBD7}" destId="{478BBE7F-1FE5-418E-A6AD-2A1F14CDEFBD}" srcOrd="0" destOrd="0" presId="urn:microsoft.com/office/officeart/2005/8/layout/hierarchy2"/>
    <dgm:cxn modelId="{DE281B57-CF2B-43D8-9FBE-2DFD5F3C6FBD}" type="presOf" srcId="{4F6350F1-8C47-4D54-8972-D6798D453BED}" destId="{FFEE99C7-6496-4CF8-BB8E-585DDA962471}" srcOrd="0" destOrd="0" presId="urn:microsoft.com/office/officeart/2005/8/layout/hierarchy2"/>
    <dgm:cxn modelId="{2A345574-E494-451B-B8AA-AD1EA7B586C1}" type="presOf" srcId="{9DF384E9-920B-4B0B-96CA-91549FEB5313}" destId="{7895CB14-6516-4D96-A364-C78F9EA4E649}" srcOrd="0" destOrd="0" presId="urn:microsoft.com/office/officeart/2005/8/layout/hierarchy2"/>
    <dgm:cxn modelId="{DEFD0411-3738-4589-8E3B-087EAF61BB8D}" type="presOf" srcId="{9E390269-DEC4-452F-83FA-189FF88BD66A}" destId="{248A9E24-171A-4F34-A5F0-5956C1CE666B}" srcOrd="0" destOrd="0" presId="urn:microsoft.com/office/officeart/2005/8/layout/hierarchy2"/>
    <dgm:cxn modelId="{75B2E3E3-F4A0-4F33-999C-7D4DE7A753F9}" type="presOf" srcId="{7538D539-A893-4387-96E9-21906E4AB9CC}" destId="{FAC71CB4-B39C-4E01-881E-7CA81732E887}" srcOrd="0" destOrd="0" presId="urn:microsoft.com/office/officeart/2005/8/layout/hierarchy2"/>
    <dgm:cxn modelId="{60723569-394C-4FAE-9F0D-161FC0039884}" srcId="{7538D539-A893-4387-96E9-21906E4AB9CC}" destId="{B1554334-990C-4ABC-AD45-8F0EBF99CBD7}" srcOrd="0" destOrd="0" parTransId="{B811C9B9-81F2-476E-A902-77957E75E2FF}" sibTransId="{8CDFB294-8B55-43ED-9529-8209FD45D3EC}"/>
    <dgm:cxn modelId="{F5AC1963-D666-47C4-96A6-740098DF3240}" srcId="{EAFDECA4-55C2-432D-9647-8B30DB9708A7}" destId="{192DD654-8D20-4AE0-A01C-C7774BA62070}" srcOrd="1" destOrd="0" parTransId="{9E390269-DEC4-452F-83FA-189FF88BD66A}" sibTransId="{51B7D475-B0EB-42AC-8914-7E190F31CF79}"/>
    <dgm:cxn modelId="{3770A737-37C8-49FE-B710-67AC7855EE41}" type="presParOf" srcId="{FAC71CB4-B39C-4E01-881E-7CA81732E887}" destId="{61B531B0-5CEA-4377-9AA0-D68C99DEC5A3}" srcOrd="0" destOrd="0" presId="urn:microsoft.com/office/officeart/2005/8/layout/hierarchy2"/>
    <dgm:cxn modelId="{8E7D65DC-CBE8-4B21-9984-BC5992091E4A}" type="presParOf" srcId="{61B531B0-5CEA-4377-9AA0-D68C99DEC5A3}" destId="{478BBE7F-1FE5-418E-A6AD-2A1F14CDEFBD}" srcOrd="0" destOrd="0" presId="urn:microsoft.com/office/officeart/2005/8/layout/hierarchy2"/>
    <dgm:cxn modelId="{DF053A4C-71A2-4D4F-A275-5703335F3384}" type="presParOf" srcId="{61B531B0-5CEA-4377-9AA0-D68C99DEC5A3}" destId="{31788CFB-C903-41ED-91BC-67FC3853C641}" srcOrd="1" destOrd="0" presId="urn:microsoft.com/office/officeart/2005/8/layout/hierarchy2"/>
    <dgm:cxn modelId="{6457D657-6707-4FCC-99EC-DD4E772715F0}" type="presParOf" srcId="{31788CFB-C903-41ED-91BC-67FC3853C641}" destId="{D7904E27-AD99-44C2-B0B4-AC1A0842980C}" srcOrd="0" destOrd="0" presId="urn:microsoft.com/office/officeart/2005/8/layout/hierarchy2"/>
    <dgm:cxn modelId="{D7640FE3-AA63-4B49-BF98-2C238454B171}" type="presParOf" srcId="{D7904E27-AD99-44C2-B0B4-AC1A0842980C}" destId="{51BB075E-D100-4167-A88A-564EB8076728}" srcOrd="0" destOrd="0" presId="urn:microsoft.com/office/officeart/2005/8/layout/hierarchy2"/>
    <dgm:cxn modelId="{F128C638-968F-4D9A-AD4C-43D11E27296F}" type="presParOf" srcId="{31788CFB-C903-41ED-91BC-67FC3853C641}" destId="{8A4721B1-0C56-4841-8E7C-3EF1E783B979}" srcOrd="1" destOrd="0" presId="urn:microsoft.com/office/officeart/2005/8/layout/hierarchy2"/>
    <dgm:cxn modelId="{8F2BD90D-7E6A-459C-B927-69ED86F5AE34}" type="presParOf" srcId="{8A4721B1-0C56-4841-8E7C-3EF1E783B979}" destId="{E4D2FD7A-99F0-4CE5-A332-FF472F3189B2}" srcOrd="0" destOrd="0" presId="urn:microsoft.com/office/officeart/2005/8/layout/hierarchy2"/>
    <dgm:cxn modelId="{5C712582-0814-48B1-8440-2677BE3C6C5B}" type="presParOf" srcId="{8A4721B1-0C56-4841-8E7C-3EF1E783B979}" destId="{79144303-284E-4ADE-8362-798A5C957F02}" srcOrd="1" destOrd="0" presId="urn:microsoft.com/office/officeart/2005/8/layout/hierarchy2"/>
    <dgm:cxn modelId="{88B14D8E-30E9-4947-824A-0519A0A010E2}" type="presParOf" srcId="{79144303-284E-4ADE-8362-798A5C957F02}" destId="{FFEE99C7-6496-4CF8-BB8E-585DDA962471}" srcOrd="0" destOrd="0" presId="urn:microsoft.com/office/officeart/2005/8/layout/hierarchy2"/>
    <dgm:cxn modelId="{951310C7-A574-406E-BEA6-A57E59C46E1C}" type="presParOf" srcId="{FFEE99C7-6496-4CF8-BB8E-585DDA962471}" destId="{7707B451-06B2-4FA0-BB5C-13916424D4CF}" srcOrd="0" destOrd="0" presId="urn:microsoft.com/office/officeart/2005/8/layout/hierarchy2"/>
    <dgm:cxn modelId="{519FAC19-6A1F-45E5-B313-A97F1E0CE05A}" type="presParOf" srcId="{79144303-284E-4ADE-8362-798A5C957F02}" destId="{934B27E8-BEFF-4D21-8C06-9CE1C6F0AE8C}" srcOrd="1" destOrd="0" presId="urn:microsoft.com/office/officeart/2005/8/layout/hierarchy2"/>
    <dgm:cxn modelId="{EAC00DFD-3C52-4515-AAA5-3F9C253E47EA}" type="presParOf" srcId="{934B27E8-BEFF-4D21-8C06-9CE1C6F0AE8C}" destId="{7AEEE596-B5E2-4B46-A5F4-0154B66E78A6}" srcOrd="0" destOrd="0" presId="urn:microsoft.com/office/officeart/2005/8/layout/hierarchy2"/>
    <dgm:cxn modelId="{CAF98176-669D-476E-9DB3-EABFA2B8D7FA}" type="presParOf" srcId="{934B27E8-BEFF-4D21-8C06-9CE1C6F0AE8C}" destId="{F16DE604-1EEF-402E-8918-B070346A7748}" srcOrd="1" destOrd="0" presId="urn:microsoft.com/office/officeart/2005/8/layout/hierarchy2"/>
    <dgm:cxn modelId="{81F81710-EDB2-4D12-AE96-00520DB67407}" type="presParOf" srcId="{79144303-284E-4ADE-8362-798A5C957F02}" destId="{248A9E24-171A-4F34-A5F0-5956C1CE666B}" srcOrd="2" destOrd="0" presId="urn:microsoft.com/office/officeart/2005/8/layout/hierarchy2"/>
    <dgm:cxn modelId="{29D9B751-C587-444E-8852-CDD0FC23B6D1}" type="presParOf" srcId="{248A9E24-171A-4F34-A5F0-5956C1CE666B}" destId="{81ADC8A3-523F-4F32-854F-F361B052E6E0}" srcOrd="0" destOrd="0" presId="urn:microsoft.com/office/officeart/2005/8/layout/hierarchy2"/>
    <dgm:cxn modelId="{72037E3F-637C-4AF4-BA91-8A05323813FB}" type="presParOf" srcId="{79144303-284E-4ADE-8362-798A5C957F02}" destId="{E7FFB9B1-7D6E-499F-AB06-ED611CC46AA5}" srcOrd="3" destOrd="0" presId="urn:microsoft.com/office/officeart/2005/8/layout/hierarchy2"/>
    <dgm:cxn modelId="{B30529CE-3EF2-4116-BD70-0BA225E04B7D}" type="presParOf" srcId="{E7FFB9B1-7D6E-499F-AB06-ED611CC46AA5}" destId="{EBC55041-9035-4385-9FCC-31D16DF0706C}" srcOrd="0" destOrd="0" presId="urn:microsoft.com/office/officeart/2005/8/layout/hierarchy2"/>
    <dgm:cxn modelId="{03576C2E-DD5F-49B6-9789-2127A7ECB0AD}" type="presParOf" srcId="{E7FFB9B1-7D6E-499F-AB06-ED611CC46AA5}" destId="{D0BCDD4C-7789-4693-9980-457F12055ACF}" srcOrd="1" destOrd="0" presId="urn:microsoft.com/office/officeart/2005/8/layout/hierarchy2"/>
    <dgm:cxn modelId="{1FCA7FB6-7459-45FE-8B7F-A35405F138A7}" type="presParOf" srcId="{31788CFB-C903-41ED-91BC-67FC3853C641}" destId="{7895CB14-6516-4D96-A364-C78F9EA4E649}" srcOrd="2" destOrd="0" presId="urn:microsoft.com/office/officeart/2005/8/layout/hierarchy2"/>
    <dgm:cxn modelId="{7FFE5936-E1BF-4DCF-82F9-BE4B110C7DFC}" type="presParOf" srcId="{7895CB14-6516-4D96-A364-C78F9EA4E649}" destId="{7B04D315-9160-46BE-AD6C-BFE6BC5026A4}" srcOrd="0" destOrd="0" presId="urn:microsoft.com/office/officeart/2005/8/layout/hierarchy2"/>
    <dgm:cxn modelId="{15E6ADA8-07F6-4563-9F68-CB5C2EA64761}" type="presParOf" srcId="{31788CFB-C903-41ED-91BC-67FC3853C641}" destId="{F8181190-BF71-4200-B0C0-8B6B76BDF136}" srcOrd="3" destOrd="0" presId="urn:microsoft.com/office/officeart/2005/8/layout/hierarchy2"/>
    <dgm:cxn modelId="{6877AA1C-2EAA-4E83-BF60-AC625EF5E70C}" type="presParOf" srcId="{F8181190-BF71-4200-B0C0-8B6B76BDF136}" destId="{1F49CA61-7162-46EF-B5DF-DD03C46205C2}" srcOrd="0" destOrd="0" presId="urn:microsoft.com/office/officeart/2005/8/layout/hierarchy2"/>
    <dgm:cxn modelId="{D8A3D7C1-E07A-41CA-9E46-544BA95FC359}" type="presParOf" srcId="{F8181190-BF71-4200-B0C0-8B6B76BDF136}" destId="{F382B5F4-AAD7-4360-B7DA-BA269AAD4F5B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5389867-2F13-4B43-8596-3E502DB0D8C9}" type="doc">
      <dgm:prSet loTypeId="urn:microsoft.com/office/officeart/2005/8/layout/defaul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s-ES"/>
        </a:p>
      </dgm:t>
    </dgm:pt>
    <dgm:pt modelId="{DD76A7CC-6FEA-4DA7-823B-03DDF1C2DFBA}">
      <dgm:prSet phldrT="[Texto]" custT="1"/>
      <dgm:spPr/>
      <dgm:t>
        <a:bodyPr/>
        <a:lstStyle/>
        <a:p>
          <a:pPr algn="l"/>
          <a:r>
            <a:rPr lang="es-ES" sz="1600" b="1" u="sng" dirty="0">
              <a:solidFill>
                <a:schemeClr val="accent6"/>
              </a:solidFill>
            </a:rPr>
            <a:t>Zona de Preservación</a:t>
          </a:r>
        </a:p>
        <a:p>
          <a:pPr algn="l"/>
          <a:r>
            <a:rPr lang="es-ES" sz="1400" b="0" dirty="0"/>
            <a:t>Prohibida: 30</a:t>
          </a:r>
        </a:p>
        <a:p>
          <a:pPr algn="l"/>
          <a:r>
            <a:rPr lang="es-ES" sz="1400" b="0" dirty="0">
              <a:solidFill>
                <a:srgbClr val="FF0000"/>
              </a:solidFill>
            </a:rPr>
            <a:t>Restringida:1</a:t>
          </a:r>
        </a:p>
        <a:p>
          <a:pPr algn="l" rtl="0"/>
          <a:r>
            <a:rPr lang="es-ES" sz="1400" b="0" dirty="0">
              <a:solidFill>
                <a:srgbClr val="FF0000"/>
              </a:solidFill>
            </a:rPr>
            <a:t>Permitida:</a:t>
          </a:r>
          <a:r>
            <a:rPr lang="es-ES" sz="1400" b="0" dirty="0">
              <a:solidFill>
                <a:srgbClr val="FF0000"/>
              </a:solidFill>
              <a:latin typeface="Calibri Light" panose="020F0302020204030204"/>
            </a:rPr>
            <a:t> </a:t>
          </a:r>
          <a:r>
            <a:rPr lang="es-ES" sz="1400" b="0" dirty="0">
              <a:solidFill>
                <a:srgbClr val="FF0000"/>
              </a:solidFill>
            </a:rPr>
            <a:t> 2</a:t>
          </a:r>
        </a:p>
        <a:p>
          <a:pPr algn="l" rtl="0"/>
          <a:r>
            <a:rPr lang="es-ES" sz="1400" b="0" dirty="0">
              <a:solidFill>
                <a:srgbClr val="FF0000"/>
              </a:solidFill>
            </a:rPr>
            <a:t>Sin reporte en la matriz: 8</a:t>
          </a:r>
          <a:r>
            <a:rPr lang="es-ES" sz="1400" b="0" dirty="0">
              <a:solidFill>
                <a:srgbClr val="FF0000"/>
              </a:solidFill>
              <a:latin typeface="Calibri Light" panose="020F0302020204030204"/>
            </a:rPr>
            <a:t> </a:t>
          </a:r>
          <a:endParaRPr lang="es-ES" sz="1400" b="0" dirty="0">
            <a:solidFill>
              <a:srgbClr val="FF0000"/>
            </a:solidFill>
          </a:endParaRPr>
        </a:p>
        <a:p>
          <a:pPr algn="l"/>
          <a:endParaRPr lang="es-ES" sz="1600" b="1"/>
        </a:p>
      </dgm:t>
    </dgm:pt>
    <dgm:pt modelId="{12F44E35-C57A-4360-B429-8C2E9C4A4FBE}" type="parTrans" cxnId="{3ECC7C22-05B4-443F-B84E-964475170A76}">
      <dgm:prSet/>
      <dgm:spPr/>
      <dgm:t>
        <a:bodyPr/>
        <a:lstStyle/>
        <a:p>
          <a:pPr algn="l"/>
          <a:endParaRPr lang="es-ES" sz="1100" b="1"/>
        </a:p>
      </dgm:t>
    </dgm:pt>
    <dgm:pt modelId="{4F6F0742-289B-4D8F-9FEA-FF5A3254B02D}" type="sibTrans" cxnId="{3ECC7C22-05B4-443F-B84E-964475170A76}">
      <dgm:prSet/>
      <dgm:spPr/>
      <dgm:t>
        <a:bodyPr/>
        <a:lstStyle/>
        <a:p>
          <a:pPr algn="l"/>
          <a:endParaRPr lang="es-ES" sz="1100" b="1"/>
        </a:p>
      </dgm:t>
    </dgm:pt>
    <dgm:pt modelId="{A77B2AFA-0FCA-42CF-902B-9092694D4386}">
      <dgm:prSet phldrT="[Texto]" custT="1"/>
      <dgm:spPr/>
      <dgm:t>
        <a:bodyPr/>
        <a:lstStyle/>
        <a:p>
          <a:pPr algn="l"/>
          <a:r>
            <a:rPr lang="es-ES" sz="1600" b="1" u="sng" dirty="0">
              <a:solidFill>
                <a:schemeClr val="accent6"/>
              </a:solidFill>
            </a:rPr>
            <a:t>Zona de restauración</a:t>
          </a:r>
        </a:p>
        <a:p>
          <a:pPr algn="l"/>
          <a:r>
            <a:rPr lang="es-ES" sz="1400" b="0" dirty="0"/>
            <a:t>Prohibida: 29</a:t>
          </a:r>
        </a:p>
        <a:p>
          <a:pPr algn="l"/>
          <a:r>
            <a:rPr lang="es-ES" sz="1400" b="0" dirty="0">
              <a:solidFill>
                <a:srgbClr val="FF0000"/>
              </a:solidFill>
            </a:rPr>
            <a:t>Restringida: 1</a:t>
          </a:r>
        </a:p>
        <a:p>
          <a:pPr algn="l"/>
          <a:r>
            <a:rPr lang="es-ES" sz="1400" b="0" dirty="0">
              <a:solidFill>
                <a:srgbClr val="FF0000"/>
              </a:solidFill>
            </a:rPr>
            <a:t>Permitida: 2</a:t>
          </a:r>
        </a:p>
        <a:p>
          <a:pPr algn="l"/>
          <a:r>
            <a:rPr lang="es-ES" sz="1400" b="0" dirty="0">
              <a:solidFill>
                <a:srgbClr val="FF0000"/>
              </a:solidFill>
            </a:rPr>
            <a:t>Sin reporte en la matriz: 9</a:t>
          </a:r>
        </a:p>
        <a:p>
          <a:pPr algn="l"/>
          <a:endParaRPr lang="es-ES" sz="1600" b="1"/>
        </a:p>
      </dgm:t>
    </dgm:pt>
    <dgm:pt modelId="{9EDE890D-436F-4B56-91BE-C2A1BC218199}" type="parTrans" cxnId="{0209C845-8203-4541-A726-6A029D5532A8}">
      <dgm:prSet/>
      <dgm:spPr/>
      <dgm:t>
        <a:bodyPr/>
        <a:lstStyle/>
        <a:p>
          <a:pPr algn="l"/>
          <a:endParaRPr lang="es-ES" sz="1100" b="1"/>
        </a:p>
      </dgm:t>
    </dgm:pt>
    <dgm:pt modelId="{09506868-D490-48FF-BF27-6CE4279EE9AF}" type="sibTrans" cxnId="{0209C845-8203-4541-A726-6A029D5532A8}">
      <dgm:prSet/>
      <dgm:spPr/>
      <dgm:t>
        <a:bodyPr/>
        <a:lstStyle/>
        <a:p>
          <a:pPr algn="l"/>
          <a:endParaRPr lang="es-ES" sz="1100" b="1"/>
        </a:p>
      </dgm:t>
    </dgm:pt>
    <dgm:pt modelId="{28194696-E004-4D3D-8392-8D48265679A6}">
      <dgm:prSet phldrT="[Texto]" custT="1"/>
      <dgm:spPr/>
      <dgm:t>
        <a:bodyPr/>
        <a:lstStyle/>
        <a:p>
          <a:pPr algn="l"/>
          <a:r>
            <a:rPr lang="es-ES" sz="1600" b="1" dirty="0">
              <a:solidFill>
                <a:schemeClr val="accent6">
                  <a:lumMod val="40000"/>
                  <a:lumOff val="60000"/>
                </a:schemeClr>
              </a:solidFill>
            </a:rPr>
            <a:t>Subzona para el aprovechamiento sostenible</a:t>
          </a:r>
        </a:p>
        <a:p>
          <a:pPr algn="l" rtl="0"/>
          <a:r>
            <a:rPr lang="es-ES" sz="1400" b="0" dirty="0"/>
            <a:t>Prohibida: 17</a:t>
          </a:r>
          <a:r>
            <a:rPr lang="es-ES" sz="1400" b="0" dirty="0">
              <a:latin typeface="Calibri Light" panose="020F0302020204030204"/>
            </a:rPr>
            <a:t> </a:t>
          </a:r>
          <a:endParaRPr lang="es-ES" sz="1400" b="0" dirty="0"/>
        </a:p>
        <a:p>
          <a:pPr algn="l"/>
          <a:r>
            <a:rPr lang="es-ES" sz="1400" b="0" dirty="0"/>
            <a:t>Restringida: -</a:t>
          </a:r>
        </a:p>
        <a:p>
          <a:pPr algn="l"/>
          <a:r>
            <a:rPr lang="es-ES" sz="1400" b="0" dirty="0"/>
            <a:t>Permitida -</a:t>
          </a:r>
        </a:p>
        <a:p>
          <a:pPr algn="l" rtl="0"/>
          <a:r>
            <a:rPr lang="es-ES" sz="1400" b="0" dirty="0">
              <a:solidFill>
                <a:srgbClr val="FF0000"/>
              </a:solidFill>
            </a:rPr>
            <a:t>Sin reporte en la matriz: </a:t>
          </a:r>
          <a:r>
            <a:rPr lang="es-ES" sz="1400" b="1" dirty="0">
              <a:solidFill>
                <a:srgbClr val="FF0000"/>
              </a:solidFill>
            </a:rPr>
            <a:t>: 24</a:t>
          </a:r>
          <a:r>
            <a:rPr lang="es-ES" sz="1400" b="1" dirty="0">
              <a:solidFill>
                <a:srgbClr val="FF0000"/>
              </a:solidFill>
              <a:latin typeface="Calibri Light" panose="020F0302020204030204"/>
            </a:rPr>
            <a:t> </a:t>
          </a:r>
          <a:endParaRPr lang="es-ES" sz="1400" b="1" dirty="0">
            <a:solidFill>
              <a:srgbClr val="FF0000"/>
            </a:solidFill>
          </a:endParaRPr>
        </a:p>
      </dgm:t>
    </dgm:pt>
    <dgm:pt modelId="{57A582E3-724A-4385-8746-D101CE2D6782}" type="parTrans" cxnId="{AB7D29AC-1B0C-492B-8F06-44B13ED4F8BE}">
      <dgm:prSet/>
      <dgm:spPr/>
      <dgm:t>
        <a:bodyPr/>
        <a:lstStyle/>
        <a:p>
          <a:pPr algn="l"/>
          <a:endParaRPr lang="es-ES" sz="1100" b="1"/>
        </a:p>
      </dgm:t>
    </dgm:pt>
    <dgm:pt modelId="{79CA918B-A699-4529-A48C-B39CCF3BE601}" type="sibTrans" cxnId="{AB7D29AC-1B0C-492B-8F06-44B13ED4F8BE}">
      <dgm:prSet/>
      <dgm:spPr/>
      <dgm:t>
        <a:bodyPr/>
        <a:lstStyle/>
        <a:p>
          <a:pPr algn="l"/>
          <a:endParaRPr lang="es-ES" sz="1100" b="1"/>
        </a:p>
      </dgm:t>
    </dgm:pt>
    <dgm:pt modelId="{84931BD8-4394-4ED9-B9A2-95B3445F1DD2}">
      <dgm:prSet phldrT="[Texto]" custT="1"/>
      <dgm:spPr/>
      <dgm:t>
        <a:bodyPr/>
        <a:lstStyle/>
        <a:p>
          <a:pPr algn="l" rtl="0"/>
          <a:r>
            <a:rPr lang="es-ES" sz="1600" b="1" dirty="0">
              <a:solidFill>
                <a:schemeClr val="accent6">
                  <a:lumMod val="40000"/>
                  <a:lumOff val="60000"/>
                </a:schemeClr>
              </a:solidFill>
            </a:rPr>
            <a:t>Subzona para el desarrollo</a:t>
          </a:r>
          <a:r>
            <a:rPr lang="es-ES" sz="1600" b="1" dirty="0">
              <a:solidFill>
                <a:schemeClr val="accent6">
                  <a:lumMod val="40000"/>
                  <a:lumOff val="60000"/>
                </a:schemeClr>
              </a:solidFill>
              <a:latin typeface="Calibri Light" panose="020F0302020204030204"/>
            </a:rPr>
            <a:t> </a:t>
          </a:r>
          <a:endParaRPr lang="es-ES" sz="1600" b="1" dirty="0">
            <a:solidFill>
              <a:schemeClr val="accent6">
                <a:lumMod val="40000"/>
                <a:lumOff val="60000"/>
              </a:schemeClr>
            </a:solidFill>
          </a:endParaRPr>
        </a:p>
        <a:p>
          <a:pPr algn="l"/>
          <a:r>
            <a:rPr lang="es-ES" sz="1400" b="0" dirty="0"/>
            <a:t>Prohibida:17</a:t>
          </a:r>
        </a:p>
        <a:p>
          <a:pPr algn="l"/>
          <a:r>
            <a:rPr lang="es-ES" sz="1400" b="0" dirty="0"/>
            <a:t>Restringida: -</a:t>
          </a:r>
        </a:p>
        <a:p>
          <a:pPr algn="l" rtl="0"/>
          <a:r>
            <a:rPr lang="es-ES" sz="1400" b="0" dirty="0"/>
            <a:t>Permitida -</a:t>
          </a:r>
          <a:r>
            <a:rPr lang="es-ES" sz="1400" b="0" dirty="0">
              <a:latin typeface="Calibri Light" panose="020F0302020204030204"/>
            </a:rPr>
            <a:t> </a:t>
          </a:r>
          <a:endParaRPr lang="es-ES" sz="1400" b="0" dirty="0"/>
        </a:p>
        <a:p>
          <a:pPr algn="l" rtl="0"/>
          <a:r>
            <a:rPr lang="es-ES" sz="1400" b="0" dirty="0">
              <a:solidFill>
                <a:srgbClr val="FF0000"/>
              </a:solidFill>
            </a:rPr>
            <a:t>Sin reporte en la matriz: </a:t>
          </a:r>
          <a:r>
            <a:rPr lang="es-ES" sz="1400" b="1" dirty="0">
              <a:solidFill>
                <a:srgbClr val="FF0000"/>
              </a:solidFill>
            </a:rPr>
            <a:t>24</a:t>
          </a:r>
          <a:r>
            <a:rPr lang="es-ES" sz="1600" b="1" dirty="0">
              <a:solidFill>
                <a:srgbClr val="FF0000"/>
              </a:solidFill>
              <a:latin typeface="Calibri Light" panose="020F0302020204030204"/>
            </a:rPr>
            <a:t> </a:t>
          </a:r>
          <a:endParaRPr lang="es-ES" sz="1600" b="1" dirty="0">
            <a:solidFill>
              <a:srgbClr val="FF0000"/>
            </a:solidFill>
          </a:endParaRPr>
        </a:p>
        <a:p>
          <a:pPr algn="l"/>
          <a:endParaRPr lang="es-ES" sz="1600" b="1"/>
        </a:p>
      </dgm:t>
    </dgm:pt>
    <dgm:pt modelId="{5A23B9F9-7048-426F-912D-2DB5E76805B5}" type="parTrans" cxnId="{B1003D7E-AA8B-4B94-B063-4797A40EE76F}">
      <dgm:prSet/>
      <dgm:spPr/>
      <dgm:t>
        <a:bodyPr/>
        <a:lstStyle/>
        <a:p>
          <a:pPr algn="l"/>
          <a:endParaRPr lang="es-ES" sz="1100" b="1"/>
        </a:p>
      </dgm:t>
    </dgm:pt>
    <dgm:pt modelId="{D2DF2A4D-FC38-4DC5-A8D0-B399E04429B3}" type="sibTrans" cxnId="{B1003D7E-AA8B-4B94-B063-4797A40EE76F}">
      <dgm:prSet/>
      <dgm:spPr/>
      <dgm:t>
        <a:bodyPr/>
        <a:lstStyle/>
        <a:p>
          <a:pPr algn="l"/>
          <a:endParaRPr lang="es-ES" sz="1100" b="1"/>
        </a:p>
      </dgm:t>
    </dgm:pt>
    <dgm:pt modelId="{51336F2F-986A-48DE-A801-F2C7C25D1B74}">
      <dgm:prSet phldrT="[Texto]" custT="1"/>
      <dgm:spPr/>
      <dgm:t>
        <a:bodyPr/>
        <a:lstStyle/>
        <a:p>
          <a:pPr algn="l"/>
          <a:r>
            <a:rPr lang="es-ES" sz="1600" b="1" dirty="0">
              <a:solidFill>
                <a:schemeClr val="accent6">
                  <a:lumMod val="40000"/>
                  <a:lumOff val="60000"/>
                </a:schemeClr>
              </a:solidFill>
            </a:rPr>
            <a:t>Subzona para la recreación</a:t>
          </a:r>
        </a:p>
        <a:p>
          <a:pPr algn="l" rtl="0"/>
          <a:r>
            <a:rPr lang="es-ES" sz="1400" b="0" dirty="0"/>
            <a:t>Prohibida: 29</a:t>
          </a:r>
          <a:r>
            <a:rPr lang="es-ES" sz="1400" b="0" dirty="0">
              <a:latin typeface="Calibri Light" panose="020F0302020204030204"/>
            </a:rPr>
            <a:t> </a:t>
          </a:r>
          <a:endParaRPr lang="es-ES" sz="1400" b="0" dirty="0"/>
        </a:p>
        <a:p>
          <a:pPr algn="l"/>
          <a:r>
            <a:rPr lang="es-ES" sz="1400" b="0" dirty="0"/>
            <a:t>Restringida: -</a:t>
          </a:r>
        </a:p>
        <a:p>
          <a:pPr algn="l" rtl="0"/>
          <a:r>
            <a:rPr lang="es-ES" sz="1400" b="0" dirty="0"/>
            <a:t>Permitida -</a:t>
          </a:r>
          <a:r>
            <a:rPr lang="es-ES" sz="1400" b="0" dirty="0">
              <a:latin typeface="Calibri Light" panose="020F0302020204030204"/>
            </a:rPr>
            <a:t> </a:t>
          </a:r>
          <a:endParaRPr lang="es-ES" sz="1400" b="0" dirty="0"/>
        </a:p>
        <a:p>
          <a:pPr algn="l"/>
          <a:r>
            <a:rPr lang="es-ES" sz="1400" b="0" dirty="0">
              <a:solidFill>
                <a:srgbClr val="FF0000"/>
              </a:solidFill>
            </a:rPr>
            <a:t>Sin reporte en la matriz: </a:t>
          </a:r>
          <a:r>
            <a:rPr lang="es-ES" sz="1400" b="1" dirty="0">
              <a:solidFill>
                <a:srgbClr val="FF0000"/>
              </a:solidFill>
            </a:rPr>
            <a:t>12</a:t>
          </a:r>
        </a:p>
      </dgm:t>
    </dgm:pt>
    <dgm:pt modelId="{027C3F99-B82F-498F-B4BD-36216ED359FC}" type="parTrans" cxnId="{091C31F4-FB73-4BF5-B531-64206BDC1535}">
      <dgm:prSet/>
      <dgm:spPr/>
      <dgm:t>
        <a:bodyPr/>
        <a:lstStyle/>
        <a:p>
          <a:pPr algn="l"/>
          <a:endParaRPr lang="es-ES" sz="1100" b="1"/>
        </a:p>
      </dgm:t>
    </dgm:pt>
    <dgm:pt modelId="{2ED5D580-0838-450A-9DE7-145BD84AAD43}" type="sibTrans" cxnId="{091C31F4-FB73-4BF5-B531-64206BDC1535}">
      <dgm:prSet/>
      <dgm:spPr/>
      <dgm:t>
        <a:bodyPr/>
        <a:lstStyle/>
        <a:p>
          <a:pPr algn="l"/>
          <a:endParaRPr lang="es-ES" sz="1100" b="1"/>
        </a:p>
      </dgm:t>
    </dgm:pt>
    <dgm:pt modelId="{B1AA259B-B24A-458F-9684-CCC389943FB0}">
      <dgm:prSet phldrT="[Texto]" custT="1"/>
      <dgm:spPr/>
      <dgm:t>
        <a:bodyPr/>
        <a:lstStyle/>
        <a:p>
          <a:pPr algn="l"/>
          <a:r>
            <a:rPr lang="es-ES" sz="1600" b="1" dirty="0">
              <a:solidFill>
                <a:schemeClr val="accent6">
                  <a:lumMod val="40000"/>
                  <a:lumOff val="60000"/>
                </a:schemeClr>
              </a:solidFill>
            </a:rPr>
            <a:t>Subzona de alta densidad de uso</a:t>
          </a:r>
        </a:p>
        <a:p>
          <a:pPr algn="l"/>
          <a:r>
            <a:rPr lang="es-ES" sz="1400" b="0" dirty="0"/>
            <a:t>Prohibida: 29</a:t>
          </a:r>
        </a:p>
        <a:p>
          <a:pPr algn="l"/>
          <a:r>
            <a:rPr lang="es-ES" sz="1400" b="0" dirty="0"/>
            <a:t>Restringida: -</a:t>
          </a:r>
        </a:p>
        <a:p>
          <a:pPr algn="l"/>
          <a:r>
            <a:rPr lang="es-ES" sz="1400" b="0" dirty="0"/>
            <a:t>Permitida -</a:t>
          </a:r>
        </a:p>
        <a:p>
          <a:pPr algn="l"/>
          <a:r>
            <a:rPr lang="es-ES" sz="1400" b="0" dirty="0">
              <a:solidFill>
                <a:srgbClr val="FF0000"/>
              </a:solidFill>
            </a:rPr>
            <a:t>Sin reporte en la matriz: </a:t>
          </a:r>
          <a:r>
            <a:rPr lang="es-ES" sz="1600" b="1" dirty="0">
              <a:solidFill>
                <a:srgbClr val="FF0000"/>
              </a:solidFill>
            </a:rPr>
            <a:t>12</a:t>
          </a:r>
        </a:p>
      </dgm:t>
    </dgm:pt>
    <dgm:pt modelId="{27A31AB5-672C-497A-A741-95F4917C0756}" type="parTrans" cxnId="{D55302B5-A5C0-4CB2-B7CC-C488771F0187}">
      <dgm:prSet/>
      <dgm:spPr/>
      <dgm:t>
        <a:bodyPr/>
        <a:lstStyle/>
        <a:p>
          <a:pPr algn="l"/>
          <a:endParaRPr lang="es-ES" sz="1100" b="1"/>
        </a:p>
      </dgm:t>
    </dgm:pt>
    <dgm:pt modelId="{8B8ED1BA-33BB-497D-93C6-4574C9557515}" type="sibTrans" cxnId="{D55302B5-A5C0-4CB2-B7CC-C488771F0187}">
      <dgm:prSet/>
      <dgm:spPr/>
      <dgm:t>
        <a:bodyPr/>
        <a:lstStyle/>
        <a:p>
          <a:pPr algn="l"/>
          <a:endParaRPr lang="es-ES" sz="1100" b="1"/>
        </a:p>
      </dgm:t>
    </dgm:pt>
    <dgm:pt modelId="{27801ED5-28C8-4549-AA36-299092CC1E91}" type="pres">
      <dgm:prSet presAssocID="{35389867-2F13-4B43-8596-3E502DB0D8C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2917107-9E7F-4F96-AB8C-DF95501BBEFA}" type="pres">
      <dgm:prSet presAssocID="{DD76A7CC-6FEA-4DA7-823B-03DDF1C2DFB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4C2C9F4-0C6A-4354-9056-7645F48C8520}" type="pres">
      <dgm:prSet presAssocID="{4F6F0742-289B-4D8F-9FEA-FF5A3254B02D}" presName="sibTrans" presStyleCnt="0"/>
      <dgm:spPr/>
    </dgm:pt>
    <dgm:pt modelId="{49E2FF5D-CB62-432E-BDEF-E5B9B1A43809}" type="pres">
      <dgm:prSet presAssocID="{A77B2AFA-0FCA-42CF-902B-9092694D438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830D763-B75A-4FEE-8AF0-2204B8DAD676}" type="pres">
      <dgm:prSet presAssocID="{09506868-D490-48FF-BF27-6CE4279EE9AF}" presName="sibTrans" presStyleCnt="0"/>
      <dgm:spPr/>
    </dgm:pt>
    <dgm:pt modelId="{2367B173-C5FD-437F-903A-A04F06EFBC84}" type="pres">
      <dgm:prSet presAssocID="{28194696-E004-4D3D-8392-8D48265679A6}" presName="node" presStyleLbl="node1" presStyleIdx="2" presStyleCnt="6" custScaleX="10384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6F3F917-B32D-4501-9DE1-A4C0D12FFC61}" type="pres">
      <dgm:prSet presAssocID="{79CA918B-A699-4529-A48C-B39CCF3BE601}" presName="sibTrans" presStyleCnt="0"/>
      <dgm:spPr/>
    </dgm:pt>
    <dgm:pt modelId="{E170267E-E3CC-4097-B41A-2C7360406071}" type="pres">
      <dgm:prSet presAssocID="{84931BD8-4394-4ED9-B9A2-95B3445F1DD2}" presName="node" presStyleLbl="node1" presStyleIdx="3" presStyleCnt="6" custLinFactNeighborX="-4732" custLinFactNeighborY="-98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E2D799F-62AB-4883-B000-B84D2688BBFB}" type="pres">
      <dgm:prSet presAssocID="{D2DF2A4D-FC38-4DC5-A8D0-B399E04429B3}" presName="sibTrans" presStyleCnt="0"/>
      <dgm:spPr/>
    </dgm:pt>
    <dgm:pt modelId="{9E28C8E5-BDEE-4635-9D70-5A0445AC2471}" type="pres">
      <dgm:prSet presAssocID="{51336F2F-986A-48DE-A801-F2C7C25D1B7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D87D0E1-85F9-4ADC-9CD9-FD97D910D36A}" type="pres">
      <dgm:prSet presAssocID="{2ED5D580-0838-450A-9DE7-145BD84AAD43}" presName="sibTrans" presStyleCnt="0"/>
      <dgm:spPr/>
    </dgm:pt>
    <dgm:pt modelId="{715141DA-B148-47CD-996E-A829D930B6E2}" type="pres">
      <dgm:prSet presAssocID="{B1AA259B-B24A-458F-9684-CCC389943FB0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7433390-6180-42DB-85FD-25511C25B792}" type="presOf" srcId="{A77B2AFA-0FCA-42CF-902B-9092694D4386}" destId="{49E2FF5D-CB62-432E-BDEF-E5B9B1A43809}" srcOrd="0" destOrd="0" presId="urn:microsoft.com/office/officeart/2005/8/layout/default"/>
    <dgm:cxn modelId="{B1003D7E-AA8B-4B94-B063-4797A40EE76F}" srcId="{35389867-2F13-4B43-8596-3E502DB0D8C9}" destId="{84931BD8-4394-4ED9-B9A2-95B3445F1DD2}" srcOrd="3" destOrd="0" parTransId="{5A23B9F9-7048-426F-912D-2DB5E76805B5}" sibTransId="{D2DF2A4D-FC38-4DC5-A8D0-B399E04429B3}"/>
    <dgm:cxn modelId="{26DA7695-AA2E-4CA0-8ED3-F48671C4A6D4}" type="presOf" srcId="{35389867-2F13-4B43-8596-3E502DB0D8C9}" destId="{27801ED5-28C8-4549-AA36-299092CC1E91}" srcOrd="0" destOrd="0" presId="urn:microsoft.com/office/officeart/2005/8/layout/default"/>
    <dgm:cxn modelId="{D55302B5-A5C0-4CB2-B7CC-C488771F0187}" srcId="{35389867-2F13-4B43-8596-3E502DB0D8C9}" destId="{B1AA259B-B24A-458F-9684-CCC389943FB0}" srcOrd="5" destOrd="0" parTransId="{27A31AB5-672C-497A-A741-95F4917C0756}" sibTransId="{8B8ED1BA-33BB-497D-93C6-4574C9557515}"/>
    <dgm:cxn modelId="{CEC2DCCB-1C17-494C-9DF9-C7D5D860A36E}" type="presOf" srcId="{B1AA259B-B24A-458F-9684-CCC389943FB0}" destId="{715141DA-B148-47CD-996E-A829D930B6E2}" srcOrd="0" destOrd="0" presId="urn:microsoft.com/office/officeart/2005/8/layout/default"/>
    <dgm:cxn modelId="{091C31F4-FB73-4BF5-B531-64206BDC1535}" srcId="{35389867-2F13-4B43-8596-3E502DB0D8C9}" destId="{51336F2F-986A-48DE-A801-F2C7C25D1B74}" srcOrd="4" destOrd="0" parTransId="{027C3F99-B82F-498F-B4BD-36216ED359FC}" sibTransId="{2ED5D580-0838-450A-9DE7-145BD84AAD43}"/>
    <dgm:cxn modelId="{3ECC7C22-05B4-443F-B84E-964475170A76}" srcId="{35389867-2F13-4B43-8596-3E502DB0D8C9}" destId="{DD76A7CC-6FEA-4DA7-823B-03DDF1C2DFBA}" srcOrd="0" destOrd="0" parTransId="{12F44E35-C57A-4360-B429-8C2E9C4A4FBE}" sibTransId="{4F6F0742-289B-4D8F-9FEA-FF5A3254B02D}"/>
    <dgm:cxn modelId="{E75146B6-ECEF-4E2D-9D79-D9F22037ED07}" type="presOf" srcId="{28194696-E004-4D3D-8392-8D48265679A6}" destId="{2367B173-C5FD-437F-903A-A04F06EFBC84}" srcOrd="0" destOrd="0" presId="urn:microsoft.com/office/officeart/2005/8/layout/default"/>
    <dgm:cxn modelId="{31D63088-4C34-4F73-99B0-85000B9CA512}" type="presOf" srcId="{DD76A7CC-6FEA-4DA7-823B-03DDF1C2DFBA}" destId="{42917107-9E7F-4F96-AB8C-DF95501BBEFA}" srcOrd="0" destOrd="0" presId="urn:microsoft.com/office/officeart/2005/8/layout/default"/>
    <dgm:cxn modelId="{0209C845-8203-4541-A726-6A029D5532A8}" srcId="{35389867-2F13-4B43-8596-3E502DB0D8C9}" destId="{A77B2AFA-0FCA-42CF-902B-9092694D4386}" srcOrd="1" destOrd="0" parTransId="{9EDE890D-436F-4B56-91BE-C2A1BC218199}" sibTransId="{09506868-D490-48FF-BF27-6CE4279EE9AF}"/>
    <dgm:cxn modelId="{3C2A4C1B-D801-4D67-8E03-05778A22D010}" type="presOf" srcId="{84931BD8-4394-4ED9-B9A2-95B3445F1DD2}" destId="{E170267E-E3CC-4097-B41A-2C7360406071}" srcOrd="0" destOrd="0" presId="urn:microsoft.com/office/officeart/2005/8/layout/default"/>
    <dgm:cxn modelId="{A2E2BBF5-32DB-487F-95B1-2F9FA03842CE}" type="presOf" srcId="{51336F2F-986A-48DE-A801-F2C7C25D1B74}" destId="{9E28C8E5-BDEE-4635-9D70-5A0445AC2471}" srcOrd="0" destOrd="0" presId="urn:microsoft.com/office/officeart/2005/8/layout/default"/>
    <dgm:cxn modelId="{AB7D29AC-1B0C-492B-8F06-44B13ED4F8BE}" srcId="{35389867-2F13-4B43-8596-3E502DB0D8C9}" destId="{28194696-E004-4D3D-8392-8D48265679A6}" srcOrd="2" destOrd="0" parTransId="{57A582E3-724A-4385-8746-D101CE2D6782}" sibTransId="{79CA918B-A699-4529-A48C-B39CCF3BE601}"/>
    <dgm:cxn modelId="{C87506EC-7C25-474B-AD23-DC56822D35F8}" type="presParOf" srcId="{27801ED5-28C8-4549-AA36-299092CC1E91}" destId="{42917107-9E7F-4F96-AB8C-DF95501BBEFA}" srcOrd="0" destOrd="0" presId="urn:microsoft.com/office/officeart/2005/8/layout/default"/>
    <dgm:cxn modelId="{F26C5F2B-0FEA-479E-9FC9-3B954A528E0C}" type="presParOf" srcId="{27801ED5-28C8-4549-AA36-299092CC1E91}" destId="{04C2C9F4-0C6A-4354-9056-7645F48C8520}" srcOrd="1" destOrd="0" presId="urn:microsoft.com/office/officeart/2005/8/layout/default"/>
    <dgm:cxn modelId="{586EA131-962F-4090-9FD9-06ACEFDD967C}" type="presParOf" srcId="{27801ED5-28C8-4549-AA36-299092CC1E91}" destId="{49E2FF5D-CB62-432E-BDEF-E5B9B1A43809}" srcOrd="2" destOrd="0" presId="urn:microsoft.com/office/officeart/2005/8/layout/default"/>
    <dgm:cxn modelId="{82C2AF7C-F4DC-4849-BC69-0EA0E37ED151}" type="presParOf" srcId="{27801ED5-28C8-4549-AA36-299092CC1E91}" destId="{D830D763-B75A-4FEE-8AF0-2204B8DAD676}" srcOrd="3" destOrd="0" presId="urn:microsoft.com/office/officeart/2005/8/layout/default"/>
    <dgm:cxn modelId="{32689955-C2A8-427A-BD34-03F92E2E94EC}" type="presParOf" srcId="{27801ED5-28C8-4549-AA36-299092CC1E91}" destId="{2367B173-C5FD-437F-903A-A04F06EFBC84}" srcOrd="4" destOrd="0" presId="urn:microsoft.com/office/officeart/2005/8/layout/default"/>
    <dgm:cxn modelId="{18660EFD-1EFA-4225-8A68-2DF2BC51D7C3}" type="presParOf" srcId="{27801ED5-28C8-4549-AA36-299092CC1E91}" destId="{D6F3F917-B32D-4501-9DE1-A4C0D12FFC61}" srcOrd="5" destOrd="0" presId="urn:microsoft.com/office/officeart/2005/8/layout/default"/>
    <dgm:cxn modelId="{E4FD59D5-0024-48CA-8115-E71B160E0FB2}" type="presParOf" srcId="{27801ED5-28C8-4549-AA36-299092CC1E91}" destId="{E170267E-E3CC-4097-B41A-2C7360406071}" srcOrd="6" destOrd="0" presId="urn:microsoft.com/office/officeart/2005/8/layout/default"/>
    <dgm:cxn modelId="{AAD3660F-1346-499F-B146-B563210A68B6}" type="presParOf" srcId="{27801ED5-28C8-4549-AA36-299092CC1E91}" destId="{5E2D799F-62AB-4883-B000-B84D2688BBFB}" srcOrd="7" destOrd="0" presId="urn:microsoft.com/office/officeart/2005/8/layout/default"/>
    <dgm:cxn modelId="{FEC40825-E7A3-45B0-ADCA-1AF09547BFF4}" type="presParOf" srcId="{27801ED5-28C8-4549-AA36-299092CC1E91}" destId="{9E28C8E5-BDEE-4635-9D70-5A0445AC2471}" srcOrd="8" destOrd="0" presId="urn:microsoft.com/office/officeart/2005/8/layout/default"/>
    <dgm:cxn modelId="{AEDE7E09-D874-47A4-A4CA-28CE3AE81F73}" type="presParOf" srcId="{27801ED5-28C8-4549-AA36-299092CC1E91}" destId="{AD87D0E1-85F9-4ADC-9CD9-FD97D910D36A}" srcOrd="9" destOrd="0" presId="urn:microsoft.com/office/officeart/2005/8/layout/default"/>
    <dgm:cxn modelId="{B175BFFD-E14A-435E-A513-9F48A0364E19}" type="presParOf" srcId="{27801ED5-28C8-4549-AA36-299092CC1E91}" destId="{715141DA-B148-47CD-996E-A829D930B6E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3B29534-6D00-4FCE-8D6B-93B96711B148}" type="doc">
      <dgm:prSet loTypeId="urn:microsoft.com/office/officeart/2005/8/layout/vList3" loCatId="list" qsTypeId="urn:microsoft.com/office/officeart/2005/8/quickstyle/simple1" qsCatId="simple" csTypeId="urn:microsoft.com/office/officeart/2005/8/colors/accent6_5" csCatId="accent6" phldr="1"/>
      <dgm:spPr/>
    </dgm:pt>
    <dgm:pt modelId="{422A9B6C-EF46-4A15-927B-FDC4E2CE82E2}">
      <dgm:prSet phldrT="[Texto]"/>
      <dgm:spPr/>
      <dgm:t>
        <a:bodyPr/>
        <a:lstStyle/>
        <a:p>
          <a:r>
            <a:rPr lang="es-ES" dirty="0"/>
            <a:t>41 Parques Naturales Regionales</a:t>
          </a:r>
        </a:p>
      </dgm:t>
    </dgm:pt>
    <dgm:pt modelId="{ED4C2309-A31B-4D3E-9539-156CF3F267B9}" type="parTrans" cxnId="{C3B9EEF5-3500-461C-A761-9CE33CB3C242}">
      <dgm:prSet/>
      <dgm:spPr/>
      <dgm:t>
        <a:bodyPr/>
        <a:lstStyle/>
        <a:p>
          <a:endParaRPr lang="es-ES"/>
        </a:p>
      </dgm:t>
    </dgm:pt>
    <dgm:pt modelId="{2462BFC3-55A7-4650-8F28-2C1A8C93D6FB}" type="sibTrans" cxnId="{C3B9EEF5-3500-461C-A761-9CE33CB3C242}">
      <dgm:prSet/>
      <dgm:spPr/>
      <dgm:t>
        <a:bodyPr/>
        <a:lstStyle/>
        <a:p>
          <a:endParaRPr lang="es-ES"/>
        </a:p>
      </dgm:t>
    </dgm:pt>
    <dgm:pt modelId="{E385492B-42D9-4F38-8FD7-263271FD981F}" type="pres">
      <dgm:prSet presAssocID="{53B29534-6D00-4FCE-8D6B-93B96711B148}" presName="linearFlow" presStyleCnt="0">
        <dgm:presLayoutVars>
          <dgm:dir/>
          <dgm:resizeHandles val="exact"/>
        </dgm:presLayoutVars>
      </dgm:prSet>
      <dgm:spPr/>
    </dgm:pt>
    <dgm:pt modelId="{0E2EE99E-5E1B-4C3F-BC24-B6FA545F23E0}" type="pres">
      <dgm:prSet presAssocID="{422A9B6C-EF46-4A15-927B-FDC4E2CE82E2}" presName="composite" presStyleCnt="0"/>
      <dgm:spPr/>
    </dgm:pt>
    <dgm:pt modelId="{3A1234E5-57AB-44E6-B421-AB5FE1E5814F}" type="pres">
      <dgm:prSet presAssocID="{422A9B6C-EF46-4A15-927B-FDC4E2CE82E2}" presName="imgShp" presStyleLbl="fgImgPlace1" presStyleIdx="0" presStyleCnt="1"/>
      <dgm:spPr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6B1CA46-AFAE-43C0-867B-BC878F8F4544}" type="pres">
      <dgm:prSet presAssocID="{422A9B6C-EF46-4A15-927B-FDC4E2CE82E2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CACF0F0-28F2-4E91-A385-92D2314C30BF}" type="presOf" srcId="{53B29534-6D00-4FCE-8D6B-93B96711B148}" destId="{E385492B-42D9-4F38-8FD7-263271FD981F}" srcOrd="0" destOrd="0" presId="urn:microsoft.com/office/officeart/2005/8/layout/vList3"/>
    <dgm:cxn modelId="{C3B9EEF5-3500-461C-A761-9CE33CB3C242}" srcId="{53B29534-6D00-4FCE-8D6B-93B96711B148}" destId="{422A9B6C-EF46-4A15-927B-FDC4E2CE82E2}" srcOrd="0" destOrd="0" parTransId="{ED4C2309-A31B-4D3E-9539-156CF3F267B9}" sibTransId="{2462BFC3-55A7-4650-8F28-2C1A8C93D6FB}"/>
    <dgm:cxn modelId="{04F44F73-A40F-4100-B672-BD85B2C4BD74}" type="presOf" srcId="{422A9B6C-EF46-4A15-927B-FDC4E2CE82E2}" destId="{B6B1CA46-AFAE-43C0-867B-BC878F8F4544}" srcOrd="0" destOrd="0" presId="urn:microsoft.com/office/officeart/2005/8/layout/vList3"/>
    <dgm:cxn modelId="{441D58C9-AB91-4CBC-BADC-C398919A75C2}" type="presParOf" srcId="{E385492B-42D9-4F38-8FD7-263271FD981F}" destId="{0E2EE99E-5E1B-4C3F-BC24-B6FA545F23E0}" srcOrd="0" destOrd="0" presId="urn:microsoft.com/office/officeart/2005/8/layout/vList3"/>
    <dgm:cxn modelId="{E3A3B617-51A9-48FF-984D-5E6079105894}" type="presParOf" srcId="{0E2EE99E-5E1B-4C3F-BC24-B6FA545F23E0}" destId="{3A1234E5-57AB-44E6-B421-AB5FE1E5814F}" srcOrd="0" destOrd="0" presId="urn:microsoft.com/office/officeart/2005/8/layout/vList3"/>
    <dgm:cxn modelId="{E3DA0793-6A30-4960-8661-F8472D521BC7}" type="presParOf" srcId="{0E2EE99E-5E1B-4C3F-BC24-B6FA545F23E0}" destId="{B6B1CA46-AFAE-43C0-867B-BC878F8F454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CE6B218-9DB6-44B3-AE70-63468A535E2B}" type="doc">
      <dgm:prSet loTypeId="urn:microsoft.com/office/officeart/2005/8/layout/process2" loCatId="process" qsTypeId="urn:microsoft.com/office/officeart/2005/8/quickstyle/simple1" qsCatId="simple" csTypeId="urn:microsoft.com/office/officeart/2005/8/colors/accent6_1" csCatId="accent6" phldr="1"/>
      <dgm:spPr/>
    </dgm:pt>
    <dgm:pt modelId="{A426D16C-7394-4973-88F2-806C0541BE48}">
      <dgm:prSet phldrT="[Texto]"/>
      <dgm:spPr/>
      <dgm:t>
        <a:bodyPr/>
        <a:lstStyle/>
        <a:p>
          <a:r>
            <a:rPr lang="es-ES" dirty="0"/>
            <a:t>Régimen uso minero</a:t>
          </a:r>
        </a:p>
      </dgm:t>
    </dgm:pt>
    <dgm:pt modelId="{4F44A464-7568-4FE9-9B9A-AE2A8823FF68}" type="parTrans" cxnId="{19B5144E-ECB4-4F84-9350-63595F622CDB}">
      <dgm:prSet/>
      <dgm:spPr/>
      <dgm:t>
        <a:bodyPr/>
        <a:lstStyle/>
        <a:p>
          <a:endParaRPr lang="es-ES"/>
        </a:p>
      </dgm:t>
    </dgm:pt>
    <dgm:pt modelId="{423875AB-B02B-4F86-9C2D-48E1619DED1B}" type="sibTrans" cxnId="{19B5144E-ECB4-4F84-9350-63595F622CDB}">
      <dgm:prSet/>
      <dgm:spPr/>
      <dgm:t>
        <a:bodyPr/>
        <a:lstStyle/>
        <a:p>
          <a:endParaRPr lang="es-ES"/>
        </a:p>
      </dgm:t>
    </dgm:pt>
    <dgm:pt modelId="{B3C384AB-6735-4074-8229-F44BF80C3A82}">
      <dgm:prSet phldrT="[Texto]"/>
      <dgm:spPr/>
      <dgm:t>
        <a:bodyPr/>
        <a:lstStyle/>
        <a:p>
          <a:endParaRPr lang="es-ES" b="1"/>
        </a:p>
        <a:p>
          <a:pPr rtl="0"/>
          <a:r>
            <a:rPr lang="es-ES" b="1" dirty="0"/>
            <a:t>*Excluible/prohibido</a:t>
          </a:r>
          <a:r>
            <a:rPr lang="es-ES" b="1" dirty="0">
              <a:latin typeface="Calibri Light" panose="020F0302020204030204"/>
            </a:rPr>
            <a:t> </a:t>
          </a:r>
          <a:endParaRPr lang="es-ES" b="1" dirty="0"/>
        </a:p>
      </dgm:t>
    </dgm:pt>
    <dgm:pt modelId="{456115FB-F6AC-412F-8B24-B7CDF83B898B}" type="parTrans" cxnId="{93C60594-74B5-4347-A170-57412DEAF7A8}">
      <dgm:prSet/>
      <dgm:spPr/>
      <dgm:t>
        <a:bodyPr/>
        <a:lstStyle/>
        <a:p>
          <a:endParaRPr lang="es-ES"/>
        </a:p>
      </dgm:t>
    </dgm:pt>
    <dgm:pt modelId="{19166054-C2A4-44C9-84BA-0C2D62D125DB}" type="sibTrans" cxnId="{93C60594-74B5-4347-A170-57412DEAF7A8}">
      <dgm:prSet/>
      <dgm:spPr/>
      <dgm:t>
        <a:bodyPr/>
        <a:lstStyle/>
        <a:p>
          <a:endParaRPr lang="es-ES"/>
        </a:p>
      </dgm:t>
    </dgm:pt>
    <dgm:pt modelId="{A74E63FD-442E-4E22-92A3-997D0E4521EC}">
      <dgm:prSet phldrT="[Texto]"/>
      <dgm:spPr/>
      <dgm:t>
        <a:bodyPr/>
        <a:lstStyle/>
        <a:p>
          <a:endParaRPr lang="es-ES" dirty="0"/>
        </a:p>
        <a:p>
          <a:endParaRPr lang="es-ES" dirty="0"/>
        </a:p>
        <a:p>
          <a:r>
            <a:rPr lang="es-ES" dirty="0"/>
            <a:t>+Art. 34 de la Ley 685 de </a:t>
          </a:r>
          <a:r>
            <a:rPr lang="es-ES" dirty="0" smtClean="0"/>
            <a:t>2001</a:t>
          </a:r>
          <a:endParaRPr lang="es-ES" dirty="0"/>
        </a:p>
      </dgm:t>
    </dgm:pt>
    <dgm:pt modelId="{1B35CDF0-EB3A-4CC9-A955-3286E5272210}" type="parTrans" cxnId="{B3C4B2B9-A1BA-4FEF-8E15-0243EEF926B9}">
      <dgm:prSet/>
      <dgm:spPr/>
      <dgm:t>
        <a:bodyPr/>
        <a:lstStyle/>
        <a:p>
          <a:endParaRPr lang="es-ES"/>
        </a:p>
      </dgm:t>
    </dgm:pt>
    <dgm:pt modelId="{9CCA6140-624D-481D-8EA1-DBE4E0DEB8E5}" type="sibTrans" cxnId="{B3C4B2B9-A1BA-4FEF-8E15-0243EEF926B9}">
      <dgm:prSet/>
      <dgm:spPr/>
      <dgm:t>
        <a:bodyPr/>
        <a:lstStyle/>
        <a:p>
          <a:endParaRPr lang="es-ES"/>
        </a:p>
      </dgm:t>
    </dgm:pt>
    <dgm:pt modelId="{FF83302D-158E-4B42-B50C-84F29FBA4E8B}" type="pres">
      <dgm:prSet presAssocID="{8CE6B218-9DB6-44B3-AE70-63468A535E2B}" presName="linearFlow" presStyleCnt="0">
        <dgm:presLayoutVars>
          <dgm:resizeHandles val="exact"/>
        </dgm:presLayoutVars>
      </dgm:prSet>
      <dgm:spPr/>
    </dgm:pt>
    <dgm:pt modelId="{FB99B46B-54AD-4840-83D2-1277ADA3D7B6}" type="pres">
      <dgm:prSet presAssocID="{A426D16C-7394-4973-88F2-806C0541BE4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4A006CF-2859-437A-9921-D96E1565D256}" type="pres">
      <dgm:prSet presAssocID="{423875AB-B02B-4F86-9C2D-48E1619DED1B}" presName="sibTrans" presStyleLbl="sibTrans2D1" presStyleIdx="0" presStyleCnt="2"/>
      <dgm:spPr/>
      <dgm:t>
        <a:bodyPr/>
        <a:lstStyle/>
        <a:p>
          <a:endParaRPr lang="es-ES"/>
        </a:p>
      </dgm:t>
    </dgm:pt>
    <dgm:pt modelId="{F52D78D3-9959-48F1-97A8-46F95816F472}" type="pres">
      <dgm:prSet presAssocID="{423875AB-B02B-4F86-9C2D-48E1619DED1B}" presName="connectorText" presStyleLbl="sibTrans2D1" presStyleIdx="0" presStyleCnt="2"/>
      <dgm:spPr/>
      <dgm:t>
        <a:bodyPr/>
        <a:lstStyle/>
        <a:p>
          <a:endParaRPr lang="es-ES"/>
        </a:p>
      </dgm:t>
    </dgm:pt>
    <dgm:pt modelId="{5638CFEC-FB72-4E68-8871-1F9A49420F5C}" type="pres">
      <dgm:prSet presAssocID="{B3C384AB-6735-4074-8229-F44BF80C3A8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547D50A-61AF-4DF6-8F51-6BEF71AD3DE6}" type="pres">
      <dgm:prSet presAssocID="{19166054-C2A4-44C9-84BA-0C2D62D125DB}" presName="sibTrans" presStyleLbl="sibTrans2D1" presStyleIdx="1" presStyleCnt="2"/>
      <dgm:spPr/>
      <dgm:t>
        <a:bodyPr/>
        <a:lstStyle/>
        <a:p>
          <a:endParaRPr lang="es-ES"/>
        </a:p>
      </dgm:t>
    </dgm:pt>
    <dgm:pt modelId="{E68FB0F4-411A-45E6-BCF5-CC8D3D213A1D}" type="pres">
      <dgm:prSet presAssocID="{19166054-C2A4-44C9-84BA-0C2D62D125DB}" presName="connectorText" presStyleLbl="sibTrans2D1" presStyleIdx="1" presStyleCnt="2"/>
      <dgm:spPr/>
      <dgm:t>
        <a:bodyPr/>
        <a:lstStyle/>
        <a:p>
          <a:endParaRPr lang="es-ES"/>
        </a:p>
      </dgm:t>
    </dgm:pt>
    <dgm:pt modelId="{6CA6362D-1F87-4B23-B9BC-47ADB062DE85}" type="pres">
      <dgm:prSet presAssocID="{A74E63FD-442E-4E22-92A3-997D0E4521E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3C4B2B9-A1BA-4FEF-8E15-0243EEF926B9}" srcId="{8CE6B218-9DB6-44B3-AE70-63468A535E2B}" destId="{A74E63FD-442E-4E22-92A3-997D0E4521EC}" srcOrd="2" destOrd="0" parTransId="{1B35CDF0-EB3A-4CC9-A955-3286E5272210}" sibTransId="{9CCA6140-624D-481D-8EA1-DBE4E0DEB8E5}"/>
    <dgm:cxn modelId="{9E144413-744A-4D45-AA97-DE102FC0EB56}" type="presOf" srcId="{8CE6B218-9DB6-44B3-AE70-63468A535E2B}" destId="{FF83302D-158E-4B42-B50C-84F29FBA4E8B}" srcOrd="0" destOrd="0" presId="urn:microsoft.com/office/officeart/2005/8/layout/process2"/>
    <dgm:cxn modelId="{93C60594-74B5-4347-A170-57412DEAF7A8}" srcId="{8CE6B218-9DB6-44B3-AE70-63468A535E2B}" destId="{B3C384AB-6735-4074-8229-F44BF80C3A82}" srcOrd="1" destOrd="0" parTransId="{456115FB-F6AC-412F-8B24-B7CDF83B898B}" sibTransId="{19166054-C2A4-44C9-84BA-0C2D62D125DB}"/>
    <dgm:cxn modelId="{F135EC40-81EB-4BEE-A0E5-FC08C2AD32C3}" type="presOf" srcId="{A426D16C-7394-4973-88F2-806C0541BE48}" destId="{FB99B46B-54AD-4840-83D2-1277ADA3D7B6}" srcOrd="0" destOrd="0" presId="urn:microsoft.com/office/officeart/2005/8/layout/process2"/>
    <dgm:cxn modelId="{54EB9C8E-7B2E-4780-AF09-A89C62CD5E76}" type="presOf" srcId="{423875AB-B02B-4F86-9C2D-48E1619DED1B}" destId="{04A006CF-2859-437A-9921-D96E1565D256}" srcOrd="0" destOrd="0" presId="urn:microsoft.com/office/officeart/2005/8/layout/process2"/>
    <dgm:cxn modelId="{19B5144E-ECB4-4F84-9350-63595F622CDB}" srcId="{8CE6B218-9DB6-44B3-AE70-63468A535E2B}" destId="{A426D16C-7394-4973-88F2-806C0541BE48}" srcOrd="0" destOrd="0" parTransId="{4F44A464-7568-4FE9-9B9A-AE2A8823FF68}" sibTransId="{423875AB-B02B-4F86-9C2D-48E1619DED1B}"/>
    <dgm:cxn modelId="{D00983C8-65D3-4562-8265-4FA4DB067644}" type="presOf" srcId="{19166054-C2A4-44C9-84BA-0C2D62D125DB}" destId="{6547D50A-61AF-4DF6-8F51-6BEF71AD3DE6}" srcOrd="0" destOrd="0" presId="urn:microsoft.com/office/officeart/2005/8/layout/process2"/>
    <dgm:cxn modelId="{30B6FF84-C784-4A74-BBB9-F48B5A971EE7}" type="presOf" srcId="{B3C384AB-6735-4074-8229-F44BF80C3A82}" destId="{5638CFEC-FB72-4E68-8871-1F9A49420F5C}" srcOrd="0" destOrd="0" presId="urn:microsoft.com/office/officeart/2005/8/layout/process2"/>
    <dgm:cxn modelId="{5E2433A1-9528-4192-9023-C95CF4F997DC}" type="presOf" srcId="{A74E63FD-442E-4E22-92A3-997D0E4521EC}" destId="{6CA6362D-1F87-4B23-B9BC-47ADB062DE85}" srcOrd="0" destOrd="0" presId="urn:microsoft.com/office/officeart/2005/8/layout/process2"/>
    <dgm:cxn modelId="{E1AB1E98-646E-44DE-B09C-AE07CB2A5920}" type="presOf" srcId="{423875AB-B02B-4F86-9C2D-48E1619DED1B}" destId="{F52D78D3-9959-48F1-97A8-46F95816F472}" srcOrd="1" destOrd="0" presId="urn:microsoft.com/office/officeart/2005/8/layout/process2"/>
    <dgm:cxn modelId="{598544BF-D660-41A2-87B5-E90D98DA8E6C}" type="presOf" srcId="{19166054-C2A4-44C9-84BA-0C2D62D125DB}" destId="{E68FB0F4-411A-45E6-BCF5-CC8D3D213A1D}" srcOrd="1" destOrd="0" presId="urn:microsoft.com/office/officeart/2005/8/layout/process2"/>
    <dgm:cxn modelId="{83EC1FCE-091D-4609-9009-EC7C3C6347F6}" type="presParOf" srcId="{FF83302D-158E-4B42-B50C-84F29FBA4E8B}" destId="{FB99B46B-54AD-4840-83D2-1277ADA3D7B6}" srcOrd="0" destOrd="0" presId="urn:microsoft.com/office/officeart/2005/8/layout/process2"/>
    <dgm:cxn modelId="{0325C07D-3D82-4A2B-8573-17ADDFB55B62}" type="presParOf" srcId="{FF83302D-158E-4B42-B50C-84F29FBA4E8B}" destId="{04A006CF-2859-437A-9921-D96E1565D256}" srcOrd="1" destOrd="0" presId="urn:microsoft.com/office/officeart/2005/8/layout/process2"/>
    <dgm:cxn modelId="{D78A4126-5AEE-48F8-842D-48D957B28455}" type="presParOf" srcId="{04A006CF-2859-437A-9921-D96E1565D256}" destId="{F52D78D3-9959-48F1-97A8-46F95816F472}" srcOrd="0" destOrd="0" presId="urn:microsoft.com/office/officeart/2005/8/layout/process2"/>
    <dgm:cxn modelId="{72270501-7C5F-49E5-AB1A-086932A750FD}" type="presParOf" srcId="{FF83302D-158E-4B42-B50C-84F29FBA4E8B}" destId="{5638CFEC-FB72-4E68-8871-1F9A49420F5C}" srcOrd="2" destOrd="0" presId="urn:microsoft.com/office/officeart/2005/8/layout/process2"/>
    <dgm:cxn modelId="{95FF50D2-FCB1-49DA-8772-A072A1C26033}" type="presParOf" srcId="{FF83302D-158E-4B42-B50C-84F29FBA4E8B}" destId="{6547D50A-61AF-4DF6-8F51-6BEF71AD3DE6}" srcOrd="3" destOrd="0" presId="urn:microsoft.com/office/officeart/2005/8/layout/process2"/>
    <dgm:cxn modelId="{96420C47-4D06-4ED0-93E0-B7E0FEF48E24}" type="presParOf" srcId="{6547D50A-61AF-4DF6-8F51-6BEF71AD3DE6}" destId="{E68FB0F4-411A-45E6-BCF5-CC8D3D213A1D}" srcOrd="0" destOrd="0" presId="urn:microsoft.com/office/officeart/2005/8/layout/process2"/>
    <dgm:cxn modelId="{18B06172-124C-4A7C-AA70-A70BEEE6F8EC}" type="presParOf" srcId="{FF83302D-158E-4B42-B50C-84F29FBA4E8B}" destId="{6CA6362D-1F87-4B23-B9BC-47ADB062DE85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5389867-2F13-4B43-8596-3E502DB0D8C9}" type="doc">
      <dgm:prSet loTypeId="urn:microsoft.com/office/officeart/2005/8/layout/default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es-ES"/>
        </a:p>
      </dgm:t>
    </dgm:pt>
    <dgm:pt modelId="{DD76A7CC-6FEA-4DA7-823B-03DDF1C2DFBA}">
      <dgm:prSet phldrT="[Texto]" custT="1"/>
      <dgm:spPr/>
      <dgm:t>
        <a:bodyPr/>
        <a:lstStyle/>
        <a:p>
          <a:pPr algn="l"/>
          <a:r>
            <a:rPr lang="es-ES" sz="1600" b="1" u="sng" dirty="0">
              <a:solidFill>
                <a:schemeClr val="accent2"/>
              </a:solidFill>
            </a:rPr>
            <a:t>Zona de Preservación</a:t>
          </a:r>
        </a:p>
        <a:p>
          <a:pPr algn="l"/>
          <a:r>
            <a:rPr lang="es-ES" sz="1400" b="0" dirty="0"/>
            <a:t>Prohibida: 21</a:t>
          </a:r>
        </a:p>
        <a:p>
          <a:pPr algn="l"/>
          <a:r>
            <a:rPr lang="es-ES" sz="1400" b="0" dirty="0">
              <a:solidFill>
                <a:srgbClr val="FF0000"/>
              </a:solidFill>
            </a:rPr>
            <a:t>Restringida:1</a:t>
          </a:r>
        </a:p>
        <a:p>
          <a:pPr algn="l" rtl="0"/>
          <a:r>
            <a:rPr lang="es-ES" sz="1400" b="0" dirty="0"/>
            <a:t>Permitida: -</a:t>
          </a:r>
          <a:r>
            <a:rPr lang="es-ES" sz="1400" b="0" dirty="0">
              <a:latin typeface="Calibri Light" panose="020F0302020204030204"/>
            </a:rPr>
            <a:t> </a:t>
          </a:r>
          <a:endParaRPr lang="es-ES" sz="1400" b="0" dirty="0"/>
        </a:p>
        <a:p>
          <a:pPr algn="l"/>
          <a:r>
            <a:rPr lang="es-ES" sz="1400" b="0" dirty="0">
              <a:solidFill>
                <a:srgbClr val="FF0000"/>
              </a:solidFill>
            </a:rPr>
            <a:t>Sin reporte en la matriz: 11</a:t>
          </a:r>
        </a:p>
        <a:p>
          <a:pPr algn="l"/>
          <a:endParaRPr lang="es-ES" sz="1600" b="1"/>
        </a:p>
      </dgm:t>
    </dgm:pt>
    <dgm:pt modelId="{12F44E35-C57A-4360-B429-8C2E9C4A4FBE}" type="parTrans" cxnId="{3ECC7C22-05B4-443F-B84E-964475170A76}">
      <dgm:prSet/>
      <dgm:spPr/>
      <dgm:t>
        <a:bodyPr/>
        <a:lstStyle/>
        <a:p>
          <a:pPr algn="l"/>
          <a:endParaRPr lang="es-ES" sz="1100" b="1"/>
        </a:p>
      </dgm:t>
    </dgm:pt>
    <dgm:pt modelId="{4F6F0742-289B-4D8F-9FEA-FF5A3254B02D}" type="sibTrans" cxnId="{3ECC7C22-05B4-443F-B84E-964475170A76}">
      <dgm:prSet/>
      <dgm:spPr/>
      <dgm:t>
        <a:bodyPr/>
        <a:lstStyle/>
        <a:p>
          <a:pPr algn="l"/>
          <a:endParaRPr lang="es-ES" sz="1100" b="1"/>
        </a:p>
      </dgm:t>
    </dgm:pt>
    <dgm:pt modelId="{A77B2AFA-0FCA-42CF-902B-9092694D4386}">
      <dgm:prSet phldrT="[Texto]" custT="1"/>
      <dgm:spPr/>
      <dgm:t>
        <a:bodyPr/>
        <a:lstStyle/>
        <a:p>
          <a:pPr algn="l"/>
          <a:r>
            <a:rPr lang="es-ES" sz="1600" b="1" u="sng" dirty="0">
              <a:solidFill>
                <a:schemeClr val="accent2"/>
              </a:solidFill>
            </a:rPr>
            <a:t>Zona de restauración</a:t>
          </a:r>
        </a:p>
        <a:p>
          <a:pPr algn="l"/>
          <a:r>
            <a:rPr lang="es-ES" sz="1400" b="0" dirty="0"/>
            <a:t>Prohibida: 21</a:t>
          </a:r>
        </a:p>
        <a:p>
          <a:pPr algn="l"/>
          <a:r>
            <a:rPr lang="es-ES" sz="1400" b="0" dirty="0">
              <a:solidFill>
                <a:srgbClr val="FF0000"/>
              </a:solidFill>
            </a:rPr>
            <a:t>Restringida: 1</a:t>
          </a:r>
        </a:p>
        <a:p>
          <a:pPr algn="l"/>
          <a:r>
            <a:rPr lang="es-ES" sz="1400" b="0" dirty="0"/>
            <a:t>Permitida: -</a:t>
          </a:r>
        </a:p>
        <a:p>
          <a:pPr algn="l"/>
          <a:r>
            <a:rPr lang="es-ES" sz="1400" b="0" dirty="0">
              <a:solidFill>
                <a:srgbClr val="FF0000"/>
              </a:solidFill>
            </a:rPr>
            <a:t>Sin reporte en la matriz: 11</a:t>
          </a:r>
        </a:p>
        <a:p>
          <a:pPr algn="l"/>
          <a:endParaRPr lang="es-ES" sz="1600" b="1"/>
        </a:p>
      </dgm:t>
    </dgm:pt>
    <dgm:pt modelId="{9EDE890D-436F-4B56-91BE-C2A1BC218199}" type="parTrans" cxnId="{0209C845-8203-4541-A726-6A029D5532A8}">
      <dgm:prSet/>
      <dgm:spPr/>
      <dgm:t>
        <a:bodyPr/>
        <a:lstStyle/>
        <a:p>
          <a:pPr algn="l"/>
          <a:endParaRPr lang="es-ES" sz="1100" b="1"/>
        </a:p>
      </dgm:t>
    </dgm:pt>
    <dgm:pt modelId="{09506868-D490-48FF-BF27-6CE4279EE9AF}" type="sibTrans" cxnId="{0209C845-8203-4541-A726-6A029D5532A8}">
      <dgm:prSet/>
      <dgm:spPr/>
      <dgm:t>
        <a:bodyPr/>
        <a:lstStyle/>
        <a:p>
          <a:pPr algn="l"/>
          <a:endParaRPr lang="es-ES" sz="1100" b="1"/>
        </a:p>
      </dgm:t>
    </dgm:pt>
    <dgm:pt modelId="{28194696-E004-4D3D-8392-8D48265679A6}">
      <dgm:prSet phldrT="[Texto]" custT="1"/>
      <dgm:spPr/>
      <dgm:t>
        <a:bodyPr/>
        <a:lstStyle/>
        <a:p>
          <a:pPr algn="l"/>
          <a:r>
            <a:rPr lang="es-ES" sz="1600" b="1" dirty="0">
              <a:solidFill>
                <a:schemeClr val="accent2">
                  <a:lumMod val="60000"/>
                  <a:lumOff val="40000"/>
                </a:schemeClr>
              </a:solidFill>
            </a:rPr>
            <a:t>Subzona para el aprovechamiento sostenible</a:t>
          </a:r>
        </a:p>
        <a:p>
          <a:pPr algn="l" rtl="0"/>
          <a:r>
            <a:rPr lang="es-ES" sz="1400" b="0" dirty="0"/>
            <a:t>Prohibida: 17</a:t>
          </a:r>
          <a:r>
            <a:rPr lang="es-ES" sz="1400" b="0" dirty="0">
              <a:latin typeface="Calibri Light" panose="020F0302020204030204"/>
            </a:rPr>
            <a:t> </a:t>
          </a:r>
          <a:endParaRPr lang="es-ES" sz="1400" b="0" dirty="0"/>
        </a:p>
        <a:p>
          <a:pPr algn="l"/>
          <a:r>
            <a:rPr lang="es-ES" sz="1400" b="0" dirty="0"/>
            <a:t>Restringida: -</a:t>
          </a:r>
        </a:p>
        <a:p>
          <a:pPr algn="l"/>
          <a:r>
            <a:rPr lang="es-ES" sz="1400" b="0" dirty="0"/>
            <a:t>Permitida: 1</a:t>
          </a:r>
        </a:p>
        <a:p>
          <a:pPr algn="l" rtl="0"/>
          <a:r>
            <a:rPr lang="es-ES" sz="1400" b="0" dirty="0">
              <a:solidFill>
                <a:srgbClr val="FF0000"/>
              </a:solidFill>
            </a:rPr>
            <a:t>Sin reporte en la matriz: </a:t>
          </a:r>
          <a:r>
            <a:rPr lang="es-ES" sz="1400" b="1" dirty="0">
              <a:solidFill>
                <a:srgbClr val="FF0000"/>
              </a:solidFill>
            </a:rPr>
            <a:t>15</a:t>
          </a:r>
          <a:r>
            <a:rPr lang="es-ES" sz="1400" b="1" dirty="0">
              <a:solidFill>
                <a:srgbClr val="FF0000"/>
              </a:solidFill>
              <a:latin typeface="Calibri Light" panose="020F0302020204030204"/>
            </a:rPr>
            <a:t> </a:t>
          </a:r>
          <a:endParaRPr lang="es-ES" sz="1400" b="1" dirty="0">
            <a:solidFill>
              <a:srgbClr val="FF0000"/>
            </a:solidFill>
          </a:endParaRPr>
        </a:p>
      </dgm:t>
    </dgm:pt>
    <dgm:pt modelId="{57A582E3-724A-4385-8746-D101CE2D6782}" type="parTrans" cxnId="{AB7D29AC-1B0C-492B-8F06-44B13ED4F8BE}">
      <dgm:prSet/>
      <dgm:spPr/>
      <dgm:t>
        <a:bodyPr/>
        <a:lstStyle/>
        <a:p>
          <a:pPr algn="l"/>
          <a:endParaRPr lang="es-ES" sz="1100" b="1"/>
        </a:p>
      </dgm:t>
    </dgm:pt>
    <dgm:pt modelId="{79CA918B-A699-4529-A48C-B39CCF3BE601}" type="sibTrans" cxnId="{AB7D29AC-1B0C-492B-8F06-44B13ED4F8BE}">
      <dgm:prSet/>
      <dgm:spPr/>
      <dgm:t>
        <a:bodyPr/>
        <a:lstStyle/>
        <a:p>
          <a:pPr algn="l"/>
          <a:endParaRPr lang="es-ES" sz="1100" b="1"/>
        </a:p>
      </dgm:t>
    </dgm:pt>
    <dgm:pt modelId="{84931BD8-4394-4ED9-B9A2-95B3445F1DD2}">
      <dgm:prSet phldrT="[Texto]" custT="1"/>
      <dgm:spPr/>
      <dgm:t>
        <a:bodyPr/>
        <a:lstStyle/>
        <a:p>
          <a:pPr algn="l" rtl="0"/>
          <a:r>
            <a:rPr lang="es-ES" sz="1600" b="1" dirty="0">
              <a:solidFill>
                <a:schemeClr val="accent2">
                  <a:lumMod val="60000"/>
                  <a:lumOff val="40000"/>
                </a:schemeClr>
              </a:solidFill>
            </a:rPr>
            <a:t>Subzona para el desarrollo</a:t>
          </a:r>
          <a:r>
            <a:rPr lang="es-ES" sz="1600" b="1" dirty="0">
              <a:solidFill>
                <a:schemeClr val="accent2">
                  <a:lumMod val="60000"/>
                  <a:lumOff val="40000"/>
                </a:schemeClr>
              </a:solidFill>
              <a:latin typeface="Calibri Light" panose="020F0302020204030204"/>
            </a:rPr>
            <a:t> </a:t>
          </a:r>
          <a:endParaRPr lang="es-ES" sz="1600" b="1" dirty="0">
            <a:solidFill>
              <a:schemeClr val="accent2">
                <a:lumMod val="60000"/>
                <a:lumOff val="40000"/>
              </a:schemeClr>
            </a:solidFill>
          </a:endParaRPr>
        </a:p>
        <a:p>
          <a:pPr algn="l"/>
          <a:r>
            <a:rPr lang="es-ES" sz="1400" b="0" dirty="0"/>
            <a:t>Prohibida:16</a:t>
          </a:r>
        </a:p>
        <a:p>
          <a:pPr algn="l"/>
          <a:r>
            <a:rPr lang="es-ES" sz="1400" b="0" dirty="0"/>
            <a:t>Restringida: -</a:t>
          </a:r>
        </a:p>
        <a:p>
          <a:pPr algn="l"/>
          <a:r>
            <a:rPr lang="es-ES" sz="1400" b="0" dirty="0">
              <a:solidFill>
                <a:schemeClr val="tx1"/>
              </a:solidFill>
            </a:rPr>
            <a:t>Permitida: 1</a:t>
          </a:r>
        </a:p>
        <a:p>
          <a:pPr algn="l" rtl="0"/>
          <a:r>
            <a:rPr lang="es-ES" sz="1400" b="0" dirty="0">
              <a:solidFill>
                <a:srgbClr val="FF0000"/>
              </a:solidFill>
            </a:rPr>
            <a:t>Sin reporte en la matriz: </a:t>
          </a:r>
          <a:r>
            <a:rPr lang="es-ES" sz="1400" b="1" dirty="0">
              <a:solidFill>
                <a:srgbClr val="FF0000"/>
              </a:solidFill>
            </a:rPr>
            <a:t>16</a:t>
          </a:r>
          <a:r>
            <a:rPr lang="es-ES" sz="1600" b="1" dirty="0">
              <a:solidFill>
                <a:srgbClr val="FF0000"/>
              </a:solidFill>
              <a:latin typeface="Calibri Light" panose="020F0302020204030204"/>
            </a:rPr>
            <a:t> </a:t>
          </a:r>
          <a:endParaRPr lang="es-ES" sz="1600" b="1" dirty="0">
            <a:solidFill>
              <a:srgbClr val="FF0000"/>
            </a:solidFill>
          </a:endParaRPr>
        </a:p>
        <a:p>
          <a:pPr algn="l"/>
          <a:endParaRPr lang="es-ES" sz="1600" b="1"/>
        </a:p>
      </dgm:t>
    </dgm:pt>
    <dgm:pt modelId="{5A23B9F9-7048-426F-912D-2DB5E76805B5}" type="parTrans" cxnId="{B1003D7E-AA8B-4B94-B063-4797A40EE76F}">
      <dgm:prSet/>
      <dgm:spPr/>
      <dgm:t>
        <a:bodyPr/>
        <a:lstStyle/>
        <a:p>
          <a:pPr algn="l"/>
          <a:endParaRPr lang="es-ES" sz="1100" b="1"/>
        </a:p>
      </dgm:t>
    </dgm:pt>
    <dgm:pt modelId="{D2DF2A4D-FC38-4DC5-A8D0-B399E04429B3}" type="sibTrans" cxnId="{B1003D7E-AA8B-4B94-B063-4797A40EE76F}">
      <dgm:prSet/>
      <dgm:spPr/>
      <dgm:t>
        <a:bodyPr/>
        <a:lstStyle/>
        <a:p>
          <a:pPr algn="l"/>
          <a:endParaRPr lang="es-ES" sz="1100" b="1"/>
        </a:p>
      </dgm:t>
    </dgm:pt>
    <dgm:pt modelId="{51336F2F-986A-48DE-A801-F2C7C25D1B74}">
      <dgm:prSet phldrT="[Texto]" custT="1"/>
      <dgm:spPr/>
      <dgm:t>
        <a:bodyPr/>
        <a:lstStyle/>
        <a:p>
          <a:pPr algn="l"/>
          <a:r>
            <a:rPr lang="es-ES" sz="1600" b="1" dirty="0">
              <a:solidFill>
                <a:schemeClr val="accent2">
                  <a:lumMod val="60000"/>
                  <a:lumOff val="40000"/>
                </a:schemeClr>
              </a:solidFill>
            </a:rPr>
            <a:t>Subzona para la recreación</a:t>
          </a:r>
        </a:p>
        <a:p>
          <a:pPr algn="l" rtl="0"/>
          <a:r>
            <a:rPr lang="es-ES" sz="1400" b="0" dirty="0"/>
            <a:t>Prohibida: 19</a:t>
          </a:r>
          <a:r>
            <a:rPr lang="es-ES" sz="1400" b="0" dirty="0">
              <a:latin typeface="Calibri Light" panose="020F0302020204030204"/>
            </a:rPr>
            <a:t> </a:t>
          </a:r>
          <a:endParaRPr lang="es-ES" sz="1400" b="0" dirty="0"/>
        </a:p>
        <a:p>
          <a:pPr algn="l"/>
          <a:r>
            <a:rPr lang="es-ES" sz="1400" b="0" dirty="0">
              <a:solidFill>
                <a:schemeClr val="tx1"/>
              </a:solidFill>
            </a:rPr>
            <a:t>Restringida: 1</a:t>
          </a:r>
        </a:p>
        <a:p>
          <a:pPr algn="l" rtl="0"/>
          <a:r>
            <a:rPr lang="es-ES" sz="1400" b="0" dirty="0"/>
            <a:t>Permitida -</a:t>
          </a:r>
          <a:r>
            <a:rPr lang="es-ES" sz="1400" b="0" dirty="0">
              <a:latin typeface="Calibri Light" panose="020F0302020204030204"/>
            </a:rPr>
            <a:t> </a:t>
          </a:r>
          <a:endParaRPr lang="es-ES" sz="1400" b="0" dirty="0"/>
        </a:p>
        <a:p>
          <a:pPr algn="l"/>
          <a:r>
            <a:rPr lang="es-ES" sz="1400" b="0" dirty="0">
              <a:solidFill>
                <a:srgbClr val="FF0000"/>
              </a:solidFill>
            </a:rPr>
            <a:t>Sin reporte en la matriz: </a:t>
          </a:r>
          <a:r>
            <a:rPr lang="es-ES" sz="1400" b="1" dirty="0">
              <a:solidFill>
                <a:srgbClr val="FF0000"/>
              </a:solidFill>
            </a:rPr>
            <a:t>13</a:t>
          </a:r>
        </a:p>
      </dgm:t>
    </dgm:pt>
    <dgm:pt modelId="{027C3F99-B82F-498F-B4BD-36216ED359FC}" type="parTrans" cxnId="{091C31F4-FB73-4BF5-B531-64206BDC1535}">
      <dgm:prSet/>
      <dgm:spPr/>
      <dgm:t>
        <a:bodyPr/>
        <a:lstStyle/>
        <a:p>
          <a:pPr algn="l"/>
          <a:endParaRPr lang="es-ES" sz="1100" b="1"/>
        </a:p>
      </dgm:t>
    </dgm:pt>
    <dgm:pt modelId="{2ED5D580-0838-450A-9DE7-145BD84AAD43}" type="sibTrans" cxnId="{091C31F4-FB73-4BF5-B531-64206BDC1535}">
      <dgm:prSet/>
      <dgm:spPr/>
      <dgm:t>
        <a:bodyPr/>
        <a:lstStyle/>
        <a:p>
          <a:pPr algn="l"/>
          <a:endParaRPr lang="es-ES" sz="1100" b="1"/>
        </a:p>
      </dgm:t>
    </dgm:pt>
    <dgm:pt modelId="{B1AA259B-B24A-458F-9684-CCC389943FB0}">
      <dgm:prSet phldrT="[Texto]" custT="1"/>
      <dgm:spPr/>
      <dgm:t>
        <a:bodyPr/>
        <a:lstStyle/>
        <a:p>
          <a:pPr algn="l"/>
          <a:r>
            <a:rPr lang="es-ES" sz="1600" b="1" dirty="0">
              <a:solidFill>
                <a:schemeClr val="accent2">
                  <a:lumMod val="60000"/>
                  <a:lumOff val="40000"/>
                </a:schemeClr>
              </a:solidFill>
            </a:rPr>
            <a:t>Subzona de alta densidad de uso</a:t>
          </a:r>
        </a:p>
        <a:p>
          <a:pPr algn="l"/>
          <a:r>
            <a:rPr lang="es-ES" sz="1400" b="0" dirty="0"/>
            <a:t>Prohibida: 18</a:t>
          </a:r>
        </a:p>
        <a:p>
          <a:pPr algn="l"/>
          <a:r>
            <a:rPr lang="es-ES" sz="1400" b="0" dirty="0"/>
            <a:t>Restringida: -</a:t>
          </a:r>
        </a:p>
        <a:p>
          <a:pPr algn="l"/>
          <a:r>
            <a:rPr lang="es-ES" sz="1400" b="0" dirty="0"/>
            <a:t>Permitida -</a:t>
          </a:r>
        </a:p>
        <a:p>
          <a:pPr algn="l"/>
          <a:r>
            <a:rPr lang="es-ES" sz="1400" b="0" dirty="0">
              <a:solidFill>
                <a:srgbClr val="FF0000"/>
              </a:solidFill>
            </a:rPr>
            <a:t>Sin reporte en la matriz: </a:t>
          </a:r>
          <a:r>
            <a:rPr lang="es-ES" sz="1600" b="1" dirty="0">
              <a:solidFill>
                <a:srgbClr val="FF0000"/>
              </a:solidFill>
            </a:rPr>
            <a:t>15</a:t>
          </a:r>
        </a:p>
      </dgm:t>
    </dgm:pt>
    <dgm:pt modelId="{27A31AB5-672C-497A-A741-95F4917C0756}" type="parTrans" cxnId="{D55302B5-A5C0-4CB2-B7CC-C488771F0187}">
      <dgm:prSet/>
      <dgm:spPr/>
      <dgm:t>
        <a:bodyPr/>
        <a:lstStyle/>
        <a:p>
          <a:pPr algn="l"/>
          <a:endParaRPr lang="es-ES" sz="1100" b="1"/>
        </a:p>
      </dgm:t>
    </dgm:pt>
    <dgm:pt modelId="{8B8ED1BA-33BB-497D-93C6-4574C9557515}" type="sibTrans" cxnId="{D55302B5-A5C0-4CB2-B7CC-C488771F0187}">
      <dgm:prSet/>
      <dgm:spPr/>
      <dgm:t>
        <a:bodyPr/>
        <a:lstStyle/>
        <a:p>
          <a:pPr algn="l"/>
          <a:endParaRPr lang="es-ES" sz="1100" b="1"/>
        </a:p>
      </dgm:t>
    </dgm:pt>
    <dgm:pt modelId="{27801ED5-28C8-4549-AA36-299092CC1E91}" type="pres">
      <dgm:prSet presAssocID="{35389867-2F13-4B43-8596-3E502DB0D8C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2917107-9E7F-4F96-AB8C-DF95501BBEFA}" type="pres">
      <dgm:prSet presAssocID="{DD76A7CC-6FEA-4DA7-823B-03DDF1C2DFB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4C2C9F4-0C6A-4354-9056-7645F48C8520}" type="pres">
      <dgm:prSet presAssocID="{4F6F0742-289B-4D8F-9FEA-FF5A3254B02D}" presName="sibTrans" presStyleCnt="0"/>
      <dgm:spPr/>
    </dgm:pt>
    <dgm:pt modelId="{49E2FF5D-CB62-432E-BDEF-E5B9B1A43809}" type="pres">
      <dgm:prSet presAssocID="{A77B2AFA-0FCA-42CF-902B-9092694D438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830D763-B75A-4FEE-8AF0-2204B8DAD676}" type="pres">
      <dgm:prSet presAssocID="{09506868-D490-48FF-BF27-6CE4279EE9AF}" presName="sibTrans" presStyleCnt="0"/>
      <dgm:spPr/>
    </dgm:pt>
    <dgm:pt modelId="{2367B173-C5FD-437F-903A-A04F06EFBC84}" type="pres">
      <dgm:prSet presAssocID="{28194696-E004-4D3D-8392-8D48265679A6}" presName="node" presStyleLbl="node1" presStyleIdx="2" presStyleCnt="6" custScaleX="110192" custLinFactNeighborX="-251" custLinFactNeighborY="311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6F3F917-B32D-4501-9DE1-A4C0D12FFC61}" type="pres">
      <dgm:prSet presAssocID="{79CA918B-A699-4529-A48C-B39CCF3BE601}" presName="sibTrans" presStyleCnt="0"/>
      <dgm:spPr/>
    </dgm:pt>
    <dgm:pt modelId="{E170267E-E3CC-4097-B41A-2C7360406071}" type="pres">
      <dgm:prSet presAssocID="{84931BD8-4394-4ED9-B9A2-95B3445F1DD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E2D799F-62AB-4883-B000-B84D2688BBFB}" type="pres">
      <dgm:prSet presAssocID="{D2DF2A4D-FC38-4DC5-A8D0-B399E04429B3}" presName="sibTrans" presStyleCnt="0"/>
      <dgm:spPr/>
    </dgm:pt>
    <dgm:pt modelId="{9E28C8E5-BDEE-4635-9D70-5A0445AC2471}" type="pres">
      <dgm:prSet presAssocID="{51336F2F-986A-48DE-A801-F2C7C25D1B7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D87D0E1-85F9-4ADC-9CD9-FD97D910D36A}" type="pres">
      <dgm:prSet presAssocID="{2ED5D580-0838-450A-9DE7-145BD84AAD43}" presName="sibTrans" presStyleCnt="0"/>
      <dgm:spPr/>
    </dgm:pt>
    <dgm:pt modelId="{715141DA-B148-47CD-996E-A829D930B6E2}" type="pres">
      <dgm:prSet presAssocID="{B1AA259B-B24A-458F-9684-CCC389943FB0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7433390-6180-42DB-85FD-25511C25B792}" type="presOf" srcId="{A77B2AFA-0FCA-42CF-902B-9092694D4386}" destId="{49E2FF5D-CB62-432E-BDEF-E5B9B1A43809}" srcOrd="0" destOrd="0" presId="urn:microsoft.com/office/officeart/2005/8/layout/default"/>
    <dgm:cxn modelId="{B1003D7E-AA8B-4B94-B063-4797A40EE76F}" srcId="{35389867-2F13-4B43-8596-3E502DB0D8C9}" destId="{84931BD8-4394-4ED9-B9A2-95B3445F1DD2}" srcOrd="3" destOrd="0" parTransId="{5A23B9F9-7048-426F-912D-2DB5E76805B5}" sibTransId="{D2DF2A4D-FC38-4DC5-A8D0-B399E04429B3}"/>
    <dgm:cxn modelId="{26DA7695-AA2E-4CA0-8ED3-F48671C4A6D4}" type="presOf" srcId="{35389867-2F13-4B43-8596-3E502DB0D8C9}" destId="{27801ED5-28C8-4549-AA36-299092CC1E91}" srcOrd="0" destOrd="0" presId="urn:microsoft.com/office/officeart/2005/8/layout/default"/>
    <dgm:cxn modelId="{D55302B5-A5C0-4CB2-B7CC-C488771F0187}" srcId="{35389867-2F13-4B43-8596-3E502DB0D8C9}" destId="{B1AA259B-B24A-458F-9684-CCC389943FB0}" srcOrd="5" destOrd="0" parTransId="{27A31AB5-672C-497A-A741-95F4917C0756}" sibTransId="{8B8ED1BA-33BB-497D-93C6-4574C9557515}"/>
    <dgm:cxn modelId="{CEC2DCCB-1C17-494C-9DF9-C7D5D860A36E}" type="presOf" srcId="{B1AA259B-B24A-458F-9684-CCC389943FB0}" destId="{715141DA-B148-47CD-996E-A829D930B6E2}" srcOrd="0" destOrd="0" presId="urn:microsoft.com/office/officeart/2005/8/layout/default"/>
    <dgm:cxn modelId="{091C31F4-FB73-4BF5-B531-64206BDC1535}" srcId="{35389867-2F13-4B43-8596-3E502DB0D8C9}" destId="{51336F2F-986A-48DE-A801-F2C7C25D1B74}" srcOrd="4" destOrd="0" parTransId="{027C3F99-B82F-498F-B4BD-36216ED359FC}" sibTransId="{2ED5D580-0838-450A-9DE7-145BD84AAD43}"/>
    <dgm:cxn modelId="{3ECC7C22-05B4-443F-B84E-964475170A76}" srcId="{35389867-2F13-4B43-8596-3E502DB0D8C9}" destId="{DD76A7CC-6FEA-4DA7-823B-03DDF1C2DFBA}" srcOrd="0" destOrd="0" parTransId="{12F44E35-C57A-4360-B429-8C2E9C4A4FBE}" sibTransId="{4F6F0742-289B-4D8F-9FEA-FF5A3254B02D}"/>
    <dgm:cxn modelId="{E75146B6-ECEF-4E2D-9D79-D9F22037ED07}" type="presOf" srcId="{28194696-E004-4D3D-8392-8D48265679A6}" destId="{2367B173-C5FD-437F-903A-A04F06EFBC84}" srcOrd="0" destOrd="0" presId="urn:microsoft.com/office/officeart/2005/8/layout/default"/>
    <dgm:cxn modelId="{31D63088-4C34-4F73-99B0-85000B9CA512}" type="presOf" srcId="{DD76A7CC-6FEA-4DA7-823B-03DDF1C2DFBA}" destId="{42917107-9E7F-4F96-AB8C-DF95501BBEFA}" srcOrd="0" destOrd="0" presId="urn:microsoft.com/office/officeart/2005/8/layout/default"/>
    <dgm:cxn modelId="{0209C845-8203-4541-A726-6A029D5532A8}" srcId="{35389867-2F13-4B43-8596-3E502DB0D8C9}" destId="{A77B2AFA-0FCA-42CF-902B-9092694D4386}" srcOrd="1" destOrd="0" parTransId="{9EDE890D-436F-4B56-91BE-C2A1BC218199}" sibTransId="{09506868-D490-48FF-BF27-6CE4279EE9AF}"/>
    <dgm:cxn modelId="{3C2A4C1B-D801-4D67-8E03-05778A22D010}" type="presOf" srcId="{84931BD8-4394-4ED9-B9A2-95B3445F1DD2}" destId="{E170267E-E3CC-4097-B41A-2C7360406071}" srcOrd="0" destOrd="0" presId="urn:microsoft.com/office/officeart/2005/8/layout/default"/>
    <dgm:cxn modelId="{A2E2BBF5-32DB-487F-95B1-2F9FA03842CE}" type="presOf" srcId="{51336F2F-986A-48DE-A801-F2C7C25D1B74}" destId="{9E28C8E5-BDEE-4635-9D70-5A0445AC2471}" srcOrd="0" destOrd="0" presId="urn:microsoft.com/office/officeart/2005/8/layout/default"/>
    <dgm:cxn modelId="{AB7D29AC-1B0C-492B-8F06-44B13ED4F8BE}" srcId="{35389867-2F13-4B43-8596-3E502DB0D8C9}" destId="{28194696-E004-4D3D-8392-8D48265679A6}" srcOrd="2" destOrd="0" parTransId="{57A582E3-724A-4385-8746-D101CE2D6782}" sibTransId="{79CA918B-A699-4529-A48C-B39CCF3BE601}"/>
    <dgm:cxn modelId="{C87506EC-7C25-474B-AD23-DC56822D35F8}" type="presParOf" srcId="{27801ED5-28C8-4549-AA36-299092CC1E91}" destId="{42917107-9E7F-4F96-AB8C-DF95501BBEFA}" srcOrd="0" destOrd="0" presId="urn:microsoft.com/office/officeart/2005/8/layout/default"/>
    <dgm:cxn modelId="{F26C5F2B-0FEA-479E-9FC9-3B954A528E0C}" type="presParOf" srcId="{27801ED5-28C8-4549-AA36-299092CC1E91}" destId="{04C2C9F4-0C6A-4354-9056-7645F48C8520}" srcOrd="1" destOrd="0" presId="urn:microsoft.com/office/officeart/2005/8/layout/default"/>
    <dgm:cxn modelId="{586EA131-962F-4090-9FD9-06ACEFDD967C}" type="presParOf" srcId="{27801ED5-28C8-4549-AA36-299092CC1E91}" destId="{49E2FF5D-CB62-432E-BDEF-E5B9B1A43809}" srcOrd="2" destOrd="0" presId="urn:microsoft.com/office/officeart/2005/8/layout/default"/>
    <dgm:cxn modelId="{82C2AF7C-F4DC-4849-BC69-0EA0E37ED151}" type="presParOf" srcId="{27801ED5-28C8-4549-AA36-299092CC1E91}" destId="{D830D763-B75A-4FEE-8AF0-2204B8DAD676}" srcOrd="3" destOrd="0" presId="urn:microsoft.com/office/officeart/2005/8/layout/default"/>
    <dgm:cxn modelId="{32689955-C2A8-427A-BD34-03F92E2E94EC}" type="presParOf" srcId="{27801ED5-28C8-4549-AA36-299092CC1E91}" destId="{2367B173-C5FD-437F-903A-A04F06EFBC84}" srcOrd="4" destOrd="0" presId="urn:microsoft.com/office/officeart/2005/8/layout/default"/>
    <dgm:cxn modelId="{18660EFD-1EFA-4225-8A68-2DF2BC51D7C3}" type="presParOf" srcId="{27801ED5-28C8-4549-AA36-299092CC1E91}" destId="{D6F3F917-B32D-4501-9DE1-A4C0D12FFC61}" srcOrd="5" destOrd="0" presId="urn:microsoft.com/office/officeart/2005/8/layout/default"/>
    <dgm:cxn modelId="{E4FD59D5-0024-48CA-8115-E71B160E0FB2}" type="presParOf" srcId="{27801ED5-28C8-4549-AA36-299092CC1E91}" destId="{E170267E-E3CC-4097-B41A-2C7360406071}" srcOrd="6" destOrd="0" presId="urn:microsoft.com/office/officeart/2005/8/layout/default"/>
    <dgm:cxn modelId="{AAD3660F-1346-499F-B146-B563210A68B6}" type="presParOf" srcId="{27801ED5-28C8-4549-AA36-299092CC1E91}" destId="{5E2D799F-62AB-4883-B000-B84D2688BBFB}" srcOrd="7" destOrd="0" presId="urn:microsoft.com/office/officeart/2005/8/layout/default"/>
    <dgm:cxn modelId="{FEC40825-E7A3-45B0-ADCA-1AF09547BFF4}" type="presParOf" srcId="{27801ED5-28C8-4549-AA36-299092CC1E91}" destId="{9E28C8E5-BDEE-4635-9D70-5A0445AC2471}" srcOrd="8" destOrd="0" presId="urn:microsoft.com/office/officeart/2005/8/layout/default"/>
    <dgm:cxn modelId="{AEDE7E09-D874-47A4-A4CA-28CE3AE81F73}" type="presParOf" srcId="{27801ED5-28C8-4549-AA36-299092CC1E91}" destId="{AD87D0E1-85F9-4ADC-9CD9-FD97D910D36A}" srcOrd="9" destOrd="0" presId="urn:microsoft.com/office/officeart/2005/8/layout/default"/>
    <dgm:cxn modelId="{B175BFFD-E14A-435E-A513-9F48A0364E19}" type="presParOf" srcId="{27801ED5-28C8-4549-AA36-299092CC1E91}" destId="{715141DA-B148-47CD-996E-A829D930B6E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3B29534-6D00-4FCE-8D6B-93B96711B148}" type="doc">
      <dgm:prSet loTypeId="urn:microsoft.com/office/officeart/2005/8/layout/vList3" loCatId="list" qsTypeId="urn:microsoft.com/office/officeart/2005/8/quickstyle/simple1" qsCatId="simple" csTypeId="urn:microsoft.com/office/officeart/2005/8/colors/accent2_5" csCatId="accent2" phldr="1"/>
      <dgm:spPr/>
    </dgm:pt>
    <dgm:pt modelId="{422A9B6C-EF46-4A15-927B-FDC4E2CE82E2}">
      <dgm:prSet phldrT="[Texto]"/>
      <dgm:spPr/>
      <dgm:t>
        <a:bodyPr/>
        <a:lstStyle/>
        <a:p>
          <a:pPr rtl="0"/>
          <a:r>
            <a:rPr lang="es-ES" dirty="0"/>
            <a:t>33 Reservas Forestales Protectoras Regionales</a:t>
          </a:r>
          <a:r>
            <a:rPr lang="es-ES" dirty="0">
              <a:latin typeface="Calibri Light" panose="020F0302020204030204"/>
            </a:rPr>
            <a:t> </a:t>
          </a:r>
          <a:endParaRPr lang="es-ES" dirty="0"/>
        </a:p>
      </dgm:t>
    </dgm:pt>
    <dgm:pt modelId="{ED4C2309-A31B-4D3E-9539-156CF3F267B9}" type="parTrans" cxnId="{C3B9EEF5-3500-461C-A761-9CE33CB3C242}">
      <dgm:prSet/>
      <dgm:spPr/>
      <dgm:t>
        <a:bodyPr/>
        <a:lstStyle/>
        <a:p>
          <a:endParaRPr lang="es-ES"/>
        </a:p>
      </dgm:t>
    </dgm:pt>
    <dgm:pt modelId="{2462BFC3-55A7-4650-8F28-2C1A8C93D6FB}" type="sibTrans" cxnId="{C3B9EEF5-3500-461C-A761-9CE33CB3C242}">
      <dgm:prSet/>
      <dgm:spPr/>
      <dgm:t>
        <a:bodyPr/>
        <a:lstStyle/>
        <a:p>
          <a:endParaRPr lang="es-ES"/>
        </a:p>
      </dgm:t>
    </dgm:pt>
    <dgm:pt modelId="{E385492B-42D9-4F38-8FD7-263271FD981F}" type="pres">
      <dgm:prSet presAssocID="{53B29534-6D00-4FCE-8D6B-93B96711B148}" presName="linearFlow" presStyleCnt="0">
        <dgm:presLayoutVars>
          <dgm:dir/>
          <dgm:resizeHandles val="exact"/>
        </dgm:presLayoutVars>
      </dgm:prSet>
      <dgm:spPr/>
    </dgm:pt>
    <dgm:pt modelId="{0E2EE99E-5E1B-4C3F-BC24-B6FA545F23E0}" type="pres">
      <dgm:prSet presAssocID="{422A9B6C-EF46-4A15-927B-FDC4E2CE82E2}" presName="composite" presStyleCnt="0"/>
      <dgm:spPr/>
    </dgm:pt>
    <dgm:pt modelId="{3A1234E5-57AB-44E6-B421-AB5FE1E5814F}" type="pres">
      <dgm:prSet presAssocID="{422A9B6C-EF46-4A15-927B-FDC4E2CE82E2}" presName="imgShp" presStyleLbl="fgImgPlace1" presStyleIdx="0" presStyleCnt="1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6B1CA46-AFAE-43C0-867B-BC878F8F4544}" type="pres">
      <dgm:prSet presAssocID="{422A9B6C-EF46-4A15-927B-FDC4E2CE82E2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CACF0F0-28F2-4E91-A385-92D2314C30BF}" type="presOf" srcId="{53B29534-6D00-4FCE-8D6B-93B96711B148}" destId="{E385492B-42D9-4F38-8FD7-263271FD981F}" srcOrd="0" destOrd="0" presId="urn:microsoft.com/office/officeart/2005/8/layout/vList3"/>
    <dgm:cxn modelId="{C3B9EEF5-3500-461C-A761-9CE33CB3C242}" srcId="{53B29534-6D00-4FCE-8D6B-93B96711B148}" destId="{422A9B6C-EF46-4A15-927B-FDC4E2CE82E2}" srcOrd="0" destOrd="0" parTransId="{ED4C2309-A31B-4D3E-9539-156CF3F267B9}" sibTransId="{2462BFC3-55A7-4650-8F28-2C1A8C93D6FB}"/>
    <dgm:cxn modelId="{04F44F73-A40F-4100-B672-BD85B2C4BD74}" type="presOf" srcId="{422A9B6C-EF46-4A15-927B-FDC4E2CE82E2}" destId="{B6B1CA46-AFAE-43C0-867B-BC878F8F4544}" srcOrd="0" destOrd="0" presId="urn:microsoft.com/office/officeart/2005/8/layout/vList3"/>
    <dgm:cxn modelId="{441D58C9-AB91-4CBC-BADC-C398919A75C2}" type="presParOf" srcId="{E385492B-42D9-4F38-8FD7-263271FD981F}" destId="{0E2EE99E-5E1B-4C3F-BC24-B6FA545F23E0}" srcOrd="0" destOrd="0" presId="urn:microsoft.com/office/officeart/2005/8/layout/vList3"/>
    <dgm:cxn modelId="{E3A3B617-51A9-48FF-984D-5E6079105894}" type="presParOf" srcId="{0E2EE99E-5E1B-4C3F-BC24-B6FA545F23E0}" destId="{3A1234E5-57AB-44E6-B421-AB5FE1E5814F}" srcOrd="0" destOrd="0" presId="urn:microsoft.com/office/officeart/2005/8/layout/vList3"/>
    <dgm:cxn modelId="{E3DA0793-6A30-4960-8661-F8472D521BC7}" type="presParOf" srcId="{0E2EE99E-5E1B-4C3F-BC24-B6FA545F23E0}" destId="{B6B1CA46-AFAE-43C0-867B-BC878F8F454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CE6B218-9DB6-44B3-AE70-63468A535E2B}" type="doc">
      <dgm:prSet loTypeId="urn:microsoft.com/office/officeart/2005/8/layout/process2" loCatId="process" qsTypeId="urn:microsoft.com/office/officeart/2005/8/quickstyle/simple1" qsCatId="simple" csTypeId="urn:microsoft.com/office/officeart/2005/8/colors/accent2_1" csCatId="accent2" phldr="1"/>
      <dgm:spPr/>
    </dgm:pt>
    <dgm:pt modelId="{A426D16C-7394-4973-88F2-806C0541BE48}">
      <dgm:prSet phldrT="[Texto]"/>
      <dgm:spPr/>
      <dgm:t>
        <a:bodyPr/>
        <a:lstStyle/>
        <a:p>
          <a:r>
            <a:rPr lang="es-ES" dirty="0"/>
            <a:t>Régimen uso minero</a:t>
          </a:r>
        </a:p>
      </dgm:t>
    </dgm:pt>
    <dgm:pt modelId="{4F44A464-7568-4FE9-9B9A-AE2A8823FF68}" type="parTrans" cxnId="{19B5144E-ECB4-4F84-9350-63595F622CDB}">
      <dgm:prSet/>
      <dgm:spPr/>
      <dgm:t>
        <a:bodyPr/>
        <a:lstStyle/>
        <a:p>
          <a:endParaRPr lang="es-ES"/>
        </a:p>
      </dgm:t>
    </dgm:pt>
    <dgm:pt modelId="{423875AB-B02B-4F86-9C2D-48E1619DED1B}" type="sibTrans" cxnId="{19B5144E-ECB4-4F84-9350-63595F622CDB}">
      <dgm:prSet/>
      <dgm:spPr/>
      <dgm:t>
        <a:bodyPr/>
        <a:lstStyle/>
        <a:p>
          <a:endParaRPr lang="es-ES"/>
        </a:p>
      </dgm:t>
    </dgm:pt>
    <dgm:pt modelId="{B3C384AB-6735-4074-8229-F44BF80C3A82}">
      <dgm:prSet phldrT="[Texto]"/>
      <dgm:spPr/>
      <dgm:t>
        <a:bodyPr/>
        <a:lstStyle/>
        <a:p>
          <a:pPr rtl="0"/>
          <a:r>
            <a:rPr lang="es-ES" b="1" dirty="0"/>
            <a:t>Excluible</a:t>
          </a:r>
          <a:r>
            <a:rPr lang="es-ES" b="1" dirty="0">
              <a:latin typeface="Calibri Light" panose="020F0302020204030204"/>
            </a:rPr>
            <a:t> </a:t>
          </a:r>
          <a:endParaRPr lang="es-ES" b="1" dirty="0"/>
        </a:p>
      </dgm:t>
    </dgm:pt>
    <dgm:pt modelId="{456115FB-F6AC-412F-8B24-B7CDF83B898B}" type="parTrans" cxnId="{93C60594-74B5-4347-A170-57412DEAF7A8}">
      <dgm:prSet/>
      <dgm:spPr/>
      <dgm:t>
        <a:bodyPr/>
        <a:lstStyle/>
        <a:p>
          <a:endParaRPr lang="es-ES"/>
        </a:p>
      </dgm:t>
    </dgm:pt>
    <dgm:pt modelId="{19166054-C2A4-44C9-84BA-0C2D62D125DB}" type="sibTrans" cxnId="{93C60594-74B5-4347-A170-57412DEAF7A8}">
      <dgm:prSet/>
      <dgm:spPr/>
      <dgm:t>
        <a:bodyPr/>
        <a:lstStyle/>
        <a:p>
          <a:endParaRPr lang="es-ES"/>
        </a:p>
      </dgm:t>
    </dgm:pt>
    <dgm:pt modelId="{A74E63FD-442E-4E22-92A3-997D0E4521EC}">
      <dgm:prSet phldrT="[Texto]"/>
      <dgm:spPr/>
      <dgm:t>
        <a:bodyPr/>
        <a:lstStyle/>
        <a:p>
          <a:r>
            <a:rPr lang="es-ES" dirty="0"/>
            <a:t>Art. 34 de la Ley 685 de 2001</a:t>
          </a:r>
        </a:p>
      </dgm:t>
    </dgm:pt>
    <dgm:pt modelId="{1B35CDF0-EB3A-4CC9-A955-3286E5272210}" type="parTrans" cxnId="{B3C4B2B9-A1BA-4FEF-8E15-0243EEF926B9}">
      <dgm:prSet/>
      <dgm:spPr/>
      <dgm:t>
        <a:bodyPr/>
        <a:lstStyle/>
        <a:p>
          <a:endParaRPr lang="es-ES"/>
        </a:p>
      </dgm:t>
    </dgm:pt>
    <dgm:pt modelId="{9CCA6140-624D-481D-8EA1-DBE4E0DEB8E5}" type="sibTrans" cxnId="{B3C4B2B9-A1BA-4FEF-8E15-0243EEF926B9}">
      <dgm:prSet/>
      <dgm:spPr/>
      <dgm:t>
        <a:bodyPr/>
        <a:lstStyle/>
        <a:p>
          <a:endParaRPr lang="es-ES"/>
        </a:p>
      </dgm:t>
    </dgm:pt>
    <dgm:pt modelId="{FF83302D-158E-4B42-B50C-84F29FBA4E8B}" type="pres">
      <dgm:prSet presAssocID="{8CE6B218-9DB6-44B3-AE70-63468A535E2B}" presName="linearFlow" presStyleCnt="0">
        <dgm:presLayoutVars>
          <dgm:resizeHandles val="exact"/>
        </dgm:presLayoutVars>
      </dgm:prSet>
      <dgm:spPr/>
    </dgm:pt>
    <dgm:pt modelId="{FB99B46B-54AD-4840-83D2-1277ADA3D7B6}" type="pres">
      <dgm:prSet presAssocID="{A426D16C-7394-4973-88F2-806C0541BE4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4A006CF-2859-437A-9921-D96E1565D256}" type="pres">
      <dgm:prSet presAssocID="{423875AB-B02B-4F86-9C2D-48E1619DED1B}" presName="sibTrans" presStyleLbl="sibTrans2D1" presStyleIdx="0" presStyleCnt="2"/>
      <dgm:spPr/>
      <dgm:t>
        <a:bodyPr/>
        <a:lstStyle/>
        <a:p>
          <a:endParaRPr lang="es-ES"/>
        </a:p>
      </dgm:t>
    </dgm:pt>
    <dgm:pt modelId="{F52D78D3-9959-48F1-97A8-46F95816F472}" type="pres">
      <dgm:prSet presAssocID="{423875AB-B02B-4F86-9C2D-48E1619DED1B}" presName="connectorText" presStyleLbl="sibTrans2D1" presStyleIdx="0" presStyleCnt="2"/>
      <dgm:spPr/>
      <dgm:t>
        <a:bodyPr/>
        <a:lstStyle/>
        <a:p>
          <a:endParaRPr lang="es-ES"/>
        </a:p>
      </dgm:t>
    </dgm:pt>
    <dgm:pt modelId="{5638CFEC-FB72-4E68-8871-1F9A49420F5C}" type="pres">
      <dgm:prSet presAssocID="{B3C384AB-6735-4074-8229-F44BF80C3A8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547D50A-61AF-4DF6-8F51-6BEF71AD3DE6}" type="pres">
      <dgm:prSet presAssocID="{19166054-C2A4-44C9-84BA-0C2D62D125DB}" presName="sibTrans" presStyleLbl="sibTrans2D1" presStyleIdx="1" presStyleCnt="2"/>
      <dgm:spPr/>
      <dgm:t>
        <a:bodyPr/>
        <a:lstStyle/>
        <a:p>
          <a:endParaRPr lang="es-ES"/>
        </a:p>
      </dgm:t>
    </dgm:pt>
    <dgm:pt modelId="{E68FB0F4-411A-45E6-BCF5-CC8D3D213A1D}" type="pres">
      <dgm:prSet presAssocID="{19166054-C2A4-44C9-84BA-0C2D62D125DB}" presName="connectorText" presStyleLbl="sibTrans2D1" presStyleIdx="1" presStyleCnt="2"/>
      <dgm:spPr/>
      <dgm:t>
        <a:bodyPr/>
        <a:lstStyle/>
        <a:p>
          <a:endParaRPr lang="es-ES"/>
        </a:p>
      </dgm:t>
    </dgm:pt>
    <dgm:pt modelId="{6CA6362D-1F87-4B23-B9BC-47ADB062DE85}" type="pres">
      <dgm:prSet presAssocID="{A74E63FD-442E-4E22-92A3-997D0E4521E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3C4B2B9-A1BA-4FEF-8E15-0243EEF926B9}" srcId="{8CE6B218-9DB6-44B3-AE70-63468A535E2B}" destId="{A74E63FD-442E-4E22-92A3-997D0E4521EC}" srcOrd="2" destOrd="0" parTransId="{1B35CDF0-EB3A-4CC9-A955-3286E5272210}" sibTransId="{9CCA6140-624D-481D-8EA1-DBE4E0DEB8E5}"/>
    <dgm:cxn modelId="{9E144413-744A-4D45-AA97-DE102FC0EB56}" type="presOf" srcId="{8CE6B218-9DB6-44B3-AE70-63468A535E2B}" destId="{FF83302D-158E-4B42-B50C-84F29FBA4E8B}" srcOrd="0" destOrd="0" presId="urn:microsoft.com/office/officeart/2005/8/layout/process2"/>
    <dgm:cxn modelId="{93C60594-74B5-4347-A170-57412DEAF7A8}" srcId="{8CE6B218-9DB6-44B3-AE70-63468A535E2B}" destId="{B3C384AB-6735-4074-8229-F44BF80C3A82}" srcOrd="1" destOrd="0" parTransId="{456115FB-F6AC-412F-8B24-B7CDF83B898B}" sibTransId="{19166054-C2A4-44C9-84BA-0C2D62D125DB}"/>
    <dgm:cxn modelId="{F135EC40-81EB-4BEE-A0E5-FC08C2AD32C3}" type="presOf" srcId="{A426D16C-7394-4973-88F2-806C0541BE48}" destId="{FB99B46B-54AD-4840-83D2-1277ADA3D7B6}" srcOrd="0" destOrd="0" presId="urn:microsoft.com/office/officeart/2005/8/layout/process2"/>
    <dgm:cxn modelId="{54EB9C8E-7B2E-4780-AF09-A89C62CD5E76}" type="presOf" srcId="{423875AB-B02B-4F86-9C2D-48E1619DED1B}" destId="{04A006CF-2859-437A-9921-D96E1565D256}" srcOrd="0" destOrd="0" presId="urn:microsoft.com/office/officeart/2005/8/layout/process2"/>
    <dgm:cxn modelId="{19B5144E-ECB4-4F84-9350-63595F622CDB}" srcId="{8CE6B218-9DB6-44B3-AE70-63468A535E2B}" destId="{A426D16C-7394-4973-88F2-806C0541BE48}" srcOrd="0" destOrd="0" parTransId="{4F44A464-7568-4FE9-9B9A-AE2A8823FF68}" sibTransId="{423875AB-B02B-4F86-9C2D-48E1619DED1B}"/>
    <dgm:cxn modelId="{D00983C8-65D3-4562-8265-4FA4DB067644}" type="presOf" srcId="{19166054-C2A4-44C9-84BA-0C2D62D125DB}" destId="{6547D50A-61AF-4DF6-8F51-6BEF71AD3DE6}" srcOrd="0" destOrd="0" presId="urn:microsoft.com/office/officeart/2005/8/layout/process2"/>
    <dgm:cxn modelId="{30B6FF84-C784-4A74-BBB9-F48B5A971EE7}" type="presOf" srcId="{B3C384AB-6735-4074-8229-F44BF80C3A82}" destId="{5638CFEC-FB72-4E68-8871-1F9A49420F5C}" srcOrd="0" destOrd="0" presId="urn:microsoft.com/office/officeart/2005/8/layout/process2"/>
    <dgm:cxn modelId="{5E2433A1-9528-4192-9023-C95CF4F997DC}" type="presOf" srcId="{A74E63FD-442E-4E22-92A3-997D0E4521EC}" destId="{6CA6362D-1F87-4B23-B9BC-47ADB062DE85}" srcOrd="0" destOrd="0" presId="urn:microsoft.com/office/officeart/2005/8/layout/process2"/>
    <dgm:cxn modelId="{E1AB1E98-646E-44DE-B09C-AE07CB2A5920}" type="presOf" srcId="{423875AB-B02B-4F86-9C2D-48E1619DED1B}" destId="{F52D78D3-9959-48F1-97A8-46F95816F472}" srcOrd="1" destOrd="0" presId="urn:microsoft.com/office/officeart/2005/8/layout/process2"/>
    <dgm:cxn modelId="{598544BF-D660-41A2-87B5-E90D98DA8E6C}" type="presOf" srcId="{19166054-C2A4-44C9-84BA-0C2D62D125DB}" destId="{E68FB0F4-411A-45E6-BCF5-CC8D3D213A1D}" srcOrd="1" destOrd="0" presId="urn:microsoft.com/office/officeart/2005/8/layout/process2"/>
    <dgm:cxn modelId="{83EC1FCE-091D-4609-9009-EC7C3C6347F6}" type="presParOf" srcId="{FF83302D-158E-4B42-B50C-84F29FBA4E8B}" destId="{FB99B46B-54AD-4840-83D2-1277ADA3D7B6}" srcOrd="0" destOrd="0" presId="urn:microsoft.com/office/officeart/2005/8/layout/process2"/>
    <dgm:cxn modelId="{0325C07D-3D82-4A2B-8573-17ADDFB55B62}" type="presParOf" srcId="{FF83302D-158E-4B42-B50C-84F29FBA4E8B}" destId="{04A006CF-2859-437A-9921-D96E1565D256}" srcOrd="1" destOrd="0" presId="urn:microsoft.com/office/officeart/2005/8/layout/process2"/>
    <dgm:cxn modelId="{D78A4126-5AEE-48F8-842D-48D957B28455}" type="presParOf" srcId="{04A006CF-2859-437A-9921-D96E1565D256}" destId="{F52D78D3-9959-48F1-97A8-46F95816F472}" srcOrd="0" destOrd="0" presId="urn:microsoft.com/office/officeart/2005/8/layout/process2"/>
    <dgm:cxn modelId="{72270501-7C5F-49E5-AB1A-086932A750FD}" type="presParOf" srcId="{FF83302D-158E-4B42-B50C-84F29FBA4E8B}" destId="{5638CFEC-FB72-4E68-8871-1F9A49420F5C}" srcOrd="2" destOrd="0" presId="urn:microsoft.com/office/officeart/2005/8/layout/process2"/>
    <dgm:cxn modelId="{95FF50D2-FCB1-49DA-8772-A072A1C26033}" type="presParOf" srcId="{FF83302D-158E-4B42-B50C-84F29FBA4E8B}" destId="{6547D50A-61AF-4DF6-8F51-6BEF71AD3DE6}" srcOrd="3" destOrd="0" presId="urn:microsoft.com/office/officeart/2005/8/layout/process2"/>
    <dgm:cxn modelId="{96420C47-4D06-4ED0-93E0-B7E0FEF48E24}" type="presParOf" srcId="{6547D50A-61AF-4DF6-8F51-6BEF71AD3DE6}" destId="{E68FB0F4-411A-45E6-BCF5-CC8D3D213A1D}" srcOrd="0" destOrd="0" presId="urn:microsoft.com/office/officeart/2005/8/layout/process2"/>
    <dgm:cxn modelId="{18B06172-124C-4A7C-AA70-A70BEEE6F8EC}" type="presParOf" srcId="{FF83302D-158E-4B42-B50C-84F29FBA4E8B}" destId="{6CA6362D-1F87-4B23-B9BC-47ADB062DE85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35389867-2F13-4B43-8596-3E502DB0D8C9}" type="doc">
      <dgm:prSet loTypeId="urn:microsoft.com/office/officeart/2005/8/layout/default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es-ES"/>
        </a:p>
      </dgm:t>
    </dgm:pt>
    <dgm:pt modelId="{DD76A7CC-6FEA-4DA7-823B-03DDF1C2DFBA}">
      <dgm:prSet phldrT="[Texto]" custT="1"/>
      <dgm:spPr/>
      <dgm:t>
        <a:bodyPr/>
        <a:lstStyle/>
        <a:p>
          <a:pPr algn="l"/>
          <a:r>
            <a:rPr lang="es-ES" sz="1600" b="1" u="sng" dirty="0">
              <a:solidFill>
                <a:schemeClr val="accent1"/>
              </a:solidFill>
            </a:rPr>
            <a:t>Zona de Preservación</a:t>
          </a:r>
        </a:p>
        <a:p>
          <a:pPr algn="l"/>
          <a:r>
            <a:rPr lang="es-ES" sz="1400" b="0" dirty="0"/>
            <a:t>Prohibida: 77</a:t>
          </a:r>
        </a:p>
        <a:p>
          <a:pPr algn="l"/>
          <a:r>
            <a:rPr lang="es-ES" sz="1400" b="0" dirty="0">
              <a:solidFill>
                <a:srgbClr val="FF0000"/>
              </a:solidFill>
            </a:rPr>
            <a:t>Restringida:7</a:t>
          </a:r>
        </a:p>
        <a:p>
          <a:pPr algn="l"/>
          <a:r>
            <a:rPr lang="es-ES" sz="1400" b="0" dirty="0"/>
            <a:t>Permitida :-</a:t>
          </a:r>
        </a:p>
        <a:p>
          <a:pPr algn="l" rtl="0"/>
          <a:r>
            <a:rPr lang="es-ES" sz="1400" b="0" dirty="0">
              <a:solidFill>
                <a:srgbClr val="FF0000"/>
              </a:solidFill>
            </a:rPr>
            <a:t>Sin reporte en la matriz: 6</a:t>
          </a:r>
          <a:r>
            <a:rPr lang="es-ES" sz="1400" b="0" dirty="0">
              <a:latin typeface="Calibri Light" panose="020F0302020204030204"/>
            </a:rPr>
            <a:t> </a:t>
          </a:r>
          <a:endParaRPr lang="es-ES" sz="1400" b="0" dirty="0"/>
        </a:p>
        <a:p>
          <a:pPr algn="l"/>
          <a:endParaRPr lang="es-ES" sz="1600" b="1"/>
        </a:p>
      </dgm:t>
    </dgm:pt>
    <dgm:pt modelId="{12F44E35-C57A-4360-B429-8C2E9C4A4FBE}" type="parTrans" cxnId="{3ECC7C22-05B4-443F-B84E-964475170A76}">
      <dgm:prSet/>
      <dgm:spPr/>
      <dgm:t>
        <a:bodyPr/>
        <a:lstStyle/>
        <a:p>
          <a:pPr algn="l"/>
          <a:endParaRPr lang="es-ES" sz="1100" b="1"/>
        </a:p>
      </dgm:t>
    </dgm:pt>
    <dgm:pt modelId="{4F6F0742-289B-4D8F-9FEA-FF5A3254B02D}" type="sibTrans" cxnId="{3ECC7C22-05B4-443F-B84E-964475170A76}">
      <dgm:prSet/>
      <dgm:spPr/>
      <dgm:t>
        <a:bodyPr/>
        <a:lstStyle/>
        <a:p>
          <a:pPr algn="l"/>
          <a:endParaRPr lang="es-ES" sz="1100" b="1"/>
        </a:p>
      </dgm:t>
    </dgm:pt>
    <dgm:pt modelId="{A77B2AFA-0FCA-42CF-902B-9092694D4386}">
      <dgm:prSet phldrT="[Texto]" custT="1"/>
      <dgm:spPr/>
      <dgm:t>
        <a:bodyPr/>
        <a:lstStyle/>
        <a:p>
          <a:pPr algn="l"/>
          <a:r>
            <a:rPr lang="es-ES" sz="1600" b="1" u="sng" dirty="0">
              <a:solidFill>
                <a:schemeClr val="accent1"/>
              </a:solidFill>
            </a:rPr>
            <a:t>Zona de restauración</a:t>
          </a:r>
        </a:p>
        <a:p>
          <a:pPr algn="l"/>
          <a:r>
            <a:rPr lang="es-ES" sz="1400" b="0" dirty="0"/>
            <a:t>Prohibida: 75</a:t>
          </a:r>
        </a:p>
        <a:p>
          <a:pPr algn="l"/>
          <a:r>
            <a:rPr lang="es-ES" sz="1400" b="0" dirty="0">
              <a:solidFill>
                <a:srgbClr val="FF0000"/>
              </a:solidFill>
            </a:rPr>
            <a:t>Restringida: 8</a:t>
          </a:r>
        </a:p>
        <a:p>
          <a:pPr algn="l"/>
          <a:r>
            <a:rPr lang="es-ES" sz="1400" b="0" dirty="0"/>
            <a:t>Permitida: -</a:t>
          </a:r>
        </a:p>
        <a:p>
          <a:pPr algn="l"/>
          <a:r>
            <a:rPr lang="es-ES" sz="1400" b="0" dirty="0">
              <a:solidFill>
                <a:srgbClr val="FF0000"/>
              </a:solidFill>
            </a:rPr>
            <a:t>Sin reporte en la matriz: 7</a:t>
          </a:r>
        </a:p>
        <a:p>
          <a:pPr algn="l"/>
          <a:endParaRPr lang="es-ES" sz="1600" b="1"/>
        </a:p>
      </dgm:t>
    </dgm:pt>
    <dgm:pt modelId="{9EDE890D-436F-4B56-91BE-C2A1BC218199}" type="parTrans" cxnId="{0209C845-8203-4541-A726-6A029D5532A8}">
      <dgm:prSet/>
      <dgm:spPr/>
      <dgm:t>
        <a:bodyPr/>
        <a:lstStyle/>
        <a:p>
          <a:pPr algn="l"/>
          <a:endParaRPr lang="es-ES" sz="1100" b="1"/>
        </a:p>
      </dgm:t>
    </dgm:pt>
    <dgm:pt modelId="{09506868-D490-48FF-BF27-6CE4279EE9AF}" type="sibTrans" cxnId="{0209C845-8203-4541-A726-6A029D5532A8}">
      <dgm:prSet/>
      <dgm:spPr/>
      <dgm:t>
        <a:bodyPr/>
        <a:lstStyle/>
        <a:p>
          <a:pPr algn="l"/>
          <a:endParaRPr lang="es-ES" sz="1100" b="1"/>
        </a:p>
      </dgm:t>
    </dgm:pt>
    <dgm:pt modelId="{28194696-E004-4D3D-8392-8D48265679A6}">
      <dgm:prSet phldrT="[Texto]" custT="1"/>
      <dgm:spPr/>
      <dgm:t>
        <a:bodyPr/>
        <a:lstStyle/>
        <a:p>
          <a:pPr algn="l"/>
          <a:r>
            <a:rPr lang="es-ES" sz="1600" b="1" dirty="0">
              <a:solidFill>
                <a:schemeClr val="accent5">
                  <a:lumMod val="60000"/>
                  <a:lumOff val="40000"/>
                </a:schemeClr>
              </a:solidFill>
            </a:rPr>
            <a:t>Subzona para el aprovechamiento sostenible</a:t>
          </a:r>
        </a:p>
        <a:p>
          <a:pPr algn="l"/>
          <a:r>
            <a:rPr lang="es-ES" sz="1400" b="0" dirty="0"/>
            <a:t>Prohibida: 54</a:t>
          </a:r>
        </a:p>
        <a:p>
          <a:pPr algn="l"/>
          <a:r>
            <a:rPr lang="es-ES" sz="1400" b="0" dirty="0"/>
            <a:t>Restringida: 19</a:t>
          </a:r>
        </a:p>
        <a:p>
          <a:pPr algn="l"/>
          <a:r>
            <a:rPr lang="es-ES" sz="1400" b="0" dirty="0"/>
            <a:t>Permitida 7</a:t>
          </a:r>
        </a:p>
        <a:p>
          <a:pPr algn="l"/>
          <a:r>
            <a:rPr lang="es-ES" sz="1400" b="0" dirty="0">
              <a:solidFill>
                <a:srgbClr val="FF0000"/>
              </a:solidFill>
            </a:rPr>
            <a:t>Sin reporte en la matriz: </a:t>
          </a:r>
          <a:r>
            <a:rPr lang="es-ES" sz="1400" b="1" dirty="0">
              <a:solidFill>
                <a:srgbClr val="FF0000"/>
              </a:solidFill>
            </a:rPr>
            <a:t>10</a:t>
          </a:r>
        </a:p>
      </dgm:t>
    </dgm:pt>
    <dgm:pt modelId="{57A582E3-724A-4385-8746-D101CE2D6782}" type="parTrans" cxnId="{AB7D29AC-1B0C-492B-8F06-44B13ED4F8BE}">
      <dgm:prSet/>
      <dgm:spPr/>
      <dgm:t>
        <a:bodyPr/>
        <a:lstStyle/>
        <a:p>
          <a:pPr algn="l"/>
          <a:endParaRPr lang="es-ES" sz="1100" b="1"/>
        </a:p>
      </dgm:t>
    </dgm:pt>
    <dgm:pt modelId="{79CA918B-A699-4529-A48C-B39CCF3BE601}" type="sibTrans" cxnId="{AB7D29AC-1B0C-492B-8F06-44B13ED4F8BE}">
      <dgm:prSet/>
      <dgm:spPr/>
      <dgm:t>
        <a:bodyPr/>
        <a:lstStyle/>
        <a:p>
          <a:pPr algn="l"/>
          <a:endParaRPr lang="es-ES" sz="1100" b="1"/>
        </a:p>
      </dgm:t>
    </dgm:pt>
    <dgm:pt modelId="{84931BD8-4394-4ED9-B9A2-95B3445F1DD2}">
      <dgm:prSet phldrT="[Texto]" custT="1"/>
      <dgm:spPr/>
      <dgm:t>
        <a:bodyPr/>
        <a:lstStyle/>
        <a:p>
          <a:pPr algn="l" rtl="0"/>
          <a:r>
            <a:rPr lang="es-ES" sz="1600" b="1" dirty="0">
              <a:solidFill>
                <a:schemeClr val="accent5">
                  <a:lumMod val="60000"/>
                  <a:lumOff val="40000"/>
                </a:schemeClr>
              </a:solidFill>
            </a:rPr>
            <a:t>Subzona para el desarrollo</a:t>
          </a:r>
          <a:r>
            <a:rPr lang="es-ES" sz="1600" b="1" dirty="0">
              <a:solidFill>
                <a:schemeClr val="accent5">
                  <a:lumMod val="60000"/>
                  <a:lumOff val="40000"/>
                </a:schemeClr>
              </a:solidFill>
              <a:latin typeface="Calibri Light" panose="020F0302020204030204"/>
            </a:rPr>
            <a:t> </a:t>
          </a:r>
          <a:endParaRPr lang="es-ES" sz="1600" b="1" dirty="0">
            <a:solidFill>
              <a:schemeClr val="accent5">
                <a:lumMod val="60000"/>
                <a:lumOff val="40000"/>
              </a:schemeClr>
            </a:solidFill>
          </a:endParaRPr>
        </a:p>
        <a:p>
          <a:pPr algn="l"/>
          <a:r>
            <a:rPr lang="es-ES" sz="1400" b="0" dirty="0"/>
            <a:t>Prohibida:45</a:t>
          </a:r>
        </a:p>
        <a:p>
          <a:pPr algn="l"/>
          <a:r>
            <a:rPr lang="es-ES" sz="1400" b="0" dirty="0"/>
            <a:t>Restringida: 21</a:t>
          </a:r>
        </a:p>
        <a:p>
          <a:pPr algn="l"/>
          <a:r>
            <a:rPr lang="es-ES" sz="1400" b="0" dirty="0"/>
            <a:t>Permitida: 9</a:t>
          </a:r>
        </a:p>
        <a:p>
          <a:pPr algn="l" rtl="0"/>
          <a:r>
            <a:rPr lang="es-ES" sz="1400" b="0" dirty="0">
              <a:solidFill>
                <a:srgbClr val="FF0000"/>
              </a:solidFill>
            </a:rPr>
            <a:t>Sin reporte en la matriz: </a:t>
          </a:r>
          <a:r>
            <a:rPr lang="es-ES" sz="1400" b="1" dirty="0">
              <a:solidFill>
                <a:srgbClr val="FF0000"/>
              </a:solidFill>
            </a:rPr>
            <a:t>14</a:t>
          </a:r>
          <a:r>
            <a:rPr lang="es-ES" sz="1600" b="1" dirty="0">
              <a:solidFill>
                <a:srgbClr val="FF0000"/>
              </a:solidFill>
              <a:latin typeface="Calibri Light" panose="020F0302020204030204"/>
            </a:rPr>
            <a:t> </a:t>
          </a:r>
          <a:endParaRPr lang="es-ES" sz="1600" b="1" dirty="0">
            <a:solidFill>
              <a:srgbClr val="FF0000"/>
            </a:solidFill>
          </a:endParaRPr>
        </a:p>
        <a:p>
          <a:pPr algn="l"/>
          <a:endParaRPr lang="es-ES" sz="1600" b="1"/>
        </a:p>
      </dgm:t>
    </dgm:pt>
    <dgm:pt modelId="{5A23B9F9-7048-426F-912D-2DB5E76805B5}" type="parTrans" cxnId="{B1003D7E-AA8B-4B94-B063-4797A40EE76F}">
      <dgm:prSet/>
      <dgm:spPr/>
      <dgm:t>
        <a:bodyPr/>
        <a:lstStyle/>
        <a:p>
          <a:pPr algn="l"/>
          <a:endParaRPr lang="es-ES" sz="1100" b="1"/>
        </a:p>
      </dgm:t>
    </dgm:pt>
    <dgm:pt modelId="{D2DF2A4D-FC38-4DC5-A8D0-B399E04429B3}" type="sibTrans" cxnId="{B1003D7E-AA8B-4B94-B063-4797A40EE76F}">
      <dgm:prSet/>
      <dgm:spPr/>
      <dgm:t>
        <a:bodyPr/>
        <a:lstStyle/>
        <a:p>
          <a:pPr algn="l"/>
          <a:endParaRPr lang="es-ES" sz="1100" b="1"/>
        </a:p>
      </dgm:t>
    </dgm:pt>
    <dgm:pt modelId="{51336F2F-986A-48DE-A801-F2C7C25D1B74}">
      <dgm:prSet phldrT="[Texto]" custT="1"/>
      <dgm:spPr/>
      <dgm:t>
        <a:bodyPr/>
        <a:lstStyle/>
        <a:p>
          <a:pPr algn="l"/>
          <a:r>
            <a:rPr lang="es-ES" sz="1600" b="1" dirty="0">
              <a:solidFill>
                <a:schemeClr val="accent5">
                  <a:lumMod val="60000"/>
                  <a:lumOff val="40000"/>
                </a:schemeClr>
              </a:solidFill>
            </a:rPr>
            <a:t>Subzona para la recreación</a:t>
          </a:r>
        </a:p>
        <a:p>
          <a:pPr algn="l" rtl="0"/>
          <a:r>
            <a:rPr lang="es-ES" sz="1400" b="0" dirty="0"/>
            <a:t>Prohibida: 59</a:t>
          </a:r>
          <a:r>
            <a:rPr lang="es-ES" sz="1400" b="0" dirty="0">
              <a:latin typeface="Calibri Light" panose="020F0302020204030204"/>
            </a:rPr>
            <a:t> </a:t>
          </a:r>
          <a:endParaRPr lang="es-ES" sz="1400" b="0" dirty="0"/>
        </a:p>
        <a:p>
          <a:pPr algn="l"/>
          <a:r>
            <a:rPr lang="es-ES" sz="1400" b="0" dirty="0"/>
            <a:t>Restringida: 6</a:t>
          </a:r>
        </a:p>
        <a:p>
          <a:pPr algn="l"/>
          <a:r>
            <a:rPr lang="es-ES" sz="1400" b="0" dirty="0"/>
            <a:t>Permitida: 2</a:t>
          </a:r>
        </a:p>
        <a:p>
          <a:pPr algn="l"/>
          <a:r>
            <a:rPr lang="es-ES" sz="1400" b="0" dirty="0">
              <a:solidFill>
                <a:srgbClr val="FF0000"/>
              </a:solidFill>
            </a:rPr>
            <a:t>Sin reporte en la matriz: </a:t>
          </a:r>
          <a:r>
            <a:rPr lang="es-ES" sz="1400" b="1" dirty="0">
              <a:solidFill>
                <a:srgbClr val="FF0000"/>
              </a:solidFill>
            </a:rPr>
            <a:t>23</a:t>
          </a:r>
        </a:p>
      </dgm:t>
    </dgm:pt>
    <dgm:pt modelId="{027C3F99-B82F-498F-B4BD-36216ED359FC}" type="parTrans" cxnId="{091C31F4-FB73-4BF5-B531-64206BDC1535}">
      <dgm:prSet/>
      <dgm:spPr/>
      <dgm:t>
        <a:bodyPr/>
        <a:lstStyle/>
        <a:p>
          <a:pPr algn="l"/>
          <a:endParaRPr lang="es-ES" sz="1100" b="1"/>
        </a:p>
      </dgm:t>
    </dgm:pt>
    <dgm:pt modelId="{2ED5D580-0838-450A-9DE7-145BD84AAD43}" type="sibTrans" cxnId="{091C31F4-FB73-4BF5-B531-64206BDC1535}">
      <dgm:prSet/>
      <dgm:spPr/>
      <dgm:t>
        <a:bodyPr/>
        <a:lstStyle/>
        <a:p>
          <a:pPr algn="l"/>
          <a:endParaRPr lang="es-ES" sz="1100" b="1"/>
        </a:p>
      </dgm:t>
    </dgm:pt>
    <dgm:pt modelId="{B1AA259B-B24A-458F-9684-CCC389943FB0}">
      <dgm:prSet phldrT="[Texto]" custT="1"/>
      <dgm:spPr/>
      <dgm:t>
        <a:bodyPr/>
        <a:lstStyle/>
        <a:p>
          <a:pPr algn="l"/>
          <a:r>
            <a:rPr lang="es-ES" sz="1600" b="1" dirty="0">
              <a:solidFill>
                <a:schemeClr val="accent5">
                  <a:lumMod val="60000"/>
                  <a:lumOff val="40000"/>
                </a:schemeClr>
              </a:solidFill>
            </a:rPr>
            <a:t>Subzona de alta densidad de uso</a:t>
          </a:r>
        </a:p>
        <a:p>
          <a:pPr algn="l"/>
          <a:r>
            <a:rPr lang="es-ES" sz="1400" b="0" dirty="0"/>
            <a:t>Prohibida: 50</a:t>
          </a:r>
        </a:p>
        <a:p>
          <a:pPr algn="l"/>
          <a:r>
            <a:rPr lang="es-ES" sz="1400" b="0" dirty="0"/>
            <a:t>Restringida: 1</a:t>
          </a:r>
        </a:p>
        <a:p>
          <a:pPr algn="l"/>
          <a:r>
            <a:rPr lang="es-ES" sz="1400" b="0" dirty="0"/>
            <a:t>Permitida 1</a:t>
          </a:r>
        </a:p>
        <a:p>
          <a:pPr algn="l"/>
          <a:r>
            <a:rPr lang="es-ES" sz="1400" b="0" dirty="0">
              <a:solidFill>
                <a:srgbClr val="FF0000"/>
              </a:solidFill>
            </a:rPr>
            <a:t>Sin reporte en la matriz: </a:t>
          </a:r>
          <a:r>
            <a:rPr lang="es-ES" sz="1600" b="1" dirty="0">
              <a:solidFill>
                <a:srgbClr val="FF0000"/>
              </a:solidFill>
            </a:rPr>
            <a:t>38</a:t>
          </a:r>
        </a:p>
      </dgm:t>
    </dgm:pt>
    <dgm:pt modelId="{27A31AB5-672C-497A-A741-95F4917C0756}" type="parTrans" cxnId="{D55302B5-A5C0-4CB2-B7CC-C488771F0187}">
      <dgm:prSet/>
      <dgm:spPr/>
      <dgm:t>
        <a:bodyPr/>
        <a:lstStyle/>
        <a:p>
          <a:pPr algn="l"/>
          <a:endParaRPr lang="es-ES" sz="1100" b="1"/>
        </a:p>
      </dgm:t>
    </dgm:pt>
    <dgm:pt modelId="{8B8ED1BA-33BB-497D-93C6-4574C9557515}" type="sibTrans" cxnId="{D55302B5-A5C0-4CB2-B7CC-C488771F0187}">
      <dgm:prSet/>
      <dgm:spPr/>
      <dgm:t>
        <a:bodyPr/>
        <a:lstStyle/>
        <a:p>
          <a:pPr algn="l"/>
          <a:endParaRPr lang="es-ES" sz="1100" b="1"/>
        </a:p>
      </dgm:t>
    </dgm:pt>
    <dgm:pt modelId="{27801ED5-28C8-4549-AA36-299092CC1E91}" type="pres">
      <dgm:prSet presAssocID="{35389867-2F13-4B43-8596-3E502DB0D8C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2917107-9E7F-4F96-AB8C-DF95501BBEFA}" type="pres">
      <dgm:prSet presAssocID="{DD76A7CC-6FEA-4DA7-823B-03DDF1C2DFB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4C2C9F4-0C6A-4354-9056-7645F48C8520}" type="pres">
      <dgm:prSet presAssocID="{4F6F0742-289B-4D8F-9FEA-FF5A3254B02D}" presName="sibTrans" presStyleCnt="0"/>
      <dgm:spPr/>
    </dgm:pt>
    <dgm:pt modelId="{49E2FF5D-CB62-432E-BDEF-E5B9B1A43809}" type="pres">
      <dgm:prSet presAssocID="{A77B2AFA-0FCA-42CF-902B-9092694D4386}" presName="node" presStyleLbl="node1" presStyleIdx="1" presStyleCnt="6" custLinFactNeighborX="-243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830D763-B75A-4FEE-8AF0-2204B8DAD676}" type="pres">
      <dgm:prSet presAssocID="{09506868-D490-48FF-BF27-6CE4279EE9AF}" presName="sibTrans" presStyleCnt="0"/>
      <dgm:spPr/>
    </dgm:pt>
    <dgm:pt modelId="{2367B173-C5FD-437F-903A-A04F06EFBC84}" type="pres">
      <dgm:prSet presAssocID="{28194696-E004-4D3D-8392-8D48265679A6}" presName="node" presStyleLbl="node1" presStyleIdx="2" presStyleCnt="6" custScaleX="11019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6F3F917-B32D-4501-9DE1-A4C0D12FFC61}" type="pres">
      <dgm:prSet presAssocID="{79CA918B-A699-4529-A48C-B39CCF3BE601}" presName="sibTrans" presStyleCnt="0"/>
      <dgm:spPr/>
    </dgm:pt>
    <dgm:pt modelId="{E170267E-E3CC-4097-B41A-2C7360406071}" type="pres">
      <dgm:prSet presAssocID="{84931BD8-4394-4ED9-B9A2-95B3445F1DD2}" presName="node" presStyleLbl="node1" presStyleIdx="3" presStyleCnt="6" custScaleX="8617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E2D799F-62AB-4883-B000-B84D2688BBFB}" type="pres">
      <dgm:prSet presAssocID="{D2DF2A4D-FC38-4DC5-A8D0-B399E04429B3}" presName="sibTrans" presStyleCnt="0"/>
      <dgm:spPr/>
    </dgm:pt>
    <dgm:pt modelId="{9E28C8E5-BDEE-4635-9D70-5A0445AC2471}" type="pres">
      <dgm:prSet presAssocID="{51336F2F-986A-48DE-A801-F2C7C25D1B7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D87D0E1-85F9-4ADC-9CD9-FD97D910D36A}" type="pres">
      <dgm:prSet presAssocID="{2ED5D580-0838-450A-9DE7-145BD84AAD43}" presName="sibTrans" presStyleCnt="0"/>
      <dgm:spPr/>
    </dgm:pt>
    <dgm:pt modelId="{715141DA-B148-47CD-996E-A829D930B6E2}" type="pres">
      <dgm:prSet presAssocID="{B1AA259B-B24A-458F-9684-CCC389943FB0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7433390-6180-42DB-85FD-25511C25B792}" type="presOf" srcId="{A77B2AFA-0FCA-42CF-902B-9092694D4386}" destId="{49E2FF5D-CB62-432E-BDEF-E5B9B1A43809}" srcOrd="0" destOrd="0" presId="urn:microsoft.com/office/officeart/2005/8/layout/default"/>
    <dgm:cxn modelId="{B1003D7E-AA8B-4B94-B063-4797A40EE76F}" srcId="{35389867-2F13-4B43-8596-3E502DB0D8C9}" destId="{84931BD8-4394-4ED9-B9A2-95B3445F1DD2}" srcOrd="3" destOrd="0" parTransId="{5A23B9F9-7048-426F-912D-2DB5E76805B5}" sibTransId="{D2DF2A4D-FC38-4DC5-A8D0-B399E04429B3}"/>
    <dgm:cxn modelId="{26DA7695-AA2E-4CA0-8ED3-F48671C4A6D4}" type="presOf" srcId="{35389867-2F13-4B43-8596-3E502DB0D8C9}" destId="{27801ED5-28C8-4549-AA36-299092CC1E91}" srcOrd="0" destOrd="0" presId="urn:microsoft.com/office/officeart/2005/8/layout/default"/>
    <dgm:cxn modelId="{D55302B5-A5C0-4CB2-B7CC-C488771F0187}" srcId="{35389867-2F13-4B43-8596-3E502DB0D8C9}" destId="{B1AA259B-B24A-458F-9684-CCC389943FB0}" srcOrd="5" destOrd="0" parTransId="{27A31AB5-672C-497A-A741-95F4917C0756}" sibTransId="{8B8ED1BA-33BB-497D-93C6-4574C9557515}"/>
    <dgm:cxn modelId="{CEC2DCCB-1C17-494C-9DF9-C7D5D860A36E}" type="presOf" srcId="{B1AA259B-B24A-458F-9684-CCC389943FB0}" destId="{715141DA-B148-47CD-996E-A829D930B6E2}" srcOrd="0" destOrd="0" presId="urn:microsoft.com/office/officeart/2005/8/layout/default"/>
    <dgm:cxn modelId="{091C31F4-FB73-4BF5-B531-64206BDC1535}" srcId="{35389867-2F13-4B43-8596-3E502DB0D8C9}" destId="{51336F2F-986A-48DE-A801-F2C7C25D1B74}" srcOrd="4" destOrd="0" parTransId="{027C3F99-B82F-498F-B4BD-36216ED359FC}" sibTransId="{2ED5D580-0838-450A-9DE7-145BD84AAD43}"/>
    <dgm:cxn modelId="{3ECC7C22-05B4-443F-B84E-964475170A76}" srcId="{35389867-2F13-4B43-8596-3E502DB0D8C9}" destId="{DD76A7CC-6FEA-4DA7-823B-03DDF1C2DFBA}" srcOrd="0" destOrd="0" parTransId="{12F44E35-C57A-4360-B429-8C2E9C4A4FBE}" sibTransId="{4F6F0742-289B-4D8F-9FEA-FF5A3254B02D}"/>
    <dgm:cxn modelId="{E75146B6-ECEF-4E2D-9D79-D9F22037ED07}" type="presOf" srcId="{28194696-E004-4D3D-8392-8D48265679A6}" destId="{2367B173-C5FD-437F-903A-A04F06EFBC84}" srcOrd="0" destOrd="0" presId="urn:microsoft.com/office/officeart/2005/8/layout/default"/>
    <dgm:cxn modelId="{31D63088-4C34-4F73-99B0-85000B9CA512}" type="presOf" srcId="{DD76A7CC-6FEA-4DA7-823B-03DDF1C2DFBA}" destId="{42917107-9E7F-4F96-AB8C-DF95501BBEFA}" srcOrd="0" destOrd="0" presId="urn:microsoft.com/office/officeart/2005/8/layout/default"/>
    <dgm:cxn modelId="{0209C845-8203-4541-A726-6A029D5532A8}" srcId="{35389867-2F13-4B43-8596-3E502DB0D8C9}" destId="{A77B2AFA-0FCA-42CF-902B-9092694D4386}" srcOrd="1" destOrd="0" parTransId="{9EDE890D-436F-4B56-91BE-C2A1BC218199}" sibTransId="{09506868-D490-48FF-BF27-6CE4279EE9AF}"/>
    <dgm:cxn modelId="{3C2A4C1B-D801-4D67-8E03-05778A22D010}" type="presOf" srcId="{84931BD8-4394-4ED9-B9A2-95B3445F1DD2}" destId="{E170267E-E3CC-4097-B41A-2C7360406071}" srcOrd="0" destOrd="0" presId="urn:microsoft.com/office/officeart/2005/8/layout/default"/>
    <dgm:cxn modelId="{A2E2BBF5-32DB-487F-95B1-2F9FA03842CE}" type="presOf" srcId="{51336F2F-986A-48DE-A801-F2C7C25D1B74}" destId="{9E28C8E5-BDEE-4635-9D70-5A0445AC2471}" srcOrd="0" destOrd="0" presId="urn:microsoft.com/office/officeart/2005/8/layout/default"/>
    <dgm:cxn modelId="{AB7D29AC-1B0C-492B-8F06-44B13ED4F8BE}" srcId="{35389867-2F13-4B43-8596-3E502DB0D8C9}" destId="{28194696-E004-4D3D-8392-8D48265679A6}" srcOrd="2" destOrd="0" parTransId="{57A582E3-724A-4385-8746-D101CE2D6782}" sibTransId="{79CA918B-A699-4529-A48C-B39CCF3BE601}"/>
    <dgm:cxn modelId="{C87506EC-7C25-474B-AD23-DC56822D35F8}" type="presParOf" srcId="{27801ED5-28C8-4549-AA36-299092CC1E91}" destId="{42917107-9E7F-4F96-AB8C-DF95501BBEFA}" srcOrd="0" destOrd="0" presId="urn:microsoft.com/office/officeart/2005/8/layout/default"/>
    <dgm:cxn modelId="{F26C5F2B-0FEA-479E-9FC9-3B954A528E0C}" type="presParOf" srcId="{27801ED5-28C8-4549-AA36-299092CC1E91}" destId="{04C2C9F4-0C6A-4354-9056-7645F48C8520}" srcOrd="1" destOrd="0" presId="urn:microsoft.com/office/officeart/2005/8/layout/default"/>
    <dgm:cxn modelId="{586EA131-962F-4090-9FD9-06ACEFDD967C}" type="presParOf" srcId="{27801ED5-28C8-4549-AA36-299092CC1E91}" destId="{49E2FF5D-CB62-432E-BDEF-E5B9B1A43809}" srcOrd="2" destOrd="0" presId="urn:microsoft.com/office/officeart/2005/8/layout/default"/>
    <dgm:cxn modelId="{82C2AF7C-F4DC-4849-BC69-0EA0E37ED151}" type="presParOf" srcId="{27801ED5-28C8-4549-AA36-299092CC1E91}" destId="{D830D763-B75A-4FEE-8AF0-2204B8DAD676}" srcOrd="3" destOrd="0" presId="urn:microsoft.com/office/officeart/2005/8/layout/default"/>
    <dgm:cxn modelId="{32689955-C2A8-427A-BD34-03F92E2E94EC}" type="presParOf" srcId="{27801ED5-28C8-4549-AA36-299092CC1E91}" destId="{2367B173-C5FD-437F-903A-A04F06EFBC84}" srcOrd="4" destOrd="0" presId="urn:microsoft.com/office/officeart/2005/8/layout/default"/>
    <dgm:cxn modelId="{18660EFD-1EFA-4225-8A68-2DF2BC51D7C3}" type="presParOf" srcId="{27801ED5-28C8-4549-AA36-299092CC1E91}" destId="{D6F3F917-B32D-4501-9DE1-A4C0D12FFC61}" srcOrd="5" destOrd="0" presId="urn:microsoft.com/office/officeart/2005/8/layout/default"/>
    <dgm:cxn modelId="{E4FD59D5-0024-48CA-8115-E71B160E0FB2}" type="presParOf" srcId="{27801ED5-28C8-4549-AA36-299092CC1E91}" destId="{E170267E-E3CC-4097-B41A-2C7360406071}" srcOrd="6" destOrd="0" presId="urn:microsoft.com/office/officeart/2005/8/layout/default"/>
    <dgm:cxn modelId="{AAD3660F-1346-499F-B146-B563210A68B6}" type="presParOf" srcId="{27801ED5-28C8-4549-AA36-299092CC1E91}" destId="{5E2D799F-62AB-4883-B000-B84D2688BBFB}" srcOrd="7" destOrd="0" presId="urn:microsoft.com/office/officeart/2005/8/layout/default"/>
    <dgm:cxn modelId="{FEC40825-E7A3-45B0-ADCA-1AF09547BFF4}" type="presParOf" srcId="{27801ED5-28C8-4549-AA36-299092CC1E91}" destId="{9E28C8E5-BDEE-4635-9D70-5A0445AC2471}" srcOrd="8" destOrd="0" presId="urn:microsoft.com/office/officeart/2005/8/layout/default"/>
    <dgm:cxn modelId="{AEDE7E09-D874-47A4-A4CA-28CE3AE81F73}" type="presParOf" srcId="{27801ED5-28C8-4549-AA36-299092CC1E91}" destId="{AD87D0E1-85F9-4ADC-9CD9-FD97D910D36A}" srcOrd="9" destOrd="0" presId="urn:microsoft.com/office/officeart/2005/8/layout/default"/>
    <dgm:cxn modelId="{B175BFFD-E14A-435E-A513-9F48A0364E19}" type="presParOf" srcId="{27801ED5-28C8-4549-AA36-299092CC1E91}" destId="{715141DA-B148-47CD-996E-A829D930B6E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53B29534-6D00-4FCE-8D6B-93B96711B148}" type="doc">
      <dgm:prSet loTypeId="urn:microsoft.com/office/officeart/2005/8/layout/vList3" loCatId="list" qsTypeId="urn:microsoft.com/office/officeart/2005/8/quickstyle/simple1" qsCatId="simple" csTypeId="urn:microsoft.com/office/officeart/2005/8/colors/accent1_5" csCatId="accent1" phldr="1"/>
      <dgm:spPr/>
    </dgm:pt>
    <dgm:pt modelId="{422A9B6C-EF46-4A15-927B-FDC4E2CE82E2}">
      <dgm:prSet phldrT="[Texto]"/>
      <dgm:spPr/>
      <dgm:t>
        <a:bodyPr/>
        <a:lstStyle/>
        <a:p>
          <a:r>
            <a:rPr lang="es-ES" dirty="0"/>
            <a:t>90 Distritos Regionales de Manejo Integrado</a:t>
          </a:r>
        </a:p>
      </dgm:t>
    </dgm:pt>
    <dgm:pt modelId="{ED4C2309-A31B-4D3E-9539-156CF3F267B9}" type="parTrans" cxnId="{C3B9EEF5-3500-461C-A761-9CE33CB3C242}">
      <dgm:prSet/>
      <dgm:spPr/>
      <dgm:t>
        <a:bodyPr/>
        <a:lstStyle/>
        <a:p>
          <a:endParaRPr lang="es-ES"/>
        </a:p>
      </dgm:t>
    </dgm:pt>
    <dgm:pt modelId="{2462BFC3-55A7-4650-8F28-2C1A8C93D6FB}" type="sibTrans" cxnId="{C3B9EEF5-3500-461C-A761-9CE33CB3C242}">
      <dgm:prSet/>
      <dgm:spPr/>
      <dgm:t>
        <a:bodyPr/>
        <a:lstStyle/>
        <a:p>
          <a:endParaRPr lang="es-ES"/>
        </a:p>
      </dgm:t>
    </dgm:pt>
    <dgm:pt modelId="{E385492B-42D9-4F38-8FD7-263271FD981F}" type="pres">
      <dgm:prSet presAssocID="{53B29534-6D00-4FCE-8D6B-93B96711B148}" presName="linearFlow" presStyleCnt="0">
        <dgm:presLayoutVars>
          <dgm:dir/>
          <dgm:resizeHandles val="exact"/>
        </dgm:presLayoutVars>
      </dgm:prSet>
      <dgm:spPr/>
    </dgm:pt>
    <dgm:pt modelId="{0E2EE99E-5E1B-4C3F-BC24-B6FA545F23E0}" type="pres">
      <dgm:prSet presAssocID="{422A9B6C-EF46-4A15-927B-FDC4E2CE82E2}" presName="composite" presStyleCnt="0"/>
      <dgm:spPr/>
    </dgm:pt>
    <dgm:pt modelId="{3A1234E5-57AB-44E6-B421-AB5FE1E5814F}" type="pres">
      <dgm:prSet presAssocID="{422A9B6C-EF46-4A15-927B-FDC4E2CE82E2}" presName="imgShp" presStyleLbl="fgImgPlace1" presStyleIdx="0" presStyleCnt="1" custLinFactNeighborX="-5632" custLinFactNeighborY="312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6B1CA46-AFAE-43C0-867B-BC878F8F4544}" type="pres">
      <dgm:prSet presAssocID="{422A9B6C-EF46-4A15-927B-FDC4E2CE82E2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CACF0F0-28F2-4E91-A385-92D2314C30BF}" type="presOf" srcId="{53B29534-6D00-4FCE-8D6B-93B96711B148}" destId="{E385492B-42D9-4F38-8FD7-263271FD981F}" srcOrd="0" destOrd="0" presId="urn:microsoft.com/office/officeart/2005/8/layout/vList3"/>
    <dgm:cxn modelId="{C3B9EEF5-3500-461C-A761-9CE33CB3C242}" srcId="{53B29534-6D00-4FCE-8D6B-93B96711B148}" destId="{422A9B6C-EF46-4A15-927B-FDC4E2CE82E2}" srcOrd="0" destOrd="0" parTransId="{ED4C2309-A31B-4D3E-9539-156CF3F267B9}" sibTransId="{2462BFC3-55A7-4650-8F28-2C1A8C93D6FB}"/>
    <dgm:cxn modelId="{04F44F73-A40F-4100-B672-BD85B2C4BD74}" type="presOf" srcId="{422A9B6C-EF46-4A15-927B-FDC4E2CE82E2}" destId="{B6B1CA46-AFAE-43C0-867B-BC878F8F4544}" srcOrd="0" destOrd="0" presId="urn:microsoft.com/office/officeart/2005/8/layout/vList3"/>
    <dgm:cxn modelId="{441D58C9-AB91-4CBC-BADC-C398919A75C2}" type="presParOf" srcId="{E385492B-42D9-4F38-8FD7-263271FD981F}" destId="{0E2EE99E-5E1B-4C3F-BC24-B6FA545F23E0}" srcOrd="0" destOrd="0" presId="urn:microsoft.com/office/officeart/2005/8/layout/vList3"/>
    <dgm:cxn modelId="{E3A3B617-51A9-48FF-984D-5E6079105894}" type="presParOf" srcId="{0E2EE99E-5E1B-4C3F-BC24-B6FA545F23E0}" destId="{3A1234E5-57AB-44E6-B421-AB5FE1E5814F}" srcOrd="0" destOrd="0" presId="urn:microsoft.com/office/officeart/2005/8/layout/vList3"/>
    <dgm:cxn modelId="{E3DA0793-6A30-4960-8661-F8472D521BC7}" type="presParOf" srcId="{0E2EE99E-5E1B-4C3F-BC24-B6FA545F23E0}" destId="{B6B1CA46-AFAE-43C0-867B-BC878F8F454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8CE6B218-9DB6-44B3-AE70-63468A535E2B}" type="doc">
      <dgm:prSet loTypeId="urn:microsoft.com/office/officeart/2005/8/layout/process2" loCatId="process" qsTypeId="urn:microsoft.com/office/officeart/2005/8/quickstyle/simple1" qsCatId="simple" csTypeId="urn:microsoft.com/office/officeart/2005/8/colors/accent5_1" csCatId="accent5" phldr="1"/>
      <dgm:spPr/>
    </dgm:pt>
    <dgm:pt modelId="{A426D16C-7394-4973-88F2-806C0541BE48}">
      <dgm:prSet phldrT="[Texto]" custT="1"/>
      <dgm:spPr/>
      <dgm:t>
        <a:bodyPr/>
        <a:lstStyle/>
        <a:p>
          <a:r>
            <a:rPr lang="es-ES" sz="900" dirty="0"/>
            <a:t>Régimen uso minero</a:t>
          </a:r>
        </a:p>
      </dgm:t>
    </dgm:pt>
    <dgm:pt modelId="{4F44A464-7568-4FE9-9B9A-AE2A8823FF68}" type="parTrans" cxnId="{19B5144E-ECB4-4F84-9350-63595F622CDB}">
      <dgm:prSet/>
      <dgm:spPr/>
      <dgm:t>
        <a:bodyPr/>
        <a:lstStyle/>
        <a:p>
          <a:endParaRPr lang="es-ES" sz="2000"/>
        </a:p>
      </dgm:t>
    </dgm:pt>
    <dgm:pt modelId="{423875AB-B02B-4F86-9C2D-48E1619DED1B}" type="sibTrans" cxnId="{19B5144E-ECB4-4F84-9350-63595F622CDB}">
      <dgm:prSet custT="1"/>
      <dgm:spPr/>
      <dgm:t>
        <a:bodyPr/>
        <a:lstStyle/>
        <a:p>
          <a:endParaRPr lang="es-ES" sz="800"/>
        </a:p>
      </dgm:t>
    </dgm:pt>
    <dgm:pt modelId="{B3C384AB-6735-4074-8229-F44BF80C3A82}">
      <dgm:prSet phldrT="[Texto]" custT="1"/>
      <dgm:spPr/>
      <dgm:t>
        <a:bodyPr/>
        <a:lstStyle/>
        <a:p>
          <a:pPr rtl="0"/>
          <a:r>
            <a:rPr lang="es-ES" sz="900" b="1" dirty="0"/>
            <a:t>Depende del PMA</a:t>
          </a:r>
          <a:r>
            <a:rPr lang="es-ES" sz="900" b="1" dirty="0">
              <a:latin typeface="Calibri Light" panose="020F0302020204030204"/>
            </a:rPr>
            <a:t> </a:t>
          </a:r>
          <a:endParaRPr lang="es-ES" sz="900" b="1" dirty="0"/>
        </a:p>
      </dgm:t>
    </dgm:pt>
    <dgm:pt modelId="{456115FB-F6AC-412F-8B24-B7CDF83B898B}" type="parTrans" cxnId="{93C60594-74B5-4347-A170-57412DEAF7A8}">
      <dgm:prSet/>
      <dgm:spPr/>
      <dgm:t>
        <a:bodyPr/>
        <a:lstStyle/>
        <a:p>
          <a:endParaRPr lang="es-ES" sz="2000"/>
        </a:p>
      </dgm:t>
    </dgm:pt>
    <dgm:pt modelId="{19166054-C2A4-44C9-84BA-0C2D62D125DB}" type="sibTrans" cxnId="{93C60594-74B5-4347-A170-57412DEAF7A8}">
      <dgm:prSet custT="1"/>
      <dgm:spPr/>
      <dgm:t>
        <a:bodyPr/>
        <a:lstStyle/>
        <a:p>
          <a:endParaRPr lang="es-ES" sz="800"/>
        </a:p>
      </dgm:t>
    </dgm:pt>
    <dgm:pt modelId="{A74E63FD-442E-4E22-92A3-997D0E4521EC}">
      <dgm:prSet phldrT="[Texto]" custT="1"/>
      <dgm:spPr/>
      <dgm:t>
        <a:bodyPr/>
        <a:lstStyle/>
        <a:p>
          <a:r>
            <a:rPr lang="es-CO" sz="900" dirty="0"/>
            <a:t>no se encuentran específicamente dentro de las excluidas ni las restringidas anteriores,</a:t>
          </a:r>
          <a:r>
            <a:rPr lang="es-CO" sz="900" b="1" dirty="0"/>
            <a:t> el Plan de Manejo – PM, define si permite la actividad minera (de manera condicionada) o si la prohíbe</a:t>
          </a:r>
          <a:r>
            <a:rPr lang="es-CO" sz="900" dirty="0"/>
            <a:t>.</a:t>
          </a:r>
        </a:p>
        <a:p>
          <a:r>
            <a:rPr lang="es-CO" sz="900" dirty="0"/>
            <a:t>.Art. 2.2.2.1.4.2 D 1076 de 2015</a:t>
          </a:r>
          <a:endParaRPr lang="es-ES" sz="900" dirty="0"/>
        </a:p>
      </dgm:t>
    </dgm:pt>
    <dgm:pt modelId="{1B35CDF0-EB3A-4CC9-A955-3286E5272210}" type="parTrans" cxnId="{B3C4B2B9-A1BA-4FEF-8E15-0243EEF926B9}">
      <dgm:prSet/>
      <dgm:spPr/>
      <dgm:t>
        <a:bodyPr/>
        <a:lstStyle/>
        <a:p>
          <a:endParaRPr lang="es-ES" sz="2000"/>
        </a:p>
      </dgm:t>
    </dgm:pt>
    <dgm:pt modelId="{9CCA6140-624D-481D-8EA1-DBE4E0DEB8E5}" type="sibTrans" cxnId="{B3C4B2B9-A1BA-4FEF-8E15-0243EEF926B9}">
      <dgm:prSet/>
      <dgm:spPr/>
      <dgm:t>
        <a:bodyPr/>
        <a:lstStyle/>
        <a:p>
          <a:endParaRPr lang="es-ES" sz="2000"/>
        </a:p>
      </dgm:t>
    </dgm:pt>
    <dgm:pt modelId="{FF83302D-158E-4B42-B50C-84F29FBA4E8B}" type="pres">
      <dgm:prSet presAssocID="{8CE6B218-9DB6-44B3-AE70-63468A535E2B}" presName="linearFlow" presStyleCnt="0">
        <dgm:presLayoutVars>
          <dgm:resizeHandles val="exact"/>
        </dgm:presLayoutVars>
      </dgm:prSet>
      <dgm:spPr/>
    </dgm:pt>
    <dgm:pt modelId="{FB99B46B-54AD-4840-83D2-1277ADA3D7B6}" type="pres">
      <dgm:prSet presAssocID="{A426D16C-7394-4973-88F2-806C0541BE4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4A006CF-2859-437A-9921-D96E1565D256}" type="pres">
      <dgm:prSet presAssocID="{423875AB-B02B-4F86-9C2D-48E1619DED1B}" presName="sibTrans" presStyleLbl="sibTrans2D1" presStyleIdx="0" presStyleCnt="2"/>
      <dgm:spPr/>
      <dgm:t>
        <a:bodyPr/>
        <a:lstStyle/>
        <a:p>
          <a:endParaRPr lang="es-ES"/>
        </a:p>
      </dgm:t>
    </dgm:pt>
    <dgm:pt modelId="{F52D78D3-9959-48F1-97A8-46F95816F472}" type="pres">
      <dgm:prSet presAssocID="{423875AB-B02B-4F86-9C2D-48E1619DED1B}" presName="connectorText" presStyleLbl="sibTrans2D1" presStyleIdx="0" presStyleCnt="2"/>
      <dgm:spPr/>
      <dgm:t>
        <a:bodyPr/>
        <a:lstStyle/>
        <a:p>
          <a:endParaRPr lang="es-ES"/>
        </a:p>
      </dgm:t>
    </dgm:pt>
    <dgm:pt modelId="{5638CFEC-FB72-4E68-8871-1F9A49420F5C}" type="pres">
      <dgm:prSet presAssocID="{B3C384AB-6735-4074-8229-F44BF80C3A8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547D50A-61AF-4DF6-8F51-6BEF71AD3DE6}" type="pres">
      <dgm:prSet presAssocID="{19166054-C2A4-44C9-84BA-0C2D62D125DB}" presName="sibTrans" presStyleLbl="sibTrans2D1" presStyleIdx="1" presStyleCnt="2"/>
      <dgm:spPr/>
      <dgm:t>
        <a:bodyPr/>
        <a:lstStyle/>
        <a:p>
          <a:endParaRPr lang="es-ES"/>
        </a:p>
      </dgm:t>
    </dgm:pt>
    <dgm:pt modelId="{E68FB0F4-411A-45E6-BCF5-CC8D3D213A1D}" type="pres">
      <dgm:prSet presAssocID="{19166054-C2A4-44C9-84BA-0C2D62D125DB}" presName="connectorText" presStyleLbl="sibTrans2D1" presStyleIdx="1" presStyleCnt="2"/>
      <dgm:spPr/>
      <dgm:t>
        <a:bodyPr/>
        <a:lstStyle/>
        <a:p>
          <a:endParaRPr lang="es-ES"/>
        </a:p>
      </dgm:t>
    </dgm:pt>
    <dgm:pt modelId="{6CA6362D-1F87-4B23-B9BC-47ADB062DE85}" type="pres">
      <dgm:prSet presAssocID="{A74E63FD-442E-4E22-92A3-997D0E4521E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3C4B2B9-A1BA-4FEF-8E15-0243EEF926B9}" srcId="{8CE6B218-9DB6-44B3-AE70-63468A535E2B}" destId="{A74E63FD-442E-4E22-92A3-997D0E4521EC}" srcOrd="2" destOrd="0" parTransId="{1B35CDF0-EB3A-4CC9-A955-3286E5272210}" sibTransId="{9CCA6140-624D-481D-8EA1-DBE4E0DEB8E5}"/>
    <dgm:cxn modelId="{9E144413-744A-4D45-AA97-DE102FC0EB56}" type="presOf" srcId="{8CE6B218-9DB6-44B3-AE70-63468A535E2B}" destId="{FF83302D-158E-4B42-B50C-84F29FBA4E8B}" srcOrd="0" destOrd="0" presId="urn:microsoft.com/office/officeart/2005/8/layout/process2"/>
    <dgm:cxn modelId="{93C60594-74B5-4347-A170-57412DEAF7A8}" srcId="{8CE6B218-9DB6-44B3-AE70-63468A535E2B}" destId="{B3C384AB-6735-4074-8229-F44BF80C3A82}" srcOrd="1" destOrd="0" parTransId="{456115FB-F6AC-412F-8B24-B7CDF83B898B}" sibTransId="{19166054-C2A4-44C9-84BA-0C2D62D125DB}"/>
    <dgm:cxn modelId="{F135EC40-81EB-4BEE-A0E5-FC08C2AD32C3}" type="presOf" srcId="{A426D16C-7394-4973-88F2-806C0541BE48}" destId="{FB99B46B-54AD-4840-83D2-1277ADA3D7B6}" srcOrd="0" destOrd="0" presId="urn:microsoft.com/office/officeart/2005/8/layout/process2"/>
    <dgm:cxn modelId="{54EB9C8E-7B2E-4780-AF09-A89C62CD5E76}" type="presOf" srcId="{423875AB-B02B-4F86-9C2D-48E1619DED1B}" destId="{04A006CF-2859-437A-9921-D96E1565D256}" srcOrd="0" destOrd="0" presId="urn:microsoft.com/office/officeart/2005/8/layout/process2"/>
    <dgm:cxn modelId="{19B5144E-ECB4-4F84-9350-63595F622CDB}" srcId="{8CE6B218-9DB6-44B3-AE70-63468A535E2B}" destId="{A426D16C-7394-4973-88F2-806C0541BE48}" srcOrd="0" destOrd="0" parTransId="{4F44A464-7568-4FE9-9B9A-AE2A8823FF68}" sibTransId="{423875AB-B02B-4F86-9C2D-48E1619DED1B}"/>
    <dgm:cxn modelId="{D00983C8-65D3-4562-8265-4FA4DB067644}" type="presOf" srcId="{19166054-C2A4-44C9-84BA-0C2D62D125DB}" destId="{6547D50A-61AF-4DF6-8F51-6BEF71AD3DE6}" srcOrd="0" destOrd="0" presId="urn:microsoft.com/office/officeart/2005/8/layout/process2"/>
    <dgm:cxn modelId="{30B6FF84-C784-4A74-BBB9-F48B5A971EE7}" type="presOf" srcId="{B3C384AB-6735-4074-8229-F44BF80C3A82}" destId="{5638CFEC-FB72-4E68-8871-1F9A49420F5C}" srcOrd="0" destOrd="0" presId="urn:microsoft.com/office/officeart/2005/8/layout/process2"/>
    <dgm:cxn modelId="{5E2433A1-9528-4192-9023-C95CF4F997DC}" type="presOf" srcId="{A74E63FD-442E-4E22-92A3-997D0E4521EC}" destId="{6CA6362D-1F87-4B23-B9BC-47ADB062DE85}" srcOrd="0" destOrd="0" presId="urn:microsoft.com/office/officeart/2005/8/layout/process2"/>
    <dgm:cxn modelId="{E1AB1E98-646E-44DE-B09C-AE07CB2A5920}" type="presOf" srcId="{423875AB-B02B-4F86-9C2D-48E1619DED1B}" destId="{F52D78D3-9959-48F1-97A8-46F95816F472}" srcOrd="1" destOrd="0" presId="urn:microsoft.com/office/officeart/2005/8/layout/process2"/>
    <dgm:cxn modelId="{598544BF-D660-41A2-87B5-E90D98DA8E6C}" type="presOf" srcId="{19166054-C2A4-44C9-84BA-0C2D62D125DB}" destId="{E68FB0F4-411A-45E6-BCF5-CC8D3D213A1D}" srcOrd="1" destOrd="0" presId="urn:microsoft.com/office/officeart/2005/8/layout/process2"/>
    <dgm:cxn modelId="{83EC1FCE-091D-4609-9009-EC7C3C6347F6}" type="presParOf" srcId="{FF83302D-158E-4B42-B50C-84F29FBA4E8B}" destId="{FB99B46B-54AD-4840-83D2-1277ADA3D7B6}" srcOrd="0" destOrd="0" presId="urn:microsoft.com/office/officeart/2005/8/layout/process2"/>
    <dgm:cxn modelId="{0325C07D-3D82-4A2B-8573-17ADDFB55B62}" type="presParOf" srcId="{FF83302D-158E-4B42-B50C-84F29FBA4E8B}" destId="{04A006CF-2859-437A-9921-D96E1565D256}" srcOrd="1" destOrd="0" presId="urn:microsoft.com/office/officeart/2005/8/layout/process2"/>
    <dgm:cxn modelId="{D78A4126-5AEE-48F8-842D-48D957B28455}" type="presParOf" srcId="{04A006CF-2859-437A-9921-D96E1565D256}" destId="{F52D78D3-9959-48F1-97A8-46F95816F472}" srcOrd="0" destOrd="0" presId="urn:microsoft.com/office/officeart/2005/8/layout/process2"/>
    <dgm:cxn modelId="{72270501-7C5F-49E5-AB1A-086932A750FD}" type="presParOf" srcId="{FF83302D-158E-4B42-B50C-84F29FBA4E8B}" destId="{5638CFEC-FB72-4E68-8871-1F9A49420F5C}" srcOrd="2" destOrd="0" presId="urn:microsoft.com/office/officeart/2005/8/layout/process2"/>
    <dgm:cxn modelId="{95FF50D2-FCB1-49DA-8772-A072A1C26033}" type="presParOf" srcId="{FF83302D-158E-4B42-B50C-84F29FBA4E8B}" destId="{6547D50A-61AF-4DF6-8F51-6BEF71AD3DE6}" srcOrd="3" destOrd="0" presId="urn:microsoft.com/office/officeart/2005/8/layout/process2"/>
    <dgm:cxn modelId="{96420C47-4D06-4ED0-93E0-B7E0FEF48E24}" type="presParOf" srcId="{6547D50A-61AF-4DF6-8F51-6BEF71AD3DE6}" destId="{E68FB0F4-411A-45E6-BCF5-CC8D3D213A1D}" srcOrd="0" destOrd="0" presId="urn:microsoft.com/office/officeart/2005/8/layout/process2"/>
    <dgm:cxn modelId="{18B06172-124C-4A7C-AA70-A70BEEE6F8EC}" type="presParOf" srcId="{FF83302D-158E-4B42-B50C-84F29FBA4E8B}" destId="{6CA6362D-1F87-4B23-B9BC-47ADB062DE85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E61C5A7-41D6-4E63-B539-70B7C3D0CA03}" type="doc">
      <dgm:prSet loTypeId="urn:microsoft.com/office/officeart/2008/layout/PictureStrips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s-ES"/>
        </a:p>
      </dgm:t>
    </dgm:pt>
    <dgm:pt modelId="{DC68A92C-E10F-4536-90CB-64B98A4D5DCC}">
      <dgm:prSet phldrT="[Texto]"/>
      <dgm:spPr/>
      <dgm:t>
        <a:bodyPr/>
        <a:lstStyle/>
        <a:p>
          <a:r>
            <a:rPr lang="es-ES"/>
            <a:t>Oficio Rad. </a:t>
          </a:r>
          <a:r>
            <a:rPr lang="es-CO"/>
            <a:t>31032023E2002820 del 9 de febrero de 2023</a:t>
          </a:r>
          <a:endParaRPr lang="es-ES"/>
        </a:p>
      </dgm:t>
    </dgm:pt>
    <dgm:pt modelId="{0DF8351E-82B3-4FBB-B64F-92DDAFFE7FEA}" type="parTrans" cxnId="{7DC193E1-B23C-4599-B932-4508920439C6}">
      <dgm:prSet/>
      <dgm:spPr/>
      <dgm:t>
        <a:bodyPr/>
        <a:lstStyle/>
        <a:p>
          <a:endParaRPr lang="es-ES"/>
        </a:p>
      </dgm:t>
    </dgm:pt>
    <dgm:pt modelId="{D1BB1941-8E48-4837-BD5E-C1CCBAECF964}" type="sibTrans" cxnId="{7DC193E1-B23C-4599-B932-4508920439C6}">
      <dgm:prSet/>
      <dgm:spPr/>
      <dgm:t>
        <a:bodyPr/>
        <a:lstStyle/>
        <a:p>
          <a:endParaRPr lang="es-ES"/>
        </a:p>
      </dgm:t>
    </dgm:pt>
    <dgm:pt modelId="{54F29ADA-92F7-4635-AEF4-5EFFC1E90553}">
      <dgm:prSet phldrT="[Texto]"/>
      <dgm:spPr/>
      <dgm:t>
        <a:bodyPr/>
        <a:lstStyle/>
        <a:p>
          <a:r>
            <a:rPr lang="es-CO"/>
            <a:t>Correo electrónico con fecha de 18 de abril de 2023</a:t>
          </a:r>
          <a:endParaRPr lang="es-ES"/>
        </a:p>
      </dgm:t>
    </dgm:pt>
    <dgm:pt modelId="{32E093CA-891C-4EAD-A646-4CD1EF98598F}" type="parTrans" cxnId="{6BB0D217-E9F8-4AE5-9DBD-420A64224E44}">
      <dgm:prSet/>
      <dgm:spPr/>
      <dgm:t>
        <a:bodyPr/>
        <a:lstStyle/>
        <a:p>
          <a:endParaRPr lang="es-ES"/>
        </a:p>
      </dgm:t>
    </dgm:pt>
    <dgm:pt modelId="{1963356C-6EAD-4ACE-A6A6-963145C11DBA}" type="sibTrans" cxnId="{6BB0D217-E9F8-4AE5-9DBD-420A64224E44}">
      <dgm:prSet/>
      <dgm:spPr/>
      <dgm:t>
        <a:bodyPr/>
        <a:lstStyle/>
        <a:p>
          <a:endParaRPr lang="es-ES"/>
        </a:p>
      </dgm:t>
    </dgm:pt>
    <dgm:pt modelId="{CBFD4855-CBBD-4300-A692-F0D15E5A1B95}">
      <dgm:prSet phldrT="[Texto]"/>
      <dgm:spPr/>
      <dgm:t>
        <a:bodyPr/>
        <a:lstStyle/>
        <a:p>
          <a:r>
            <a:rPr lang="es-CO"/>
            <a:t>Correo electrónico con fecha de 19 de Mayo de 2023</a:t>
          </a:r>
          <a:endParaRPr lang="es-ES"/>
        </a:p>
      </dgm:t>
    </dgm:pt>
    <dgm:pt modelId="{EEF5610E-3227-4F95-8452-C03BACA8E082}" type="parTrans" cxnId="{2522FEC5-82B3-4B2B-9EAF-732C1EF5F776}">
      <dgm:prSet/>
      <dgm:spPr/>
      <dgm:t>
        <a:bodyPr/>
        <a:lstStyle/>
        <a:p>
          <a:endParaRPr lang="es-ES"/>
        </a:p>
      </dgm:t>
    </dgm:pt>
    <dgm:pt modelId="{2D72A21F-7EF6-4F94-B1BD-541D60726D0D}" type="sibTrans" cxnId="{2522FEC5-82B3-4B2B-9EAF-732C1EF5F776}">
      <dgm:prSet/>
      <dgm:spPr/>
      <dgm:t>
        <a:bodyPr/>
        <a:lstStyle/>
        <a:p>
          <a:endParaRPr lang="es-ES"/>
        </a:p>
      </dgm:t>
    </dgm:pt>
    <dgm:pt modelId="{EEFEF94C-3F48-4741-8627-CDEDE896AB36}" type="pres">
      <dgm:prSet presAssocID="{CE61C5A7-41D6-4E63-B539-70B7C3D0CA0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2412BCEF-3FBA-433D-9312-17C00E2F6DFC}" type="pres">
      <dgm:prSet presAssocID="{DC68A92C-E10F-4536-90CB-64B98A4D5DCC}" presName="composite" presStyleCnt="0"/>
      <dgm:spPr/>
    </dgm:pt>
    <dgm:pt modelId="{6ADA2DAE-8A07-4177-87C9-975C70815D42}" type="pres">
      <dgm:prSet presAssocID="{DC68A92C-E10F-4536-90CB-64B98A4D5DCC}" presName="rect1" presStyleLbl="tr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8A5B906-A435-4592-A703-9B410EF329B2}" type="pres">
      <dgm:prSet presAssocID="{DC68A92C-E10F-4536-90CB-64B98A4D5DCC}" presName="rect2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es-CO"/>
        </a:p>
      </dgm:t>
    </dgm:pt>
    <dgm:pt modelId="{F1581B46-A2C1-495C-BCB6-011138C46A67}" type="pres">
      <dgm:prSet presAssocID="{D1BB1941-8E48-4837-BD5E-C1CCBAECF964}" presName="sibTrans" presStyleCnt="0"/>
      <dgm:spPr/>
    </dgm:pt>
    <dgm:pt modelId="{2DE405C7-A583-425C-AAC6-EE2562164779}" type="pres">
      <dgm:prSet presAssocID="{54F29ADA-92F7-4635-AEF4-5EFFC1E90553}" presName="composite" presStyleCnt="0"/>
      <dgm:spPr/>
    </dgm:pt>
    <dgm:pt modelId="{654A0B86-DD4A-4A35-AF6C-EB63F613E3DC}" type="pres">
      <dgm:prSet presAssocID="{54F29ADA-92F7-4635-AEF4-5EFFC1E90553}" presName="rect1" presStyleLbl="tr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55E31F3-5836-4DB0-A341-41A3E30BC3BF}" type="pres">
      <dgm:prSet presAssocID="{54F29ADA-92F7-4635-AEF4-5EFFC1E90553}" presName="rect2" presStyleLbl="fgImgPlace1" presStyleIdx="1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es-CO"/>
        </a:p>
      </dgm:t>
    </dgm:pt>
    <dgm:pt modelId="{F8E50220-445B-478E-B14C-1A3665748C74}" type="pres">
      <dgm:prSet presAssocID="{1963356C-6EAD-4ACE-A6A6-963145C11DBA}" presName="sibTrans" presStyleCnt="0"/>
      <dgm:spPr/>
    </dgm:pt>
    <dgm:pt modelId="{7612E28E-85E7-4B4E-A9C4-7E644E623223}" type="pres">
      <dgm:prSet presAssocID="{CBFD4855-CBBD-4300-A692-F0D15E5A1B95}" presName="composite" presStyleCnt="0"/>
      <dgm:spPr/>
    </dgm:pt>
    <dgm:pt modelId="{32EC9F9F-0224-4A4A-B88E-935456E417D8}" type="pres">
      <dgm:prSet presAssocID="{CBFD4855-CBBD-4300-A692-F0D15E5A1B95}" presName="rect1" presStyleLbl="tr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13241A1-D265-4818-A07B-C941F74FC626}" type="pres">
      <dgm:prSet presAssocID="{CBFD4855-CBBD-4300-A692-F0D15E5A1B95}" presName="rect2" presStyleLbl="fgImgPlace1" presStyleIdx="2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  <dgm:t>
        <a:bodyPr/>
        <a:lstStyle/>
        <a:p>
          <a:endParaRPr lang="es-CO"/>
        </a:p>
      </dgm:t>
    </dgm:pt>
  </dgm:ptLst>
  <dgm:cxnLst>
    <dgm:cxn modelId="{7DC193E1-B23C-4599-B932-4508920439C6}" srcId="{CE61C5A7-41D6-4E63-B539-70B7C3D0CA03}" destId="{DC68A92C-E10F-4536-90CB-64B98A4D5DCC}" srcOrd="0" destOrd="0" parTransId="{0DF8351E-82B3-4FBB-B64F-92DDAFFE7FEA}" sibTransId="{D1BB1941-8E48-4837-BD5E-C1CCBAECF964}"/>
    <dgm:cxn modelId="{6BB0D217-E9F8-4AE5-9DBD-420A64224E44}" srcId="{CE61C5A7-41D6-4E63-B539-70B7C3D0CA03}" destId="{54F29ADA-92F7-4635-AEF4-5EFFC1E90553}" srcOrd="1" destOrd="0" parTransId="{32E093CA-891C-4EAD-A646-4CD1EF98598F}" sibTransId="{1963356C-6EAD-4ACE-A6A6-963145C11DBA}"/>
    <dgm:cxn modelId="{0A65EEF8-D64C-4145-8096-2E161D00DE2B}" type="presOf" srcId="{CBFD4855-CBBD-4300-A692-F0D15E5A1B95}" destId="{32EC9F9F-0224-4A4A-B88E-935456E417D8}" srcOrd="0" destOrd="0" presId="urn:microsoft.com/office/officeart/2008/layout/PictureStrips"/>
    <dgm:cxn modelId="{24402EBE-0CB3-4268-A304-E11081BBC3C0}" type="presOf" srcId="{DC68A92C-E10F-4536-90CB-64B98A4D5DCC}" destId="{6ADA2DAE-8A07-4177-87C9-975C70815D42}" srcOrd="0" destOrd="0" presId="urn:microsoft.com/office/officeart/2008/layout/PictureStrips"/>
    <dgm:cxn modelId="{F757A1D0-DD31-47E9-89A0-ADD8351C2E08}" type="presOf" srcId="{54F29ADA-92F7-4635-AEF4-5EFFC1E90553}" destId="{654A0B86-DD4A-4A35-AF6C-EB63F613E3DC}" srcOrd="0" destOrd="0" presId="urn:microsoft.com/office/officeart/2008/layout/PictureStrips"/>
    <dgm:cxn modelId="{2522FEC5-82B3-4B2B-9EAF-732C1EF5F776}" srcId="{CE61C5A7-41D6-4E63-B539-70B7C3D0CA03}" destId="{CBFD4855-CBBD-4300-A692-F0D15E5A1B95}" srcOrd="2" destOrd="0" parTransId="{EEF5610E-3227-4F95-8452-C03BACA8E082}" sibTransId="{2D72A21F-7EF6-4F94-B1BD-541D60726D0D}"/>
    <dgm:cxn modelId="{3A670E2D-4A2F-491B-ACE7-8AF1E5859F60}" type="presOf" srcId="{CE61C5A7-41D6-4E63-B539-70B7C3D0CA03}" destId="{EEFEF94C-3F48-4741-8627-CDEDE896AB36}" srcOrd="0" destOrd="0" presId="urn:microsoft.com/office/officeart/2008/layout/PictureStrips"/>
    <dgm:cxn modelId="{CCA26A87-E444-4395-84D1-0F50363677B5}" type="presParOf" srcId="{EEFEF94C-3F48-4741-8627-CDEDE896AB36}" destId="{2412BCEF-3FBA-433D-9312-17C00E2F6DFC}" srcOrd="0" destOrd="0" presId="urn:microsoft.com/office/officeart/2008/layout/PictureStrips"/>
    <dgm:cxn modelId="{C391057E-C75F-4101-830F-C97DBF640165}" type="presParOf" srcId="{2412BCEF-3FBA-433D-9312-17C00E2F6DFC}" destId="{6ADA2DAE-8A07-4177-87C9-975C70815D42}" srcOrd="0" destOrd="0" presId="urn:microsoft.com/office/officeart/2008/layout/PictureStrips"/>
    <dgm:cxn modelId="{631A7C6F-5151-4E5B-A3E9-F48E93317755}" type="presParOf" srcId="{2412BCEF-3FBA-433D-9312-17C00E2F6DFC}" destId="{F8A5B906-A435-4592-A703-9B410EF329B2}" srcOrd="1" destOrd="0" presId="urn:microsoft.com/office/officeart/2008/layout/PictureStrips"/>
    <dgm:cxn modelId="{A3FA58EC-A445-4003-857B-A34395F9C082}" type="presParOf" srcId="{EEFEF94C-3F48-4741-8627-CDEDE896AB36}" destId="{F1581B46-A2C1-495C-BCB6-011138C46A67}" srcOrd="1" destOrd="0" presId="urn:microsoft.com/office/officeart/2008/layout/PictureStrips"/>
    <dgm:cxn modelId="{EECEE915-C5F8-42B9-9AAD-5F0C8713468E}" type="presParOf" srcId="{EEFEF94C-3F48-4741-8627-CDEDE896AB36}" destId="{2DE405C7-A583-425C-AAC6-EE2562164779}" srcOrd="2" destOrd="0" presId="urn:microsoft.com/office/officeart/2008/layout/PictureStrips"/>
    <dgm:cxn modelId="{DFBF6005-5640-4AB3-8C80-9E4CCB778491}" type="presParOf" srcId="{2DE405C7-A583-425C-AAC6-EE2562164779}" destId="{654A0B86-DD4A-4A35-AF6C-EB63F613E3DC}" srcOrd="0" destOrd="0" presId="urn:microsoft.com/office/officeart/2008/layout/PictureStrips"/>
    <dgm:cxn modelId="{892064F1-D36F-4AD7-AE8D-D14F12F1A6B2}" type="presParOf" srcId="{2DE405C7-A583-425C-AAC6-EE2562164779}" destId="{955E31F3-5836-4DB0-A341-41A3E30BC3BF}" srcOrd="1" destOrd="0" presId="urn:microsoft.com/office/officeart/2008/layout/PictureStrips"/>
    <dgm:cxn modelId="{19EFE3F5-69EF-4100-83A5-6649292931DC}" type="presParOf" srcId="{EEFEF94C-3F48-4741-8627-CDEDE896AB36}" destId="{F8E50220-445B-478E-B14C-1A3665748C74}" srcOrd="3" destOrd="0" presId="urn:microsoft.com/office/officeart/2008/layout/PictureStrips"/>
    <dgm:cxn modelId="{A8DA7975-9EC4-43A8-A366-7FA13625FB7F}" type="presParOf" srcId="{EEFEF94C-3F48-4741-8627-CDEDE896AB36}" destId="{7612E28E-85E7-4B4E-A9C4-7E644E623223}" srcOrd="4" destOrd="0" presId="urn:microsoft.com/office/officeart/2008/layout/PictureStrips"/>
    <dgm:cxn modelId="{6706CE87-B76C-445D-839C-614BCD63FF19}" type="presParOf" srcId="{7612E28E-85E7-4B4E-A9C4-7E644E623223}" destId="{32EC9F9F-0224-4A4A-B88E-935456E417D8}" srcOrd="0" destOrd="0" presId="urn:microsoft.com/office/officeart/2008/layout/PictureStrips"/>
    <dgm:cxn modelId="{9CBBF436-65F3-49CF-82F8-3A3240C63B26}" type="presParOf" srcId="{7612E28E-85E7-4B4E-A9C4-7E644E623223}" destId="{C13241A1-D265-4818-A07B-C941F74FC626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35389867-2F13-4B43-8596-3E502DB0D8C9}" type="doc">
      <dgm:prSet loTypeId="urn:microsoft.com/office/officeart/2005/8/layout/default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es-ES"/>
        </a:p>
      </dgm:t>
    </dgm:pt>
    <dgm:pt modelId="{DD76A7CC-6FEA-4DA7-823B-03DDF1C2DFBA}">
      <dgm:prSet phldrT="[Texto]" custT="1"/>
      <dgm:spPr/>
      <dgm:t>
        <a:bodyPr/>
        <a:lstStyle/>
        <a:p>
          <a:pPr algn="l"/>
          <a:r>
            <a:rPr lang="es-ES" sz="1600" b="1" u="sng" dirty="0">
              <a:solidFill>
                <a:schemeClr val="accent4"/>
              </a:solidFill>
            </a:rPr>
            <a:t>Zona de Preservación</a:t>
          </a:r>
        </a:p>
        <a:p>
          <a:pPr algn="l"/>
          <a:r>
            <a:rPr lang="es-ES" sz="1400" b="0" dirty="0"/>
            <a:t>Prohibida: 11</a:t>
          </a:r>
        </a:p>
        <a:p>
          <a:pPr algn="l"/>
          <a:r>
            <a:rPr lang="es-ES" sz="1400" b="0" dirty="0"/>
            <a:t>Restringida:-</a:t>
          </a:r>
        </a:p>
        <a:p>
          <a:pPr algn="l"/>
          <a:r>
            <a:rPr lang="es-ES" sz="1400" b="0" dirty="0"/>
            <a:t>Permitida -</a:t>
          </a:r>
        </a:p>
        <a:p>
          <a:pPr algn="l" rtl="0"/>
          <a:r>
            <a:rPr lang="es-ES" sz="1400" b="0" dirty="0">
              <a:solidFill>
                <a:srgbClr val="FF0000"/>
              </a:solidFill>
            </a:rPr>
            <a:t>Sin reporte en la matriz: 4</a:t>
          </a:r>
          <a:r>
            <a:rPr lang="es-ES" sz="1400" b="0" dirty="0">
              <a:latin typeface="Calibri Light" panose="020F0302020204030204"/>
            </a:rPr>
            <a:t> </a:t>
          </a:r>
          <a:endParaRPr lang="es-ES" sz="1400" b="0" dirty="0"/>
        </a:p>
        <a:p>
          <a:pPr algn="l"/>
          <a:endParaRPr lang="es-ES" sz="1600" b="1" dirty="0"/>
        </a:p>
      </dgm:t>
    </dgm:pt>
    <dgm:pt modelId="{12F44E35-C57A-4360-B429-8C2E9C4A4FBE}" type="parTrans" cxnId="{3ECC7C22-05B4-443F-B84E-964475170A76}">
      <dgm:prSet/>
      <dgm:spPr/>
      <dgm:t>
        <a:bodyPr/>
        <a:lstStyle/>
        <a:p>
          <a:pPr algn="l"/>
          <a:endParaRPr lang="es-ES" sz="1100" b="1"/>
        </a:p>
      </dgm:t>
    </dgm:pt>
    <dgm:pt modelId="{4F6F0742-289B-4D8F-9FEA-FF5A3254B02D}" type="sibTrans" cxnId="{3ECC7C22-05B4-443F-B84E-964475170A76}">
      <dgm:prSet/>
      <dgm:spPr/>
      <dgm:t>
        <a:bodyPr/>
        <a:lstStyle/>
        <a:p>
          <a:pPr algn="l"/>
          <a:endParaRPr lang="es-ES" sz="1100" b="1"/>
        </a:p>
      </dgm:t>
    </dgm:pt>
    <dgm:pt modelId="{A77B2AFA-0FCA-42CF-902B-9092694D4386}">
      <dgm:prSet phldrT="[Texto]" custT="1"/>
      <dgm:spPr/>
      <dgm:t>
        <a:bodyPr/>
        <a:lstStyle/>
        <a:p>
          <a:pPr algn="l"/>
          <a:r>
            <a:rPr lang="es-ES" sz="1600" b="1" u="sng" dirty="0">
              <a:solidFill>
                <a:schemeClr val="accent4"/>
              </a:solidFill>
            </a:rPr>
            <a:t>Zona de restauración</a:t>
          </a:r>
        </a:p>
        <a:p>
          <a:pPr algn="l"/>
          <a:r>
            <a:rPr lang="es-ES" sz="1400" b="0" dirty="0"/>
            <a:t>Prohibida: 11</a:t>
          </a:r>
        </a:p>
        <a:p>
          <a:pPr algn="l"/>
          <a:r>
            <a:rPr lang="es-ES" sz="1400" b="0" dirty="0"/>
            <a:t>Restringida: -</a:t>
          </a:r>
        </a:p>
        <a:p>
          <a:pPr algn="l"/>
          <a:r>
            <a:rPr lang="es-ES" sz="1400" b="0" dirty="0"/>
            <a:t>Permitida: -</a:t>
          </a:r>
        </a:p>
        <a:p>
          <a:pPr algn="l"/>
          <a:r>
            <a:rPr lang="es-ES" sz="1400" b="0" dirty="0" smtClean="0">
              <a:solidFill>
                <a:srgbClr val="FF0000"/>
              </a:solidFill>
            </a:rPr>
            <a:t>Sin reporte en la matriz: 4</a:t>
          </a:r>
          <a:endParaRPr lang="es-ES" sz="1400" b="0" dirty="0">
            <a:solidFill>
              <a:srgbClr val="FF0000"/>
            </a:solidFill>
          </a:endParaRPr>
        </a:p>
        <a:p>
          <a:pPr algn="l"/>
          <a:endParaRPr lang="es-ES" sz="1600" b="1" dirty="0"/>
        </a:p>
      </dgm:t>
    </dgm:pt>
    <dgm:pt modelId="{9EDE890D-436F-4B56-91BE-C2A1BC218199}" type="parTrans" cxnId="{0209C845-8203-4541-A726-6A029D5532A8}">
      <dgm:prSet/>
      <dgm:spPr/>
      <dgm:t>
        <a:bodyPr/>
        <a:lstStyle/>
        <a:p>
          <a:pPr algn="l"/>
          <a:endParaRPr lang="es-ES" sz="1100" b="1"/>
        </a:p>
      </dgm:t>
    </dgm:pt>
    <dgm:pt modelId="{09506868-D490-48FF-BF27-6CE4279EE9AF}" type="sibTrans" cxnId="{0209C845-8203-4541-A726-6A029D5532A8}">
      <dgm:prSet/>
      <dgm:spPr/>
      <dgm:t>
        <a:bodyPr/>
        <a:lstStyle/>
        <a:p>
          <a:pPr algn="l"/>
          <a:endParaRPr lang="es-ES" sz="1100" b="1"/>
        </a:p>
      </dgm:t>
    </dgm:pt>
    <dgm:pt modelId="{28194696-E004-4D3D-8392-8D48265679A6}">
      <dgm:prSet phldrT="[Texto]" custT="1"/>
      <dgm:spPr/>
      <dgm:t>
        <a:bodyPr/>
        <a:lstStyle/>
        <a:p>
          <a:pPr algn="l"/>
          <a:r>
            <a:rPr lang="es-ES" sz="1600" b="1" dirty="0">
              <a:solidFill>
                <a:schemeClr val="accent4">
                  <a:lumMod val="75000"/>
                </a:schemeClr>
              </a:solidFill>
            </a:rPr>
            <a:t>Subzona para el aprovechamiento sostenible</a:t>
          </a:r>
        </a:p>
        <a:p>
          <a:pPr algn="l" rtl="0"/>
          <a:r>
            <a:rPr lang="es-ES" sz="1400" b="0" dirty="0"/>
            <a:t>Prohibida: 10</a:t>
          </a:r>
          <a:r>
            <a:rPr lang="es-ES" sz="1400" b="0" dirty="0">
              <a:latin typeface="Calibri Light" panose="020F0302020204030204"/>
            </a:rPr>
            <a:t> </a:t>
          </a:r>
          <a:endParaRPr lang="es-ES" sz="1400" b="0" dirty="0"/>
        </a:p>
        <a:p>
          <a:pPr algn="l"/>
          <a:r>
            <a:rPr lang="es-ES" sz="1400" b="0" dirty="0"/>
            <a:t>Restringida: -</a:t>
          </a:r>
        </a:p>
        <a:p>
          <a:pPr algn="l"/>
          <a:r>
            <a:rPr lang="es-ES" sz="1400" b="0" dirty="0"/>
            <a:t>Permitida -</a:t>
          </a:r>
        </a:p>
        <a:p>
          <a:pPr algn="l" rtl="0"/>
          <a:r>
            <a:rPr lang="es-ES" sz="1400" b="0" dirty="0" smtClean="0">
              <a:solidFill>
                <a:srgbClr val="FF0000"/>
              </a:solidFill>
            </a:rPr>
            <a:t>Sin reporte en la matriz: </a:t>
          </a:r>
          <a:r>
            <a:rPr lang="es-ES" sz="1400" b="1" dirty="0" smtClean="0">
              <a:solidFill>
                <a:srgbClr val="FF0000"/>
              </a:solidFill>
            </a:rPr>
            <a:t>5</a:t>
          </a:r>
          <a:r>
            <a:rPr lang="es-ES" sz="1400" b="1" dirty="0">
              <a:solidFill>
                <a:srgbClr val="FF0000"/>
              </a:solidFill>
              <a:latin typeface="Calibri Light" panose="020F0302020204030204"/>
            </a:rPr>
            <a:t> </a:t>
          </a:r>
        </a:p>
      </dgm:t>
    </dgm:pt>
    <dgm:pt modelId="{57A582E3-724A-4385-8746-D101CE2D6782}" type="parTrans" cxnId="{AB7D29AC-1B0C-492B-8F06-44B13ED4F8BE}">
      <dgm:prSet/>
      <dgm:spPr/>
      <dgm:t>
        <a:bodyPr/>
        <a:lstStyle/>
        <a:p>
          <a:pPr algn="l"/>
          <a:endParaRPr lang="es-ES" sz="1100" b="1"/>
        </a:p>
      </dgm:t>
    </dgm:pt>
    <dgm:pt modelId="{79CA918B-A699-4529-A48C-B39CCF3BE601}" type="sibTrans" cxnId="{AB7D29AC-1B0C-492B-8F06-44B13ED4F8BE}">
      <dgm:prSet/>
      <dgm:spPr/>
      <dgm:t>
        <a:bodyPr/>
        <a:lstStyle/>
        <a:p>
          <a:pPr algn="l"/>
          <a:endParaRPr lang="es-ES" sz="1100" b="1"/>
        </a:p>
      </dgm:t>
    </dgm:pt>
    <dgm:pt modelId="{84931BD8-4394-4ED9-B9A2-95B3445F1DD2}">
      <dgm:prSet phldrT="[Texto]" custT="1"/>
      <dgm:spPr/>
      <dgm:t>
        <a:bodyPr/>
        <a:lstStyle/>
        <a:p>
          <a:pPr algn="l" rtl="0"/>
          <a:r>
            <a:rPr lang="es-ES" sz="1600" b="1" dirty="0">
              <a:solidFill>
                <a:schemeClr val="accent4">
                  <a:lumMod val="75000"/>
                </a:schemeClr>
              </a:solidFill>
            </a:rPr>
            <a:t>Subzona para el desarrollo</a:t>
          </a:r>
          <a:r>
            <a:rPr lang="es-ES" sz="1400" b="1" dirty="0">
              <a:latin typeface="Calibri Light" panose="020F0302020204030204"/>
            </a:rPr>
            <a:t> </a:t>
          </a:r>
        </a:p>
        <a:p>
          <a:pPr algn="l"/>
          <a:r>
            <a:rPr lang="es-ES" sz="1400" b="0" dirty="0"/>
            <a:t>Prohibida:9</a:t>
          </a:r>
        </a:p>
        <a:p>
          <a:pPr algn="l"/>
          <a:r>
            <a:rPr lang="es-ES" sz="1400" b="0" dirty="0"/>
            <a:t>Restringida: 1</a:t>
          </a:r>
        </a:p>
        <a:p>
          <a:pPr algn="l" rtl="0"/>
          <a:r>
            <a:rPr lang="es-ES" sz="1400" b="0" dirty="0"/>
            <a:t>Permitida -</a:t>
          </a:r>
          <a:r>
            <a:rPr lang="es-ES" sz="1400" b="0" dirty="0">
              <a:latin typeface="Calibri Light" panose="020F0302020204030204"/>
            </a:rPr>
            <a:t> </a:t>
          </a:r>
          <a:endParaRPr lang="es-ES" sz="1400" b="0" dirty="0"/>
        </a:p>
        <a:p>
          <a:pPr algn="l"/>
          <a:r>
            <a:rPr lang="es-ES" sz="1400" b="0" dirty="0" smtClean="0">
              <a:solidFill>
                <a:srgbClr val="FF0000"/>
              </a:solidFill>
            </a:rPr>
            <a:t>Sin reporte en la matriz: </a:t>
          </a:r>
          <a:r>
            <a:rPr lang="es-ES" sz="1400" b="1" dirty="0" smtClean="0">
              <a:solidFill>
                <a:srgbClr val="FF0000"/>
              </a:solidFill>
            </a:rPr>
            <a:t>5</a:t>
          </a:r>
          <a:endParaRPr lang="es-ES" sz="1600" b="1" dirty="0">
            <a:solidFill>
              <a:srgbClr val="FF0000"/>
            </a:solidFill>
          </a:endParaRPr>
        </a:p>
        <a:p>
          <a:pPr algn="l"/>
          <a:endParaRPr lang="es-ES" sz="1600" b="1" dirty="0"/>
        </a:p>
      </dgm:t>
    </dgm:pt>
    <dgm:pt modelId="{5A23B9F9-7048-426F-912D-2DB5E76805B5}" type="parTrans" cxnId="{B1003D7E-AA8B-4B94-B063-4797A40EE76F}">
      <dgm:prSet/>
      <dgm:spPr/>
      <dgm:t>
        <a:bodyPr/>
        <a:lstStyle/>
        <a:p>
          <a:pPr algn="l"/>
          <a:endParaRPr lang="es-ES" sz="1100" b="1"/>
        </a:p>
      </dgm:t>
    </dgm:pt>
    <dgm:pt modelId="{D2DF2A4D-FC38-4DC5-A8D0-B399E04429B3}" type="sibTrans" cxnId="{B1003D7E-AA8B-4B94-B063-4797A40EE76F}">
      <dgm:prSet/>
      <dgm:spPr/>
      <dgm:t>
        <a:bodyPr/>
        <a:lstStyle/>
        <a:p>
          <a:pPr algn="l"/>
          <a:endParaRPr lang="es-ES" sz="1100" b="1"/>
        </a:p>
      </dgm:t>
    </dgm:pt>
    <dgm:pt modelId="{51336F2F-986A-48DE-A801-F2C7C25D1B74}">
      <dgm:prSet phldrT="[Texto]" custT="1"/>
      <dgm:spPr/>
      <dgm:t>
        <a:bodyPr/>
        <a:lstStyle/>
        <a:p>
          <a:pPr algn="l"/>
          <a:r>
            <a:rPr lang="es-ES" sz="1600" b="1" dirty="0">
              <a:solidFill>
                <a:schemeClr val="accent4">
                  <a:lumMod val="75000"/>
                </a:schemeClr>
              </a:solidFill>
            </a:rPr>
            <a:t>Subzona para la recreación</a:t>
          </a:r>
        </a:p>
        <a:p>
          <a:pPr algn="l"/>
          <a:r>
            <a:rPr lang="es-ES" sz="1600" b="0" dirty="0"/>
            <a:t>Prohibida:9</a:t>
          </a:r>
        </a:p>
        <a:p>
          <a:pPr algn="l"/>
          <a:r>
            <a:rPr lang="es-ES" sz="1600" b="0" dirty="0"/>
            <a:t>Restringida: -</a:t>
          </a:r>
        </a:p>
        <a:p>
          <a:pPr algn="l" rtl="0"/>
          <a:r>
            <a:rPr lang="es-ES" sz="1600" b="0" dirty="0"/>
            <a:t>Permitida -</a:t>
          </a:r>
          <a:r>
            <a:rPr lang="es-ES" sz="1600" b="0" dirty="0">
              <a:latin typeface="Calibri Light" panose="020F0302020204030204"/>
            </a:rPr>
            <a:t> </a:t>
          </a:r>
          <a:endParaRPr lang="es-ES" sz="1600" b="0" dirty="0"/>
        </a:p>
        <a:p>
          <a:pPr algn="l"/>
          <a:r>
            <a:rPr lang="es-ES" sz="1600" b="0" dirty="0" smtClean="0">
              <a:solidFill>
                <a:srgbClr val="FF0000"/>
              </a:solidFill>
            </a:rPr>
            <a:t>Sin reporte en la matriz: </a:t>
          </a:r>
          <a:r>
            <a:rPr lang="es-ES" sz="1600" b="1" dirty="0" smtClean="0">
              <a:solidFill>
                <a:srgbClr val="FF0000"/>
              </a:solidFill>
            </a:rPr>
            <a:t>6</a:t>
          </a:r>
          <a:endParaRPr lang="es-ES" sz="1400" b="1" dirty="0">
            <a:solidFill>
              <a:srgbClr val="FF0000"/>
            </a:solidFill>
          </a:endParaRPr>
        </a:p>
      </dgm:t>
    </dgm:pt>
    <dgm:pt modelId="{027C3F99-B82F-498F-B4BD-36216ED359FC}" type="parTrans" cxnId="{091C31F4-FB73-4BF5-B531-64206BDC1535}">
      <dgm:prSet/>
      <dgm:spPr/>
      <dgm:t>
        <a:bodyPr/>
        <a:lstStyle/>
        <a:p>
          <a:pPr algn="l"/>
          <a:endParaRPr lang="es-ES" sz="1100" b="1"/>
        </a:p>
      </dgm:t>
    </dgm:pt>
    <dgm:pt modelId="{2ED5D580-0838-450A-9DE7-145BD84AAD43}" type="sibTrans" cxnId="{091C31F4-FB73-4BF5-B531-64206BDC1535}">
      <dgm:prSet/>
      <dgm:spPr/>
      <dgm:t>
        <a:bodyPr/>
        <a:lstStyle/>
        <a:p>
          <a:pPr algn="l"/>
          <a:endParaRPr lang="es-ES" sz="1100" b="1"/>
        </a:p>
      </dgm:t>
    </dgm:pt>
    <dgm:pt modelId="{B1AA259B-B24A-458F-9684-CCC389943FB0}">
      <dgm:prSet phldrT="[Texto]" custT="1"/>
      <dgm:spPr/>
      <dgm:t>
        <a:bodyPr/>
        <a:lstStyle/>
        <a:p>
          <a:pPr algn="l"/>
          <a:r>
            <a:rPr lang="es-ES" sz="1600" b="1" dirty="0">
              <a:solidFill>
                <a:schemeClr val="accent4">
                  <a:lumMod val="75000"/>
                </a:schemeClr>
              </a:solidFill>
            </a:rPr>
            <a:t>Subzona de alta densidad de uso</a:t>
          </a:r>
        </a:p>
        <a:p>
          <a:pPr algn="l"/>
          <a:r>
            <a:rPr lang="es-ES" sz="1400" b="0" dirty="0"/>
            <a:t>Prohibida: 10</a:t>
          </a:r>
        </a:p>
        <a:p>
          <a:pPr algn="l"/>
          <a:r>
            <a:rPr lang="es-ES" sz="1400" b="0" dirty="0"/>
            <a:t>Restringida: -</a:t>
          </a:r>
        </a:p>
        <a:p>
          <a:pPr algn="l"/>
          <a:r>
            <a:rPr lang="es-ES" sz="1400" b="0" dirty="0"/>
            <a:t>Permitida -</a:t>
          </a:r>
        </a:p>
        <a:p>
          <a:pPr algn="l"/>
          <a:r>
            <a:rPr lang="es-ES" sz="1400" b="0" dirty="0" smtClean="0">
              <a:solidFill>
                <a:srgbClr val="FF0000"/>
              </a:solidFill>
            </a:rPr>
            <a:t>Sin reporte en la matriz: </a:t>
          </a:r>
          <a:r>
            <a:rPr lang="es-ES" sz="1600" b="1" dirty="0" smtClean="0">
              <a:solidFill>
                <a:srgbClr val="FF0000"/>
              </a:solidFill>
            </a:rPr>
            <a:t>5</a:t>
          </a:r>
          <a:endParaRPr lang="es-ES" sz="1600" b="1" dirty="0">
            <a:solidFill>
              <a:srgbClr val="FF0000"/>
            </a:solidFill>
          </a:endParaRPr>
        </a:p>
      </dgm:t>
    </dgm:pt>
    <dgm:pt modelId="{27A31AB5-672C-497A-A741-95F4917C0756}" type="parTrans" cxnId="{D55302B5-A5C0-4CB2-B7CC-C488771F0187}">
      <dgm:prSet/>
      <dgm:spPr/>
      <dgm:t>
        <a:bodyPr/>
        <a:lstStyle/>
        <a:p>
          <a:pPr algn="l"/>
          <a:endParaRPr lang="es-ES" sz="1100" b="1"/>
        </a:p>
      </dgm:t>
    </dgm:pt>
    <dgm:pt modelId="{8B8ED1BA-33BB-497D-93C6-4574C9557515}" type="sibTrans" cxnId="{D55302B5-A5C0-4CB2-B7CC-C488771F0187}">
      <dgm:prSet/>
      <dgm:spPr/>
      <dgm:t>
        <a:bodyPr/>
        <a:lstStyle/>
        <a:p>
          <a:pPr algn="l"/>
          <a:endParaRPr lang="es-ES" sz="1100" b="1"/>
        </a:p>
      </dgm:t>
    </dgm:pt>
    <dgm:pt modelId="{27801ED5-28C8-4549-AA36-299092CC1E91}" type="pres">
      <dgm:prSet presAssocID="{35389867-2F13-4B43-8596-3E502DB0D8C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2917107-9E7F-4F96-AB8C-DF95501BBEFA}" type="pres">
      <dgm:prSet presAssocID="{DD76A7CC-6FEA-4DA7-823B-03DDF1C2DFB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4C2C9F4-0C6A-4354-9056-7645F48C8520}" type="pres">
      <dgm:prSet presAssocID="{4F6F0742-289B-4D8F-9FEA-FF5A3254B02D}" presName="sibTrans" presStyleCnt="0"/>
      <dgm:spPr/>
    </dgm:pt>
    <dgm:pt modelId="{49E2FF5D-CB62-432E-BDEF-E5B9B1A43809}" type="pres">
      <dgm:prSet presAssocID="{A77B2AFA-0FCA-42CF-902B-9092694D438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830D763-B75A-4FEE-8AF0-2204B8DAD676}" type="pres">
      <dgm:prSet presAssocID="{09506868-D490-48FF-BF27-6CE4279EE9AF}" presName="sibTrans" presStyleCnt="0"/>
      <dgm:spPr/>
    </dgm:pt>
    <dgm:pt modelId="{2367B173-C5FD-437F-903A-A04F06EFBC84}" type="pres">
      <dgm:prSet presAssocID="{28194696-E004-4D3D-8392-8D48265679A6}" presName="node" presStyleLbl="node1" presStyleIdx="2" presStyleCnt="6" custScaleX="9883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6F3F917-B32D-4501-9DE1-A4C0D12FFC61}" type="pres">
      <dgm:prSet presAssocID="{79CA918B-A699-4529-A48C-B39CCF3BE601}" presName="sibTrans" presStyleCnt="0"/>
      <dgm:spPr/>
    </dgm:pt>
    <dgm:pt modelId="{E170267E-E3CC-4097-B41A-2C7360406071}" type="pres">
      <dgm:prSet presAssocID="{84931BD8-4394-4ED9-B9A2-95B3445F1DD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E2D799F-62AB-4883-B000-B84D2688BBFB}" type="pres">
      <dgm:prSet presAssocID="{D2DF2A4D-FC38-4DC5-A8D0-B399E04429B3}" presName="sibTrans" presStyleCnt="0"/>
      <dgm:spPr/>
    </dgm:pt>
    <dgm:pt modelId="{9E28C8E5-BDEE-4635-9D70-5A0445AC2471}" type="pres">
      <dgm:prSet presAssocID="{51336F2F-986A-48DE-A801-F2C7C25D1B7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D87D0E1-85F9-4ADC-9CD9-FD97D910D36A}" type="pres">
      <dgm:prSet presAssocID="{2ED5D580-0838-450A-9DE7-145BD84AAD43}" presName="sibTrans" presStyleCnt="0"/>
      <dgm:spPr/>
    </dgm:pt>
    <dgm:pt modelId="{715141DA-B148-47CD-996E-A829D930B6E2}" type="pres">
      <dgm:prSet presAssocID="{B1AA259B-B24A-458F-9684-CCC389943FB0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7433390-6180-42DB-85FD-25511C25B792}" type="presOf" srcId="{A77B2AFA-0FCA-42CF-902B-9092694D4386}" destId="{49E2FF5D-CB62-432E-BDEF-E5B9B1A43809}" srcOrd="0" destOrd="0" presId="urn:microsoft.com/office/officeart/2005/8/layout/default"/>
    <dgm:cxn modelId="{B1003D7E-AA8B-4B94-B063-4797A40EE76F}" srcId="{35389867-2F13-4B43-8596-3E502DB0D8C9}" destId="{84931BD8-4394-4ED9-B9A2-95B3445F1DD2}" srcOrd="3" destOrd="0" parTransId="{5A23B9F9-7048-426F-912D-2DB5E76805B5}" sibTransId="{D2DF2A4D-FC38-4DC5-A8D0-B399E04429B3}"/>
    <dgm:cxn modelId="{26DA7695-AA2E-4CA0-8ED3-F48671C4A6D4}" type="presOf" srcId="{35389867-2F13-4B43-8596-3E502DB0D8C9}" destId="{27801ED5-28C8-4549-AA36-299092CC1E91}" srcOrd="0" destOrd="0" presId="urn:microsoft.com/office/officeart/2005/8/layout/default"/>
    <dgm:cxn modelId="{D55302B5-A5C0-4CB2-B7CC-C488771F0187}" srcId="{35389867-2F13-4B43-8596-3E502DB0D8C9}" destId="{B1AA259B-B24A-458F-9684-CCC389943FB0}" srcOrd="5" destOrd="0" parTransId="{27A31AB5-672C-497A-A741-95F4917C0756}" sibTransId="{8B8ED1BA-33BB-497D-93C6-4574C9557515}"/>
    <dgm:cxn modelId="{CEC2DCCB-1C17-494C-9DF9-C7D5D860A36E}" type="presOf" srcId="{B1AA259B-B24A-458F-9684-CCC389943FB0}" destId="{715141DA-B148-47CD-996E-A829D930B6E2}" srcOrd="0" destOrd="0" presId="urn:microsoft.com/office/officeart/2005/8/layout/default"/>
    <dgm:cxn modelId="{091C31F4-FB73-4BF5-B531-64206BDC1535}" srcId="{35389867-2F13-4B43-8596-3E502DB0D8C9}" destId="{51336F2F-986A-48DE-A801-F2C7C25D1B74}" srcOrd="4" destOrd="0" parTransId="{027C3F99-B82F-498F-B4BD-36216ED359FC}" sibTransId="{2ED5D580-0838-450A-9DE7-145BD84AAD43}"/>
    <dgm:cxn modelId="{3ECC7C22-05B4-443F-B84E-964475170A76}" srcId="{35389867-2F13-4B43-8596-3E502DB0D8C9}" destId="{DD76A7CC-6FEA-4DA7-823B-03DDF1C2DFBA}" srcOrd="0" destOrd="0" parTransId="{12F44E35-C57A-4360-B429-8C2E9C4A4FBE}" sibTransId="{4F6F0742-289B-4D8F-9FEA-FF5A3254B02D}"/>
    <dgm:cxn modelId="{E75146B6-ECEF-4E2D-9D79-D9F22037ED07}" type="presOf" srcId="{28194696-E004-4D3D-8392-8D48265679A6}" destId="{2367B173-C5FD-437F-903A-A04F06EFBC84}" srcOrd="0" destOrd="0" presId="urn:microsoft.com/office/officeart/2005/8/layout/default"/>
    <dgm:cxn modelId="{31D63088-4C34-4F73-99B0-85000B9CA512}" type="presOf" srcId="{DD76A7CC-6FEA-4DA7-823B-03DDF1C2DFBA}" destId="{42917107-9E7F-4F96-AB8C-DF95501BBEFA}" srcOrd="0" destOrd="0" presId="urn:microsoft.com/office/officeart/2005/8/layout/default"/>
    <dgm:cxn modelId="{0209C845-8203-4541-A726-6A029D5532A8}" srcId="{35389867-2F13-4B43-8596-3E502DB0D8C9}" destId="{A77B2AFA-0FCA-42CF-902B-9092694D4386}" srcOrd="1" destOrd="0" parTransId="{9EDE890D-436F-4B56-91BE-C2A1BC218199}" sibTransId="{09506868-D490-48FF-BF27-6CE4279EE9AF}"/>
    <dgm:cxn modelId="{3C2A4C1B-D801-4D67-8E03-05778A22D010}" type="presOf" srcId="{84931BD8-4394-4ED9-B9A2-95B3445F1DD2}" destId="{E170267E-E3CC-4097-B41A-2C7360406071}" srcOrd="0" destOrd="0" presId="urn:microsoft.com/office/officeart/2005/8/layout/default"/>
    <dgm:cxn modelId="{A2E2BBF5-32DB-487F-95B1-2F9FA03842CE}" type="presOf" srcId="{51336F2F-986A-48DE-A801-F2C7C25D1B74}" destId="{9E28C8E5-BDEE-4635-9D70-5A0445AC2471}" srcOrd="0" destOrd="0" presId="urn:microsoft.com/office/officeart/2005/8/layout/default"/>
    <dgm:cxn modelId="{AB7D29AC-1B0C-492B-8F06-44B13ED4F8BE}" srcId="{35389867-2F13-4B43-8596-3E502DB0D8C9}" destId="{28194696-E004-4D3D-8392-8D48265679A6}" srcOrd="2" destOrd="0" parTransId="{57A582E3-724A-4385-8746-D101CE2D6782}" sibTransId="{79CA918B-A699-4529-A48C-B39CCF3BE601}"/>
    <dgm:cxn modelId="{C87506EC-7C25-474B-AD23-DC56822D35F8}" type="presParOf" srcId="{27801ED5-28C8-4549-AA36-299092CC1E91}" destId="{42917107-9E7F-4F96-AB8C-DF95501BBEFA}" srcOrd="0" destOrd="0" presId="urn:microsoft.com/office/officeart/2005/8/layout/default"/>
    <dgm:cxn modelId="{F26C5F2B-0FEA-479E-9FC9-3B954A528E0C}" type="presParOf" srcId="{27801ED5-28C8-4549-AA36-299092CC1E91}" destId="{04C2C9F4-0C6A-4354-9056-7645F48C8520}" srcOrd="1" destOrd="0" presId="urn:microsoft.com/office/officeart/2005/8/layout/default"/>
    <dgm:cxn modelId="{586EA131-962F-4090-9FD9-06ACEFDD967C}" type="presParOf" srcId="{27801ED5-28C8-4549-AA36-299092CC1E91}" destId="{49E2FF5D-CB62-432E-BDEF-E5B9B1A43809}" srcOrd="2" destOrd="0" presId="urn:microsoft.com/office/officeart/2005/8/layout/default"/>
    <dgm:cxn modelId="{82C2AF7C-F4DC-4849-BC69-0EA0E37ED151}" type="presParOf" srcId="{27801ED5-28C8-4549-AA36-299092CC1E91}" destId="{D830D763-B75A-4FEE-8AF0-2204B8DAD676}" srcOrd="3" destOrd="0" presId="urn:microsoft.com/office/officeart/2005/8/layout/default"/>
    <dgm:cxn modelId="{32689955-C2A8-427A-BD34-03F92E2E94EC}" type="presParOf" srcId="{27801ED5-28C8-4549-AA36-299092CC1E91}" destId="{2367B173-C5FD-437F-903A-A04F06EFBC84}" srcOrd="4" destOrd="0" presId="urn:microsoft.com/office/officeart/2005/8/layout/default"/>
    <dgm:cxn modelId="{18660EFD-1EFA-4225-8A68-2DF2BC51D7C3}" type="presParOf" srcId="{27801ED5-28C8-4549-AA36-299092CC1E91}" destId="{D6F3F917-B32D-4501-9DE1-A4C0D12FFC61}" srcOrd="5" destOrd="0" presId="urn:microsoft.com/office/officeart/2005/8/layout/default"/>
    <dgm:cxn modelId="{E4FD59D5-0024-48CA-8115-E71B160E0FB2}" type="presParOf" srcId="{27801ED5-28C8-4549-AA36-299092CC1E91}" destId="{E170267E-E3CC-4097-B41A-2C7360406071}" srcOrd="6" destOrd="0" presId="urn:microsoft.com/office/officeart/2005/8/layout/default"/>
    <dgm:cxn modelId="{AAD3660F-1346-499F-B146-B563210A68B6}" type="presParOf" srcId="{27801ED5-28C8-4549-AA36-299092CC1E91}" destId="{5E2D799F-62AB-4883-B000-B84D2688BBFB}" srcOrd="7" destOrd="0" presId="urn:microsoft.com/office/officeart/2005/8/layout/default"/>
    <dgm:cxn modelId="{FEC40825-E7A3-45B0-ADCA-1AF09547BFF4}" type="presParOf" srcId="{27801ED5-28C8-4549-AA36-299092CC1E91}" destId="{9E28C8E5-BDEE-4635-9D70-5A0445AC2471}" srcOrd="8" destOrd="0" presId="urn:microsoft.com/office/officeart/2005/8/layout/default"/>
    <dgm:cxn modelId="{AEDE7E09-D874-47A4-A4CA-28CE3AE81F73}" type="presParOf" srcId="{27801ED5-28C8-4549-AA36-299092CC1E91}" destId="{AD87D0E1-85F9-4ADC-9CD9-FD97D910D36A}" srcOrd="9" destOrd="0" presId="urn:microsoft.com/office/officeart/2005/8/layout/default"/>
    <dgm:cxn modelId="{B175BFFD-E14A-435E-A513-9F48A0364E19}" type="presParOf" srcId="{27801ED5-28C8-4549-AA36-299092CC1E91}" destId="{715141DA-B148-47CD-996E-A829D930B6E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53B29534-6D00-4FCE-8D6B-93B96711B148}" type="doc">
      <dgm:prSet loTypeId="urn:microsoft.com/office/officeart/2005/8/layout/vList3" loCatId="list" qsTypeId="urn:microsoft.com/office/officeart/2005/8/quickstyle/simple1" qsCatId="simple" csTypeId="urn:microsoft.com/office/officeart/2005/8/colors/accent4_5" csCatId="accent4" phldr="1"/>
      <dgm:spPr/>
    </dgm:pt>
    <dgm:pt modelId="{422A9B6C-EF46-4A15-927B-FDC4E2CE82E2}">
      <dgm:prSet phldrT="[Texto]"/>
      <dgm:spPr/>
      <dgm:t>
        <a:bodyPr/>
        <a:lstStyle/>
        <a:p>
          <a:r>
            <a:rPr lang="es-ES" dirty="0"/>
            <a:t>15 distritos de conservación de suelos</a:t>
          </a:r>
        </a:p>
      </dgm:t>
    </dgm:pt>
    <dgm:pt modelId="{ED4C2309-A31B-4D3E-9539-156CF3F267B9}" type="parTrans" cxnId="{C3B9EEF5-3500-461C-A761-9CE33CB3C242}">
      <dgm:prSet/>
      <dgm:spPr/>
      <dgm:t>
        <a:bodyPr/>
        <a:lstStyle/>
        <a:p>
          <a:endParaRPr lang="es-ES"/>
        </a:p>
      </dgm:t>
    </dgm:pt>
    <dgm:pt modelId="{2462BFC3-55A7-4650-8F28-2C1A8C93D6FB}" type="sibTrans" cxnId="{C3B9EEF5-3500-461C-A761-9CE33CB3C242}">
      <dgm:prSet/>
      <dgm:spPr/>
      <dgm:t>
        <a:bodyPr/>
        <a:lstStyle/>
        <a:p>
          <a:endParaRPr lang="es-ES"/>
        </a:p>
      </dgm:t>
    </dgm:pt>
    <dgm:pt modelId="{E385492B-42D9-4F38-8FD7-263271FD981F}" type="pres">
      <dgm:prSet presAssocID="{53B29534-6D00-4FCE-8D6B-93B96711B148}" presName="linearFlow" presStyleCnt="0">
        <dgm:presLayoutVars>
          <dgm:dir/>
          <dgm:resizeHandles val="exact"/>
        </dgm:presLayoutVars>
      </dgm:prSet>
      <dgm:spPr/>
    </dgm:pt>
    <dgm:pt modelId="{0E2EE99E-5E1B-4C3F-BC24-B6FA545F23E0}" type="pres">
      <dgm:prSet presAssocID="{422A9B6C-EF46-4A15-927B-FDC4E2CE82E2}" presName="composite" presStyleCnt="0"/>
      <dgm:spPr/>
    </dgm:pt>
    <dgm:pt modelId="{3A1234E5-57AB-44E6-B421-AB5FE1E5814F}" type="pres">
      <dgm:prSet presAssocID="{422A9B6C-EF46-4A15-927B-FDC4E2CE82E2}" presName="imgShp" presStyleLbl="fgImgPlace1" presStyleIdx="0" presStyleCnt="1" custLinFactNeighborX="-5632" custLinFactNeighborY="312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6B1CA46-AFAE-43C0-867B-BC878F8F4544}" type="pres">
      <dgm:prSet presAssocID="{422A9B6C-EF46-4A15-927B-FDC4E2CE82E2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CACF0F0-28F2-4E91-A385-92D2314C30BF}" type="presOf" srcId="{53B29534-6D00-4FCE-8D6B-93B96711B148}" destId="{E385492B-42D9-4F38-8FD7-263271FD981F}" srcOrd="0" destOrd="0" presId="urn:microsoft.com/office/officeart/2005/8/layout/vList3"/>
    <dgm:cxn modelId="{C3B9EEF5-3500-461C-A761-9CE33CB3C242}" srcId="{53B29534-6D00-4FCE-8D6B-93B96711B148}" destId="{422A9B6C-EF46-4A15-927B-FDC4E2CE82E2}" srcOrd="0" destOrd="0" parTransId="{ED4C2309-A31B-4D3E-9539-156CF3F267B9}" sibTransId="{2462BFC3-55A7-4650-8F28-2C1A8C93D6FB}"/>
    <dgm:cxn modelId="{04F44F73-A40F-4100-B672-BD85B2C4BD74}" type="presOf" srcId="{422A9B6C-EF46-4A15-927B-FDC4E2CE82E2}" destId="{B6B1CA46-AFAE-43C0-867B-BC878F8F4544}" srcOrd="0" destOrd="0" presId="urn:microsoft.com/office/officeart/2005/8/layout/vList3"/>
    <dgm:cxn modelId="{441D58C9-AB91-4CBC-BADC-C398919A75C2}" type="presParOf" srcId="{E385492B-42D9-4F38-8FD7-263271FD981F}" destId="{0E2EE99E-5E1B-4C3F-BC24-B6FA545F23E0}" srcOrd="0" destOrd="0" presId="urn:microsoft.com/office/officeart/2005/8/layout/vList3"/>
    <dgm:cxn modelId="{E3A3B617-51A9-48FF-984D-5E6079105894}" type="presParOf" srcId="{0E2EE99E-5E1B-4C3F-BC24-B6FA545F23E0}" destId="{3A1234E5-57AB-44E6-B421-AB5FE1E5814F}" srcOrd="0" destOrd="0" presId="urn:microsoft.com/office/officeart/2005/8/layout/vList3"/>
    <dgm:cxn modelId="{E3DA0793-6A30-4960-8661-F8472D521BC7}" type="presParOf" srcId="{0E2EE99E-5E1B-4C3F-BC24-B6FA545F23E0}" destId="{B6B1CA46-AFAE-43C0-867B-BC878F8F454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8CE6B218-9DB6-44B3-AE70-63468A535E2B}" type="doc">
      <dgm:prSet loTypeId="urn:microsoft.com/office/officeart/2005/8/layout/process2" loCatId="process" qsTypeId="urn:microsoft.com/office/officeart/2005/8/quickstyle/simple1" qsCatId="simple" csTypeId="urn:microsoft.com/office/officeart/2005/8/colors/accent4_1" csCatId="accent4" phldr="1"/>
      <dgm:spPr/>
    </dgm:pt>
    <dgm:pt modelId="{A426D16C-7394-4973-88F2-806C0541BE48}">
      <dgm:prSet phldrT="[Texto]" custT="1"/>
      <dgm:spPr/>
      <dgm:t>
        <a:bodyPr/>
        <a:lstStyle/>
        <a:p>
          <a:r>
            <a:rPr lang="es-ES" sz="900" dirty="0"/>
            <a:t>Régimen uso minero</a:t>
          </a:r>
        </a:p>
      </dgm:t>
    </dgm:pt>
    <dgm:pt modelId="{4F44A464-7568-4FE9-9B9A-AE2A8823FF68}" type="parTrans" cxnId="{19B5144E-ECB4-4F84-9350-63595F622CDB}">
      <dgm:prSet/>
      <dgm:spPr/>
      <dgm:t>
        <a:bodyPr/>
        <a:lstStyle/>
        <a:p>
          <a:endParaRPr lang="es-ES" sz="2000"/>
        </a:p>
      </dgm:t>
    </dgm:pt>
    <dgm:pt modelId="{423875AB-B02B-4F86-9C2D-48E1619DED1B}" type="sibTrans" cxnId="{19B5144E-ECB4-4F84-9350-63595F622CDB}">
      <dgm:prSet custT="1"/>
      <dgm:spPr/>
      <dgm:t>
        <a:bodyPr/>
        <a:lstStyle/>
        <a:p>
          <a:endParaRPr lang="es-ES" sz="800"/>
        </a:p>
      </dgm:t>
    </dgm:pt>
    <dgm:pt modelId="{B3C384AB-6735-4074-8229-F44BF80C3A82}">
      <dgm:prSet phldrT="[Texto]" custT="1"/>
      <dgm:spPr/>
      <dgm:t>
        <a:bodyPr/>
        <a:lstStyle/>
        <a:p>
          <a:pPr rtl="0"/>
          <a:r>
            <a:rPr lang="es-ES" sz="900" b="1" dirty="0"/>
            <a:t>Depende del PMA</a:t>
          </a:r>
          <a:r>
            <a:rPr lang="es-ES" sz="900" b="1" dirty="0">
              <a:latin typeface="Calibri Light" panose="020F0302020204030204"/>
            </a:rPr>
            <a:t> </a:t>
          </a:r>
          <a:endParaRPr lang="es-ES" sz="900" b="1" dirty="0"/>
        </a:p>
      </dgm:t>
    </dgm:pt>
    <dgm:pt modelId="{456115FB-F6AC-412F-8B24-B7CDF83B898B}" type="parTrans" cxnId="{93C60594-74B5-4347-A170-57412DEAF7A8}">
      <dgm:prSet/>
      <dgm:spPr/>
      <dgm:t>
        <a:bodyPr/>
        <a:lstStyle/>
        <a:p>
          <a:endParaRPr lang="es-ES" sz="2000"/>
        </a:p>
      </dgm:t>
    </dgm:pt>
    <dgm:pt modelId="{19166054-C2A4-44C9-84BA-0C2D62D125DB}" type="sibTrans" cxnId="{93C60594-74B5-4347-A170-57412DEAF7A8}">
      <dgm:prSet custT="1"/>
      <dgm:spPr/>
      <dgm:t>
        <a:bodyPr/>
        <a:lstStyle/>
        <a:p>
          <a:endParaRPr lang="es-ES" sz="800"/>
        </a:p>
      </dgm:t>
    </dgm:pt>
    <dgm:pt modelId="{A74E63FD-442E-4E22-92A3-997D0E4521EC}">
      <dgm:prSet phldrT="[Texto]" custT="1"/>
      <dgm:spPr/>
      <dgm:t>
        <a:bodyPr/>
        <a:lstStyle/>
        <a:p>
          <a:r>
            <a:rPr lang="es-CO" sz="900" dirty="0"/>
            <a:t>no se encuentran específicamente dentro de las excluidas ni las restringidas anteriores,</a:t>
          </a:r>
          <a:r>
            <a:rPr lang="es-CO" sz="900" b="1" dirty="0"/>
            <a:t> el Plan de Manejo – PM, define si permite la actividad minera (de manera condicionada) o si la prohíbe</a:t>
          </a:r>
          <a:r>
            <a:rPr lang="es-CO" sz="900" dirty="0"/>
            <a:t>.</a:t>
          </a:r>
        </a:p>
        <a:p>
          <a:pPr rtl="0"/>
          <a:r>
            <a:rPr lang="es-CO" sz="900" dirty="0">
              <a:latin typeface="Calibri Light" panose="020F0302020204030204"/>
            </a:rPr>
            <a:t> </a:t>
          </a:r>
          <a:r>
            <a:rPr lang="es-CO" sz="900" dirty="0"/>
            <a:t>Art. 2.2.2.1.4.2 D 1076 de 2015</a:t>
          </a:r>
          <a:endParaRPr lang="es-ES" sz="900" dirty="0"/>
        </a:p>
      </dgm:t>
    </dgm:pt>
    <dgm:pt modelId="{1B35CDF0-EB3A-4CC9-A955-3286E5272210}" type="parTrans" cxnId="{B3C4B2B9-A1BA-4FEF-8E15-0243EEF926B9}">
      <dgm:prSet/>
      <dgm:spPr/>
      <dgm:t>
        <a:bodyPr/>
        <a:lstStyle/>
        <a:p>
          <a:endParaRPr lang="es-ES" sz="2000"/>
        </a:p>
      </dgm:t>
    </dgm:pt>
    <dgm:pt modelId="{9CCA6140-624D-481D-8EA1-DBE4E0DEB8E5}" type="sibTrans" cxnId="{B3C4B2B9-A1BA-4FEF-8E15-0243EEF926B9}">
      <dgm:prSet/>
      <dgm:spPr/>
      <dgm:t>
        <a:bodyPr/>
        <a:lstStyle/>
        <a:p>
          <a:endParaRPr lang="es-ES" sz="2000"/>
        </a:p>
      </dgm:t>
    </dgm:pt>
    <dgm:pt modelId="{FF83302D-158E-4B42-B50C-84F29FBA4E8B}" type="pres">
      <dgm:prSet presAssocID="{8CE6B218-9DB6-44B3-AE70-63468A535E2B}" presName="linearFlow" presStyleCnt="0">
        <dgm:presLayoutVars>
          <dgm:resizeHandles val="exact"/>
        </dgm:presLayoutVars>
      </dgm:prSet>
      <dgm:spPr/>
    </dgm:pt>
    <dgm:pt modelId="{FB99B46B-54AD-4840-83D2-1277ADA3D7B6}" type="pres">
      <dgm:prSet presAssocID="{A426D16C-7394-4973-88F2-806C0541BE4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4A006CF-2859-437A-9921-D96E1565D256}" type="pres">
      <dgm:prSet presAssocID="{423875AB-B02B-4F86-9C2D-48E1619DED1B}" presName="sibTrans" presStyleLbl="sibTrans2D1" presStyleIdx="0" presStyleCnt="2"/>
      <dgm:spPr/>
      <dgm:t>
        <a:bodyPr/>
        <a:lstStyle/>
        <a:p>
          <a:endParaRPr lang="es-ES"/>
        </a:p>
      </dgm:t>
    </dgm:pt>
    <dgm:pt modelId="{F52D78D3-9959-48F1-97A8-46F95816F472}" type="pres">
      <dgm:prSet presAssocID="{423875AB-B02B-4F86-9C2D-48E1619DED1B}" presName="connectorText" presStyleLbl="sibTrans2D1" presStyleIdx="0" presStyleCnt="2"/>
      <dgm:spPr/>
      <dgm:t>
        <a:bodyPr/>
        <a:lstStyle/>
        <a:p>
          <a:endParaRPr lang="es-ES"/>
        </a:p>
      </dgm:t>
    </dgm:pt>
    <dgm:pt modelId="{5638CFEC-FB72-4E68-8871-1F9A49420F5C}" type="pres">
      <dgm:prSet presAssocID="{B3C384AB-6735-4074-8229-F44BF80C3A8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547D50A-61AF-4DF6-8F51-6BEF71AD3DE6}" type="pres">
      <dgm:prSet presAssocID="{19166054-C2A4-44C9-84BA-0C2D62D125DB}" presName="sibTrans" presStyleLbl="sibTrans2D1" presStyleIdx="1" presStyleCnt="2"/>
      <dgm:spPr/>
      <dgm:t>
        <a:bodyPr/>
        <a:lstStyle/>
        <a:p>
          <a:endParaRPr lang="es-ES"/>
        </a:p>
      </dgm:t>
    </dgm:pt>
    <dgm:pt modelId="{E68FB0F4-411A-45E6-BCF5-CC8D3D213A1D}" type="pres">
      <dgm:prSet presAssocID="{19166054-C2A4-44C9-84BA-0C2D62D125DB}" presName="connectorText" presStyleLbl="sibTrans2D1" presStyleIdx="1" presStyleCnt="2"/>
      <dgm:spPr/>
      <dgm:t>
        <a:bodyPr/>
        <a:lstStyle/>
        <a:p>
          <a:endParaRPr lang="es-ES"/>
        </a:p>
      </dgm:t>
    </dgm:pt>
    <dgm:pt modelId="{6CA6362D-1F87-4B23-B9BC-47ADB062DE85}" type="pres">
      <dgm:prSet presAssocID="{A74E63FD-442E-4E22-92A3-997D0E4521E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3C4B2B9-A1BA-4FEF-8E15-0243EEF926B9}" srcId="{8CE6B218-9DB6-44B3-AE70-63468A535E2B}" destId="{A74E63FD-442E-4E22-92A3-997D0E4521EC}" srcOrd="2" destOrd="0" parTransId="{1B35CDF0-EB3A-4CC9-A955-3286E5272210}" sibTransId="{9CCA6140-624D-481D-8EA1-DBE4E0DEB8E5}"/>
    <dgm:cxn modelId="{9E144413-744A-4D45-AA97-DE102FC0EB56}" type="presOf" srcId="{8CE6B218-9DB6-44B3-AE70-63468A535E2B}" destId="{FF83302D-158E-4B42-B50C-84F29FBA4E8B}" srcOrd="0" destOrd="0" presId="urn:microsoft.com/office/officeart/2005/8/layout/process2"/>
    <dgm:cxn modelId="{93C60594-74B5-4347-A170-57412DEAF7A8}" srcId="{8CE6B218-9DB6-44B3-AE70-63468A535E2B}" destId="{B3C384AB-6735-4074-8229-F44BF80C3A82}" srcOrd="1" destOrd="0" parTransId="{456115FB-F6AC-412F-8B24-B7CDF83B898B}" sibTransId="{19166054-C2A4-44C9-84BA-0C2D62D125DB}"/>
    <dgm:cxn modelId="{F135EC40-81EB-4BEE-A0E5-FC08C2AD32C3}" type="presOf" srcId="{A426D16C-7394-4973-88F2-806C0541BE48}" destId="{FB99B46B-54AD-4840-83D2-1277ADA3D7B6}" srcOrd="0" destOrd="0" presId="urn:microsoft.com/office/officeart/2005/8/layout/process2"/>
    <dgm:cxn modelId="{54EB9C8E-7B2E-4780-AF09-A89C62CD5E76}" type="presOf" srcId="{423875AB-B02B-4F86-9C2D-48E1619DED1B}" destId="{04A006CF-2859-437A-9921-D96E1565D256}" srcOrd="0" destOrd="0" presId="urn:microsoft.com/office/officeart/2005/8/layout/process2"/>
    <dgm:cxn modelId="{19B5144E-ECB4-4F84-9350-63595F622CDB}" srcId="{8CE6B218-9DB6-44B3-AE70-63468A535E2B}" destId="{A426D16C-7394-4973-88F2-806C0541BE48}" srcOrd="0" destOrd="0" parTransId="{4F44A464-7568-4FE9-9B9A-AE2A8823FF68}" sibTransId="{423875AB-B02B-4F86-9C2D-48E1619DED1B}"/>
    <dgm:cxn modelId="{D00983C8-65D3-4562-8265-4FA4DB067644}" type="presOf" srcId="{19166054-C2A4-44C9-84BA-0C2D62D125DB}" destId="{6547D50A-61AF-4DF6-8F51-6BEF71AD3DE6}" srcOrd="0" destOrd="0" presId="urn:microsoft.com/office/officeart/2005/8/layout/process2"/>
    <dgm:cxn modelId="{30B6FF84-C784-4A74-BBB9-F48B5A971EE7}" type="presOf" srcId="{B3C384AB-6735-4074-8229-F44BF80C3A82}" destId="{5638CFEC-FB72-4E68-8871-1F9A49420F5C}" srcOrd="0" destOrd="0" presId="urn:microsoft.com/office/officeart/2005/8/layout/process2"/>
    <dgm:cxn modelId="{5E2433A1-9528-4192-9023-C95CF4F997DC}" type="presOf" srcId="{A74E63FD-442E-4E22-92A3-997D0E4521EC}" destId="{6CA6362D-1F87-4B23-B9BC-47ADB062DE85}" srcOrd="0" destOrd="0" presId="urn:microsoft.com/office/officeart/2005/8/layout/process2"/>
    <dgm:cxn modelId="{E1AB1E98-646E-44DE-B09C-AE07CB2A5920}" type="presOf" srcId="{423875AB-B02B-4F86-9C2D-48E1619DED1B}" destId="{F52D78D3-9959-48F1-97A8-46F95816F472}" srcOrd="1" destOrd="0" presId="urn:microsoft.com/office/officeart/2005/8/layout/process2"/>
    <dgm:cxn modelId="{598544BF-D660-41A2-87B5-E90D98DA8E6C}" type="presOf" srcId="{19166054-C2A4-44C9-84BA-0C2D62D125DB}" destId="{E68FB0F4-411A-45E6-BCF5-CC8D3D213A1D}" srcOrd="1" destOrd="0" presId="urn:microsoft.com/office/officeart/2005/8/layout/process2"/>
    <dgm:cxn modelId="{83EC1FCE-091D-4609-9009-EC7C3C6347F6}" type="presParOf" srcId="{FF83302D-158E-4B42-B50C-84F29FBA4E8B}" destId="{FB99B46B-54AD-4840-83D2-1277ADA3D7B6}" srcOrd="0" destOrd="0" presId="urn:microsoft.com/office/officeart/2005/8/layout/process2"/>
    <dgm:cxn modelId="{0325C07D-3D82-4A2B-8573-17ADDFB55B62}" type="presParOf" srcId="{FF83302D-158E-4B42-B50C-84F29FBA4E8B}" destId="{04A006CF-2859-437A-9921-D96E1565D256}" srcOrd="1" destOrd="0" presId="urn:microsoft.com/office/officeart/2005/8/layout/process2"/>
    <dgm:cxn modelId="{D78A4126-5AEE-48F8-842D-48D957B28455}" type="presParOf" srcId="{04A006CF-2859-437A-9921-D96E1565D256}" destId="{F52D78D3-9959-48F1-97A8-46F95816F472}" srcOrd="0" destOrd="0" presId="urn:microsoft.com/office/officeart/2005/8/layout/process2"/>
    <dgm:cxn modelId="{72270501-7C5F-49E5-AB1A-086932A750FD}" type="presParOf" srcId="{FF83302D-158E-4B42-B50C-84F29FBA4E8B}" destId="{5638CFEC-FB72-4E68-8871-1F9A49420F5C}" srcOrd="2" destOrd="0" presId="urn:microsoft.com/office/officeart/2005/8/layout/process2"/>
    <dgm:cxn modelId="{95FF50D2-FCB1-49DA-8772-A072A1C26033}" type="presParOf" srcId="{FF83302D-158E-4B42-B50C-84F29FBA4E8B}" destId="{6547D50A-61AF-4DF6-8F51-6BEF71AD3DE6}" srcOrd="3" destOrd="0" presId="urn:microsoft.com/office/officeart/2005/8/layout/process2"/>
    <dgm:cxn modelId="{96420C47-4D06-4ED0-93E0-B7E0FEF48E24}" type="presParOf" srcId="{6547D50A-61AF-4DF6-8F51-6BEF71AD3DE6}" destId="{E68FB0F4-411A-45E6-BCF5-CC8D3D213A1D}" srcOrd="0" destOrd="0" presId="urn:microsoft.com/office/officeart/2005/8/layout/process2"/>
    <dgm:cxn modelId="{18B06172-124C-4A7C-AA70-A70BEEE6F8EC}" type="presParOf" srcId="{FF83302D-158E-4B42-B50C-84F29FBA4E8B}" destId="{6CA6362D-1F87-4B23-B9BC-47ADB062DE85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35389867-2F13-4B43-8596-3E502DB0D8C9}" type="doc">
      <dgm:prSet loTypeId="urn:microsoft.com/office/officeart/2005/8/layout/defaul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s-ES"/>
        </a:p>
      </dgm:t>
    </dgm:pt>
    <dgm:pt modelId="{DD76A7CC-6FEA-4DA7-823B-03DDF1C2DFBA}">
      <dgm:prSet phldrT="[Texto]" custT="1"/>
      <dgm:spPr/>
      <dgm:t>
        <a:bodyPr/>
        <a:lstStyle/>
        <a:p>
          <a:pPr algn="l"/>
          <a:r>
            <a:rPr lang="es-ES" sz="1600" b="1" u="sng" dirty="0">
              <a:solidFill>
                <a:schemeClr val="tx1">
                  <a:lumMod val="50000"/>
                  <a:lumOff val="50000"/>
                </a:schemeClr>
              </a:solidFill>
            </a:rPr>
            <a:t>Zona de Preservación</a:t>
          </a:r>
        </a:p>
        <a:p>
          <a:pPr algn="l"/>
          <a:r>
            <a:rPr lang="es-ES" sz="1400" b="0" dirty="0"/>
            <a:t>Prohibida: 9</a:t>
          </a:r>
        </a:p>
        <a:p>
          <a:pPr algn="l"/>
          <a:r>
            <a:rPr lang="es-ES" sz="1400" b="0" dirty="0"/>
            <a:t>Restringida: -</a:t>
          </a:r>
        </a:p>
        <a:p>
          <a:pPr algn="l" rtl="0"/>
          <a:r>
            <a:rPr lang="es-ES" sz="1400" b="0" dirty="0">
              <a:solidFill>
                <a:srgbClr val="FF0000"/>
              </a:solidFill>
            </a:rPr>
            <a:t>Permitida: 1</a:t>
          </a:r>
          <a:r>
            <a:rPr lang="es-ES" sz="1400" b="0" dirty="0">
              <a:solidFill>
                <a:srgbClr val="FF0000"/>
              </a:solidFill>
              <a:latin typeface="Calibri Light" panose="020F0302020204030204"/>
            </a:rPr>
            <a:t> </a:t>
          </a:r>
          <a:endParaRPr lang="es-ES" sz="1400" b="0" dirty="0">
            <a:solidFill>
              <a:srgbClr val="FF0000"/>
            </a:solidFill>
          </a:endParaRPr>
        </a:p>
        <a:p>
          <a:pPr algn="l"/>
          <a:r>
            <a:rPr lang="es-ES" sz="1400" b="0" dirty="0">
              <a:solidFill>
                <a:srgbClr val="FF0000"/>
              </a:solidFill>
            </a:rPr>
            <a:t>Sin reporte en la matriz: 1</a:t>
          </a:r>
        </a:p>
        <a:p>
          <a:pPr algn="l"/>
          <a:endParaRPr lang="es-ES" sz="1600" b="1"/>
        </a:p>
      </dgm:t>
    </dgm:pt>
    <dgm:pt modelId="{12F44E35-C57A-4360-B429-8C2E9C4A4FBE}" type="parTrans" cxnId="{3ECC7C22-05B4-443F-B84E-964475170A76}">
      <dgm:prSet/>
      <dgm:spPr/>
      <dgm:t>
        <a:bodyPr/>
        <a:lstStyle/>
        <a:p>
          <a:pPr algn="l"/>
          <a:endParaRPr lang="es-ES" sz="1100" b="1"/>
        </a:p>
      </dgm:t>
    </dgm:pt>
    <dgm:pt modelId="{4F6F0742-289B-4D8F-9FEA-FF5A3254B02D}" type="sibTrans" cxnId="{3ECC7C22-05B4-443F-B84E-964475170A76}">
      <dgm:prSet/>
      <dgm:spPr/>
      <dgm:t>
        <a:bodyPr/>
        <a:lstStyle/>
        <a:p>
          <a:pPr algn="l"/>
          <a:endParaRPr lang="es-ES" sz="1100" b="1"/>
        </a:p>
      </dgm:t>
    </dgm:pt>
    <dgm:pt modelId="{A77B2AFA-0FCA-42CF-902B-9092694D4386}">
      <dgm:prSet phldrT="[Texto]" custT="1"/>
      <dgm:spPr/>
      <dgm:t>
        <a:bodyPr/>
        <a:lstStyle/>
        <a:p>
          <a:pPr algn="l"/>
          <a:r>
            <a:rPr lang="es-ES" sz="1600" b="1" u="sng" dirty="0">
              <a:solidFill>
                <a:schemeClr val="tx1">
                  <a:lumMod val="50000"/>
                  <a:lumOff val="50000"/>
                </a:schemeClr>
              </a:solidFill>
            </a:rPr>
            <a:t>Zona de restauración</a:t>
          </a:r>
        </a:p>
        <a:p>
          <a:pPr algn="l"/>
          <a:r>
            <a:rPr lang="es-ES" sz="1600" b="0" dirty="0"/>
            <a:t>Prohibida: 9</a:t>
          </a:r>
        </a:p>
        <a:p>
          <a:pPr algn="l"/>
          <a:r>
            <a:rPr lang="es-ES" sz="1600" b="0" dirty="0"/>
            <a:t>Restringida: -</a:t>
          </a:r>
        </a:p>
        <a:p>
          <a:pPr algn="l" rtl="0"/>
          <a:r>
            <a:rPr lang="es-ES" sz="1600" b="0" dirty="0">
              <a:solidFill>
                <a:srgbClr val="FF0000"/>
              </a:solidFill>
            </a:rPr>
            <a:t>Permitida: 1</a:t>
          </a:r>
          <a:r>
            <a:rPr lang="es-ES" sz="1600" b="0" dirty="0">
              <a:solidFill>
                <a:srgbClr val="FF0000"/>
              </a:solidFill>
              <a:latin typeface="Calibri Light" panose="020F0302020204030204"/>
            </a:rPr>
            <a:t> </a:t>
          </a:r>
          <a:endParaRPr lang="es-ES" sz="1600" b="0" dirty="0">
            <a:solidFill>
              <a:srgbClr val="FF0000"/>
            </a:solidFill>
          </a:endParaRPr>
        </a:p>
        <a:p>
          <a:pPr algn="l"/>
          <a:r>
            <a:rPr lang="es-ES" sz="1600" b="0" dirty="0">
              <a:solidFill>
                <a:srgbClr val="FF0000"/>
              </a:solidFill>
            </a:rPr>
            <a:t>Sin reporte en la matriz: 1</a:t>
          </a:r>
          <a:endParaRPr lang="es-ES" sz="1600" b="1" dirty="0">
            <a:solidFill>
              <a:srgbClr val="FF0000"/>
            </a:solidFill>
          </a:endParaRPr>
        </a:p>
      </dgm:t>
    </dgm:pt>
    <dgm:pt modelId="{9EDE890D-436F-4B56-91BE-C2A1BC218199}" type="parTrans" cxnId="{0209C845-8203-4541-A726-6A029D5532A8}">
      <dgm:prSet/>
      <dgm:spPr/>
      <dgm:t>
        <a:bodyPr/>
        <a:lstStyle/>
        <a:p>
          <a:pPr algn="l"/>
          <a:endParaRPr lang="es-ES" sz="1100" b="1"/>
        </a:p>
      </dgm:t>
    </dgm:pt>
    <dgm:pt modelId="{09506868-D490-48FF-BF27-6CE4279EE9AF}" type="sibTrans" cxnId="{0209C845-8203-4541-A726-6A029D5532A8}">
      <dgm:prSet/>
      <dgm:spPr/>
      <dgm:t>
        <a:bodyPr/>
        <a:lstStyle/>
        <a:p>
          <a:pPr algn="l"/>
          <a:endParaRPr lang="es-ES" sz="1100" b="1"/>
        </a:p>
      </dgm:t>
    </dgm:pt>
    <dgm:pt modelId="{28194696-E004-4D3D-8392-8D48265679A6}">
      <dgm:prSet phldrT="[Texto]" custT="1"/>
      <dgm:spPr/>
      <dgm:t>
        <a:bodyPr/>
        <a:lstStyle/>
        <a:p>
          <a:pPr algn="l"/>
          <a:r>
            <a:rPr lang="es-ES" sz="1600" b="1" dirty="0"/>
            <a:t>Subzona para el aprovechamiento sostenible</a:t>
          </a:r>
        </a:p>
        <a:p>
          <a:pPr algn="l"/>
          <a:r>
            <a:rPr lang="es-ES" sz="1600" b="0" dirty="0"/>
            <a:t>Prohibida: 9</a:t>
          </a:r>
        </a:p>
        <a:p>
          <a:pPr algn="l"/>
          <a:r>
            <a:rPr lang="es-ES" sz="1600" b="0" dirty="0"/>
            <a:t>Restringida: -</a:t>
          </a:r>
        </a:p>
        <a:p>
          <a:pPr algn="l" rtl="0"/>
          <a:r>
            <a:rPr lang="es-ES" sz="1600" b="0" dirty="0"/>
            <a:t>Permitida: 1</a:t>
          </a:r>
          <a:r>
            <a:rPr lang="es-ES" sz="1600" b="0" dirty="0">
              <a:latin typeface="Calibri Light" panose="020F0302020204030204"/>
            </a:rPr>
            <a:t> </a:t>
          </a:r>
          <a:endParaRPr lang="es-ES" sz="1600" b="0" dirty="0"/>
        </a:p>
        <a:p>
          <a:pPr algn="l"/>
          <a:r>
            <a:rPr lang="es-ES" sz="1600" b="0" dirty="0">
              <a:solidFill>
                <a:srgbClr val="FF0000"/>
              </a:solidFill>
            </a:rPr>
            <a:t>Sin reporte en la matriz: 1</a:t>
          </a:r>
          <a:endParaRPr lang="es-ES" sz="1400" b="1" dirty="0">
            <a:solidFill>
              <a:srgbClr val="FF0000"/>
            </a:solidFill>
          </a:endParaRPr>
        </a:p>
      </dgm:t>
    </dgm:pt>
    <dgm:pt modelId="{57A582E3-724A-4385-8746-D101CE2D6782}" type="parTrans" cxnId="{AB7D29AC-1B0C-492B-8F06-44B13ED4F8BE}">
      <dgm:prSet/>
      <dgm:spPr/>
      <dgm:t>
        <a:bodyPr/>
        <a:lstStyle/>
        <a:p>
          <a:pPr algn="l"/>
          <a:endParaRPr lang="es-ES" sz="1100" b="1"/>
        </a:p>
      </dgm:t>
    </dgm:pt>
    <dgm:pt modelId="{79CA918B-A699-4529-A48C-B39CCF3BE601}" type="sibTrans" cxnId="{AB7D29AC-1B0C-492B-8F06-44B13ED4F8BE}">
      <dgm:prSet/>
      <dgm:spPr/>
      <dgm:t>
        <a:bodyPr/>
        <a:lstStyle/>
        <a:p>
          <a:pPr algn="l"/>
          <a:endParaRPr lang="es-ES" sz="1100" b="1"/>
        </a:p>
      </dgm:t>
    </dgm:pt>
    <dgm:pt modelId="{84931BD8-4394-4ED9-B9A2-95B3445F1DD2}">
      <dgm:prSet phldrT="[Texto]" custT="1"/>
      <dgm:spPr/>
      <dgm:t>
        <a:bodyPr/>
        <a:lstStyle/>
        <a:p>
          <a:pPr algn="l" rtl="0"/>
          <a:r>
            <a:rPr lang="es-ES" sz="1600" b="1" dirty="0"/>
            <a:t>Subzona para el desarrollo</a:t>
          </a:r>
          <a:r>
            <a:rPr lang="es-ES" sz="1600" b="1" dirty="0">
              <a:latin typeface="Calibri Light" panose="020F0302020204030204"/>
            </a:rPr>
            <a:t> </a:t>
          </a:r>
          <a:endParaRPr lang="es-ES" sz="1600" b="1" dirty="0"/>
        </a:p>
        <a:p>
          <a:pPr algn="l"/>
          <a:r>
            <a:rPr lang="es-ES" sz="1600" b="0" dirty="0"/>
            <a:t>Prohibida: 9</a:t>
          </a:r>
        </a:p>
        <a:p>
          <a:pPr algn="l" rtl="0"/>
          <a:r>
            <a:rPr lang="es-ES" sz="1600" b="0" dirty="0"/>
            <a:t>Restringida:</a:t>
          </a:r>
          <a:r>
            <a:rPr lang="es-ES" sz="1600" b="0" dirty="0">
              <a:latin typeface="Calibri Light" panose="020F0302020204030204"/>
            </a:rPr>
            <a:t> </a:t>
          </a:r>
          <a:r>
            <a:rPr lang="es-ES" sz="1600" b="0" dirty="0"/>
            <a:t> 1</a:t>
          </a:r>
        </a:p>
        <a:p>
          <a:pPr algn="l" rtl="0"/>
          <a:r>
            <a:rPr lang="es-ES" sz="1600" b="0" dirty="0"/>
            <a:t>Permitida: -</a:t>
          </a:r>
          <a:r>
            <a:rPr lang="es-ES" sz="1600" b="0" dirty="0">
              <a:latin typeface="Calibri Light" panose="020F0302020204030204"/>
            </a:rPr>
            <a:t> </a:t>
          </a:r>
          <a:endParaRPr lang="es-ES" sz="1600" b="0" dirty="0"/>
        </a:p>
        <a:p>
          <a:pPr algn="l"/>
          <a:r>
            <a:rPr lang="es-ES" sz="1600" b="0" dirty="0">
              <a:solidFill>
                <a:srgbClr val="FF0000"/>
              </a:solidFill>
            </a:rPr>
            <a:t>Sin reporte en la matriz: 1</a:t>
          </a:r>
          <a:endParaRPr lang="es-ES" sz="1600" b="1" dirty="0">
            <a:solidFill>
              <a:srgbClr val="FF0000"/>
            </a:solidFill>
          </a:endParaRPr>
        </a:p>
      </dgm:t>
    </dgm:pt>
    <dgm:pt modelId="{5A23B9F9-7048-426F-912D-2DB5E76805B5}" type="parTrans" cxnId="{B1003D7E-AA8B-4B94-B063-4797A40EE76F}">
      <dgm:prSet/>
      <dgm:spPr/>
      <dgm:t>
        <a:bodyPr/>
        <a:lstStyle/>
        <a:p>
          <a:pPr algn="l"/>
          <a:endParaRPr lang="es-ES" sz="1100" b="1"/>
        </a:p>
      </dgm:t>
    </dgm:pt>
    <dgm:pt modelId="{D2DF2A4D-FC38-4DC5-A8D0-B399E04429B3}" type="sibTrans" cxnId="{B1003D7E-AA8B-4B94-B063-4797A40EE76F}">
      <dgm:prSet/>
      <dgm:spPr/>
      <dgm:t>
        <a:bodyPr/>
        <a:lstStyle/>
        <a:p>
          <a:pPr algn="l"/>
          <a:endParaRPr lang="es-ES" sz="1100" b="1"/>
        </a:p>
      </dgm:t>
    </dgm:pt>
    <dgm:pt modelId="{51336F2F-986A-48DE-A801-F2C7C25D1B74}">
      <dgm:prSet phldrT="[Texto]" custT="1"/>
      <dgm:spPr/>
      <dgm:t>
        <a:bodyPr/>
        <a:lstStyle/>
        <a:p>
          <a:pPr algn="l"/>
          <a:r>
            <a:rPr lang="es-ES" sz="1600" b="1" dirty="0"/>
            <a:t>Subzona para la recreación</a:t>
          </a:r>
        </a:p>
        <a:p>
          <a:pPr algn="l"/>
          <a:r>
            <a:rPr lang="es-ES" sz="1600" b="0" dirty="0"/>
            <a:t>Prohibida: 9</a:t>
          </a:r>
        </a:p>
        <a:p>
          <a:pPr algn="l" rtl="0"/>
          <a:r>
            <a:rPr lang="es-ES" sz="1600" b="0" dirty="0"/>
            <a:t>Restringida:</a:t>
          </a:r>
          <a:r>
            <a:rPr lang="es-ES" sz="1600" b="0" dirty="0">
              <a:latin typeface="Calibri Light" panose="020F0302020204030204"/>
            </a:rPr>
            <a:t> </a:t>
          </a:r>
          <a:r>
            <a:rPr lang="es-ES" sz="1600" b="0" dirty="0"/>
            <a:t> 1</a:t>
          </a:r>
        </a:p>
        <a:p>
          <a:pPr algn="l" rtl="0"/>
          <a:r>
            <a:rPr lang="es-ES" sz="1600" b="0" dirty="0"/>
            <a:t>Permitida: -</a:t>
          </a:r>
          <a:r>
            <a:rPr lang="es-ES" sz="1600" b="0" dirty="0">
              <a:latin typeface="Calibri Light" panose="020F0302020204030204"/>
            </a:rPr>
            <a:t> </a:t>
          </a:r>
          <a:endParaRPr lang="es-ES" sz="1600" b="0" dirty="0"/>
        </a:p>
        <a:p>
          <a:pPr algn="l"/>
          <a:r>
            <a:rPr lang="es-ES" sz="1600" b="0" dirty="0">
              <a:solidFill>
                <a:srgbClr val="FF0000"/>
              </a:solidFill>
            </a:rPr>
            <a:t>Sin reporte en la matriz: 1</a:t>
          </a:r>
          <a:endParaRPr lang="es-ES" sz="1400" b="1" dirty="0">
            <a:solidFill>
              <a:srgbClr val="FF0000"/>
            </a:solidFill>
          </a:endParaRPr>
        </a:p>
      </dgm:t>
    </dgm:pt>
    <dgm:pt modelId="{027C3F99-B82F-498F-B4BD-36216ED359FC}" type="parTrans" cxnId="{091C31F4-FB73-4BF5-B531-64206BDC1535}">
      <dgm:prSet/>
      <dgm:spPr/>
      <dgm:t>
        <a:bodyPr/>
        <a:lstStyle/>
        <a:p>
          <a:pPr algn="l"/>
          <a:endParaRPr lang="es-ES" sz="1100" b="1"/>
        </a:p>
      </dgm:t>
    </dgm:pt>
    <dgm:pt modelId="{2ED5D580-0838-450A-9DE7-145BD84AAD43}" type="sibTrans" cxnId="{091C31F4-FB73-4BF5-B531-64206BDC1535}">
      <dgm:prSet/>
      <dgm:spPr/>
      <dgm:t>
        <a:bodyPr/>
        <a:lstStyle/>
        <a:p>
          <a:pPr algn="l"/>
          <a:endParaRPr lang="es-ES" sz="1100" b="1"/>
        </a:p>
      </dgm:t>
    </dgm:pt>
    <dgm:pt modelId="{B1AA259B-B24A-458F-9684-CCC389943FB0}">
      <dgm:prSet phldrT="[Texto]" custT="1"/>
      <dgm:spPr/>
      <dgm:t>
        <a:bodyPr/>
        <a:lstStyle/>
        <a:p>
          <a:pPr algn="l"/>
          <a:r>
            <a:rPr lang="es-ES" sz="1600" b="1" dirty="0"/>
            <a:t>Subzona de alta densidad de uso</a:t>
          </a:r>
        </a:p>
        <a:p>
          <a:pPr algn="l"/>
          <a:r>
            <a:rPr lang="es-ES" sz="1400" b="0" dirty="0"/>
            <a:t>Prohibida: 10</a:t>
          </a:r>
        </a:p>
        <a:p>
          <a:pPr algn="l"/>
          <a:r>
            <a:rPr lang="es-ES" sz="1400" b="0" dirty="0"/>
            <a:t>Restringida: -</a:t>
          </a:r>
        </a:p>
        <a:p>
          <a:pPr algn="l"/>
          <a:r>
            <a:rPr lang="es-ES" sz="1400" b="0" dirty="0"/>
            <a:t>Permitida -</a:t>
          </a:r>
        </a:p>
        <a:p>
          <a:pPr algn="l"/>
          <a:r>
            <a:rPr lang="es-ES" sz="1400" b="0" dirty="0" smtClean="0">
              <a:solidFill>
                <a:srgbClr val="FF0000"/>
              </a:solidFill>
            </a:rPr>
            <a:t>Sin reporte en la matriz: </a:t>
          </a:r>
          <a:r>
            <a:rPr lang="es-ES" sz="1600" b="1" dirty="0" smtClean="0">
              <a:solidFill>
                <a:srgbClr val="FF0000"/>
              </a:solidFill>
            </a:rPr>
            <a:t>1</a:t>
          </a:r>
          <a:endParaRPr lang="es-ES" sz="1600" b="1" dirty="0">
            <a:solidFill>
              <a:srgbClr val="FF0000"/>
            </a:solidFill>
          </a:endParaRPr>
        </a:p>
      </dgm:t>
    </dgm:pt>
    <dgm:pt modelId="{27A31AB5-672C-497A-A741-95F4917C0756}" type="parTrans" cxnId="{D55302B5-A5C0-4CB2-B7CC-C488771F0187}">
      <dgm:prSet/>
      <dgm:spPr/>
      <dgm:t>
        <a:bodyPr/>
        <a:lstStyle/>
        <a:p>
          <a:pPr algn="l"/>
          <a:endParaRPr lang="es-ES" sz="1100" b="1"/>
        </a:p>
      </dgm:t>
    </dgm:pt>
    <dgm:pt modelId="{8B8ED1BA-33BB-497D-93C6-4574C9557515}" type="sibTrans" cxnId="{D55302B5-A5C0-4CB2-B7CC-C488771F0187}">
      <dgm:prSet/>
      <dgm:spPr/>
      <dgm:t>
        <a:bodyPr/>
        <a:lstStyle/>
        <a:p>
          <a:pPr algn="l"/>
          <a:endParaRPr lang="es-ES" sz="1100" b="1"/>
        </a:p>
      </dgm:t>
    </dgm:pt>
    <dgm:pt modelId="{27801ED5-28C8-4549-AA36-299092CC1E91}" type="pres">
      <dgm:prSet presAssocID="{35389867-2F13-4B43-8596-3E502DB0D8C9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2917107-9E7F-4F96-AB8C-DF95501BBEFA}" type="pres">
      <dgm:prSet presAssocID="{DD76A7CC-6FEA-4DA7-823B-03DDF1C2DFBA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4C2C9F4-0C6A-4354-9056-7645F48C8520}" type="pres">
      <dgm:prSet presAssocID="{4F6F0742-289B-4D8F-9FEA-FF5A3254B02D}" presName="sibTrans" presStyleCnt="0"/>
      <dgm:spPr/>
    </dgm:pt>
    <dgm:pt modelId="{49E2FF5D-CB62-432E-BDEF-E5B9B1A43809}" type="pres">
      <dgm:prSet presAssocID="{A77B2AFA-0FCA-42CF-902B-9092694D4386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830D763-B75A-4FEE-8AF0-2204B8DAD676}" type="pres">
      <dgm:prSet presAssocID="{09506868-D490-48FF-BF27-6CE4279EE9AF}" presName="sibTrans" presStyleCnt="0"/>
      <dgm:spPr/>
    </dgm:pt>
    <dgm:pt modelId="{2367B173-C5FD-437F-903A-A04F06EFBC84}" type="pres">
      <dgm:prSet presAssocID="{28194696-E004-4D3D-8392-8D48265679A6}" presName="node" presStyleLbl="node1" presStyleIdx="2" presStyleCnt="6" custScaleX="10410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6F3F917-B32D-4501-9DE1-A4C0D12FFC61}" type="pres">
      <dgm:prSet presAssocID="{79CA918B-A699-4529-A48C-B39CCF3BE601}" presName="sibTrans" presStyleCnt="0"/>
      <dgm:spPr/>
    </dgm:pt>
    <dgm:pt modelId="{E170267E-E3CC-4097-B41A-2C7360406071}" type="pres">
      <dgm:prSet presAssocID="{84931BD8-4394-4ED9-B9A2-95B3445F1DD2}" presName="node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E2D799F-62AB-4883-B000-B84D2688BBFB}" type="pres">
      <dgm:prSet presAssocID="{D2DF2A4D-FC38-4DC5-A8D0-B399E04429B3}" presName="sibTrans" presStyleCnt="0"/>
      <dgm:spPr/>
    </dgm:pt>
    <dgm:pt modelId="{9E28C8E5-BDEE-4635-9D70-5A0445AC2471}" type="pres">
      <dgm:prSet presAssocID="{51336F2F-986A-48DE-A801-F2C7C25D1B74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D87D0E1-85F9-4ADC-9CD9-FD97D910D36A}" type="pres">
      <dgm:prSet presAssocID="{2ED5D580-0838-450A-9DE7-145BD84AAD43}" presName="sibTrans" presStyleCnt="0"/>
      <dgm:spPr/>
    </dgm:pt>
    <dgm:pt modelId="{715141DA-B148-47CD-996E-A829D930B6E2}" type="pres">
      <dgm:prSet presAssocID="{B1AA259B-B24A-458F-9684-CCC389943FB0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7433390-6180-42DB-85FD-25511C25B792}" type="presOf" srcId="{A77B2AFA-0FCA-42CF-902B-9092694D4386}" destId="{49E2FF5D-CB62-432E-BDEF-E5B9B1A43809}" srcOrd="0" destOrd="0" presId="urn:microsoft.com/office/officeart/2005/8/layout/default"/>
    <dgm:cxn modelId="{B1003D7E-AA8B-4B94-B063-4797A40EE76F}" srcId="{35389867-2F13-4B43-8596-3E502DB0D8C9}" destId="{84931BD8-4394-4ED9-B9A2-95B3445F1DD2}" srcOrd="3" destOrd="0" parTransId="{5A23B9F9-7048-426F-912D-2DB5E76805B5}" sibTransId="{D2DF2A4D-FC38-4DC5-A8D0-B399E04429B3}"/>
    <dgm:cxn modelId="{26DA7695-AA2E-4CA0-8ED3-F48671C4A6D4}" type="presOf" srcId="{35389867-2F13-4B43-8596-3E502DB0D8C9}" destId="{27801ED5-28C8-4549-AA36-299092CC1E91}" srcOrd="0" destOrd="0" presId="urn:microsoft.com/office/officeart/2005/8/layout/default"/>
    <dgm:cxn modelId="{D55302B5-A5C0-4CB2-B7CC-C488771F0187}" srcId="{35389867-2F13-4B43-8596-3E502DB0D8C9}" destId="{B1AA259B-B24A-458F-9684-CCC389943FB0}" srcOrd="5" destOrd="0" parTransId="{27A31AB5-672C-497A-A741-95F4917C0756}" sibTransId="{8B8ED1BA-33BB-497D-93C6-4574C9557515}"/>
    <dgm:cxn modelId="{CEC2DCCB-1C17-494C-9DF9-C7D5D860A36E}" type="presOf" srcId="{B1AA259B-B24A-458F-9684-CCC389943FB0}" destId="{715141DA-B148-47CD-996E-A829D930B6E2}" srcOrd="0" destOrd="0" presId="urn:microsoft.com/office/officeart/2005/8/layout/default"/>
    <dgm:cxn modelId="{091C31F4-FB73-4BF5-B531-64206BDC1535}" srcId="{35389867-2F13-4B43-8596-3E502DB0D8C9}" destId="{51336F2F-986A-48DE-A801-F2C7C25D1B74}" srcOrd="4" destOrd="0" parTransId="{027C3F99-B82F-498F-B4BD-36216ED359FC}" sibTransId="{2ED5D580-0838-450A-9DE7-145BD84AAD43}"/>
    <dgm:cxn modelId="{3ECC7C22-05B4-443F-B84E-964475170A76}" srcId="{35389867-2F13-4B43-8596-3E502DB0D8C9}" destId="{DD76A7CC-6FEA-4DA7-823B-03DDF1C2DFBA}" srcOrd="0" destOrd="0" parTransId="{12F44E35-C57A-4360-B429-8C2E9C4A4FBE}" sibTransId="{4F6F0742-289B-4D8F-9FEA-FF5A3254B02D}"/>
    <dgm:cxn modelId="{E75146B6-ECEF-4E2D-9D79-D9F22037ED07}" type="presOf" srcId="{28194696-E004-4D3D-8392-8D48265679A6}" destId="{2367B173-C5FD-437F-903A-A04F06EFBC84}" srcOrd="0" destOrd="0" presId="urn:microsoft.com/office/officeart/2005/8/layout/default"/>
    <dgm:cxn modelId="{31D63088-4C34-4F73-99B0-85000B9CA512}" type="presOf" srcId="{DD76A7CC-6FEA-4DA7-823B-03DDF1C2DFBA}" destId="{42917107-9E7F-4F96-AB8C-DF95501BBEFA}" srcOrd="0" destOrd="0" presId="urn:microsoft.com/office/officeart/2005/8/layout/default"/>
    <dgm:cxn modelId="{0209C845-8203-4541-A726-6A029D5532A8}" srcId="{35389867-2F13-4B43-8596-3E502DB0D8C9}" destId="{A77B2AFA-0FCA-42CF-902B-9092694D4386}" srcOrd="1" destOrd="0" parTransId="{9EDE890D-436F-4B56-91BE-C2A1BC218199}" sibTransId="{09506868-D490-48FF-BF27-6CE4279EE9AF}"/>
    <dgm:cxn modelId="{3C2A4C1B-D801-4D67-8E03-05778A22D010}" type="presOf" srcId="{84931BD8-4394-4ED9-B9A2-95B3445F1DD2}" destId="{E170267E-E3CC-4097-B41A-2C7360406071}" srcOrd="0" destOrd="0" presId="urn:microsoft.com/office/officeart/2005/8/layout/default"/>
    <dgm:cxn modelId="{A2E2BBF5-32DB-487F-95B1-2F9FA03842CE}" type="presOf" srcId="{51336F2F-986A-48DE-A801-F2C7C25D1B74}" destId="{9E28C8E5-BDEE-4635-9D70-5A0445AC2471}" srcOrd="0" destOrd="0" presId="urn:microsoft.com/office/officeart/2005/8/layout/default"/>
    <dgm:cxn modelId="{AB7D29AC-1B0C-492B-8F06-44B13ED4F8BE}" srcId="{35389867-2F13-4B43-8596-3E502DB0D8C9}" destId="{28194696-E004-4D3D-8392-8D48265679A6}" srcOrd="2" destOrd="0" parTransId="{57A582E3-724A-4385-8746-D101CE2D6782}" sibTransId="{79CA918B-A699-4529-A48C-B39CCF3BE601}"/>
    <dgm:cxn modelId="{C87506EC-7C25-474B-AD23-DC56822D35F8}" type="presParOf" srcId="{27801ED5-28C8-4549-AA36-299092CC1E91}" destId="{42917107-9E7F-4F96-AB8C-DF95501BBEFA}" srcOrd="0" destOrd="0" presId="urn:microsoft.com/office/officeart/2005/8/layout/default"/>
    <dgm:cxn modelId="{F26C5F2B-0FEA-479E-9FC9-3B954A528E0C}" type="presParOf" srcId="{27801ED5-28C8-4549-AA36-299092CC1E91}" destId="{04C2C9F4-0C6A-4354-9056-7645F48C8520}" srcOrd="1" destOrd="0" presId="urn:microsoft.com/office/officeart/2005/8/layout/default"/>
    <dgm:cxn modelId="{586EA131-962F-4090-9FD9-06ACEFDD967C}" type="presParOf" srcId="{27801ED5-28C8-4549-AA36-299092CC1E91}" destId="{49E2FF5D-CB62-432E-BDEF-E5B9B1A43809}" srcOrd="2" destOrd="0" presId="urn:microsoft.com/office/officeart/2005/8/layout/default"/>
    <dgm:cxn modelId="{82C2AF7C-F4DC-4849-BC69-0EA0E37ED151}" type="presParOf" srcId="{27801ED5-28C8-4549-AA36-299092CC1E91}" destId="{D830D763-B75A-4FEE-8AF0-2204B8DAD676}" srcOrd="3" destOrd="0" presId="urn:microsoft.com/office/officeart/2005/8/layout/default"/>
    <dgm:cxn modelId="{32689955-C2A8-427A-BD34-03F92E2E94EC}" type="presParOf" srcId="{27801ED5-28C8-4549-AA36-299092CC1E91}" destId="{2367B173-C5FD-437F-903A-A04F06EFBC84}" srcOrd="4" destOrd="0" presId="urn:microsoft.com/office/officeart/2005/8/layout/default"/>
    <dgm:cxn modelId="{18660EFD-1EFA-4225-8A68-2DF2BC51D7C3}" type="presParOf" srcId="{27801ED5-28C8-4549-AA36-299092CC1E91}" destId="{D6F3F917-B32D-4501-9DE1-A4C0D12FFC61}" srcOrd="5" destOrd="0" presId="urn:microsoft.com/office/officeart/2005/8/layout/default"/>
    <dgm:cxn modelId="{E4FD59D5-0024-48CA-8115-E71B160E0FB2}" type="presParOf" srcId="{27801ED5-28C8-4549-AA36-299092CC1E91}" destId="{E170267E-E3CC-4097-B41A-2C7360406071}" srcOrd="6" destOrd="0" presId="urn:microsoft.com/office/officeart/2005/8/layout/default"/>
    <dgm:cxn modelId="{AAD3660F-1346-499F-B146-B563210A68B6}" type="presParOf" srcId="{27801ED5-28C8-4549-AA36-299092CC1E91}" destId="{5E2D799F-62AB-4883-B000-B84D2688BBFB}" srcOrd="7" destOrd="0" presId="urn:microsoft.com/office/officeart/2005/8/layout/default"/>
    <dgm:cxn modelId="{FEC40825-E7A3-45B0-ADCA-1AF09547BFF4}" type="presParOf" srcId="{27801ED5-28C8-4549-AA36-299092CC1E91}" destId="{9E28C8E5-BDEE-4635-9D70-5A0445AC2471}" srcOrd="8" destOrd="0" presId="urn:microsoft.com/office/officeart/2005/8/layout/default"/>
    <dgm:cxn modelId="{AEDE7E09-D874-47A4-A4CA-28CE3AE81F73}" type="presParOf" srcId="{27801ED5-28C8-4549-AA36-299092CC1E91}" destId="{AD87D0E1-85F9-4ADC-9CD9-FD97D910D36A}" srcOrd="9" destOrd="0" presId="urn:microsoft.com/office/officeart/2005/8/layout/default"/>
    <dgm:cxn modelId="{B175BFFD-E14A-435E-A513-9F48A0364E19}" type="presParOf" srcId="{27801ED5-28C8-4549-AA36-299092CC1E91}" destId="{715141DA-B148-47CD-996E-A829D930B6E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53B29534-6D00-4FCE-8D6B-93B96711B148}" type="doc">
      <dgm:prSet loTypeId="urn:microsoft.com/office/officeart/2005/8/layout/vList3" loCatId="list" qsTypeId="urn:microsoft.com/office/officeart/2005/8/quickstyle/simple1" qsCatId="simple" csTypeId="urn:microsoft.com/office/officeart/2005/8/colors/accent3_5" csCatId="accent3" phldr="1"/>
      <dgm:spPr/>
    </dgm:pt>
    <dgm:pt modelId="{422A9B6C-EF46-4A15-927B-FDC4E2CE82E2}">
      <dgm:prSet phldrT="[Texto]"/>
      <dgm:spPr/>
      <dgm:t>
        <a:bodyPr/>
        <a:lstStyle/>
        <a:p>
          <a:pPr rtl="0"/>
          <a:r>
            <a:rPr lang="es-ES" dirty="0"/>
            <a:t>11 áreas de recreación</a:t>
          </a:r>
          <a:r>
            <a:rPr lang="es-ES" dirty="0">
              <a:latin typeface="Calibri Light" panose="020F0302020204030204"/>
            </a:rPr>
            <a:t> </a:t>
          </a:r>
          <a:endParaRPr lang="es-ES" dirty="0"/>
        </a:p>
      </dgm:t>
    </dgm:pt>
    <dgm:pt modelId="{ED4C2309-A31B-4D3E-9539-156CF3F267B9}" type="parTrans" cxnId="{C3B9EEF5-3500-461C-A761-9CE33CB3C242}">
      <dgm:prSet/>
      <dgm:spPr/>
      <dgm:t>
        <a:bodyPr/>
        <a:lstStyle/>
        <a:p>
          <a:endParaRPr lang="es-ES"/>
        </a:p>
      </dgm:t>
    </dgm:pt>
    <dgm:pt modelId="{2462BFC3-55A7-4650-8F28-2C1A8C93D6FB}" type="sibTrans" cxnId="{C3B9EEF5-3500-461C-A761-9CE33CB3C242}">
      <dgm:prSet/>
      <dgm:spPr/>
      <dgm:t>
        <a:bodyPr/>
        <a:lstStyle/>
        <a:p>
          <a:endParaRPr lang="es-ES"/>
        </a:p>
      </dgm:t>
    </dgm:pt>
    <dgm:pt modelId="{E385492B-42D9-4F38-8FD7-263271FD981F}" type="pres">
      <dgm:prSet presAssocID="{53B29534-6D00-4FCE-8D6B-93B96711B148}" presName="linearFlow" presStyleCnt="0">
        <dgm:presLayoutVars>
          <dgm:dir/>
          <dgm:resizeHandles val="exact"/>
        </dgm:presLayoutVars>
      </dgm:prSet>
      <dgm:spPr/>
    </dgm:pt>
    <dgm:pt modelId="{0E2EE99E-5E1B-4C3F-BC24-B6FA545F23E0}" type="pres">
      <dgm:prSet presAssocID="{422A9B6C-EF46-4A15-927B-FDC4E2CE82E2}" presName="composite" presStyleCnt="0"/>
      <dgm:spPr/>
    </dgm:pt>
    <dgm:pt modelId="{3A1234E5-57AB-44E6-B421-AB5FE1E5814F}" type="pres">
      <dgm:prSet presAssocID="{422A9B6C-EF46-4A15-927B-FDC4E2CE82E2}" presName="imgShp" presStyleLbl="fgImgPlace1" presStyleIdx="0" presStyleCnt="1" custLinFactNeighborX="-5632" custLinFactNeighborY="3122"/>
      <dgm:spPr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B6B1CA46-AFAE-43C0-867B-BC878F8F4544}" type="pres">
      <dgm:prSet presAssocID="{422A9B6C-EF46-4A15-927B-FDC4E2CE82E2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CACF0F0-28F2-4E91-A385-92D2314C30BF}" type="presOf" srcId="{53B29534-6D00-4FCE-8D6B-93B96711B148}" destId="{E385492B-42D9-4F38-8FD7-263271FD981F}" srcOrd="0" destOrd="0" presId="urn:microsoft.com/office/officeart/2005/8/layout/vList3"/>
    <dgm:cxn modelId="{C3B9EEF5-3500-461C-A761-9CE33CB3C242}" srcId="{53B29534-6D00-4FCE-8D6B-93B96711B148}" destId="{422A9B6C-EF46-4A15-927B-FDC4E2CE82E2}" srcOrd="0" destOrd="0" parTransId="{ED4C2309-A31B-4D3E-9539-156CF3F267B9}" sibTransId="{2462BFC3-55A7-4650-8F28-2C1A8C93D6FB}"/>
    <dgm:cxn modelId="{04F44F73-A40F-4100-B672-BD85B2C4BD74}" type="presOf" srcId="{422A9B6C-EF46-4A15-927B-FDC4E2CE82E2}" destId="{B6B1CA46-AFAE-43C0-867B-BC878F8F4544}" srcOrd="0" destOrd="0" presId="urn:microsoft.com/office/officeart/2005/8/layout/vList3"/>
    <dgm:cxn modelId="{441D58C9-AB91-4CBC-BADC-C398919A75C2}" type="presParOf" srcId="{E385492B-42D9-4F38-8FD7-263271FD981F}" destId="{0E2EE99E-5E1B-4C3F-BC24-B6FA545F23E0}" srcOrd="0" destOrd="0" presId="urn:microsoft.com/office/officeart/2005/8/layout/vList3"/>
    <dgm:cxn modelId="{E3A3B617-51A9-48FF-984D-5E6079105894}" type="presParOf" srcId="{0E2EE99E-5E1B-4C3F-BC24-B6FA545F23E0}" destId="{3A1234E5-57AB-44E6-B421-AB5FE1E5814F}" srcOrd="0" destOrd="0" presId="urn:microsoft.com/office/officeart/2005/8/layout/vList3"/>
    <dgm:cxn modelId="{E3DA0793-6A30-4960-8661-F8472D521BC7}" type="presParOf" srcId="{0E2EE99E-5E1B-4C3F-BC24-B6FA545F23E0}" destId="{B6B1CA46-AFAE-43C0-867B-BC878F8F454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8CE6B218-9DB6-44B3-AE70-63468A535E2B}" type="doc">
      <dgm:prSet loTypeId="urn:microsoft.com/office/officeart/2005/8/layout/process2" loCatId="process" qsTypeId="urn:microsoft.com/office/officeart/2005/8/quickstyle/simple1" qsCatId="simple" csTypeId="urn:microsoft.com/office/officeart/2005/8/colors/accent3_1" csCatId="accent3" phldr="1"/>
      <dgm:spPr/>
    </dgm:pt>
    <dgm:pt modelId="{A426D16C-7394-4973-88F2-806C0541BE48}">
      <dgm:prSet phldrT="[Texto]" custT="1"/>
      <dgm:spPr/>
      <dgm:t>
        <a:bodyPr/>
        <a:lstStyle/>
        <a:p>
          <a:r>
            <a:rPr lang="es-ES" sz="900" dirty="0"/>
            <a:t>Régimen uso minero</a:t>
          </a:r>
        </a:p>
      </dgm:t>
    </dgm:pt>
    <dgm:pt modelId="{4F44A464-7568-4FE9-9B9A-AE2A8823FF68}" type="parTrans" cxnId="{19B5144E-ECB4-4F84-9350-63595F622CDB}">
      <dgm:prSet/>
      <dgm:spPr/>
      <dgm:t>
        <a:bodyPr/>
        <a:lstStyle/>
        <a:p>
          <a:endParaRPr lang="es-ES" sz="2000"/>
        </a:p>
      </dgm:t>
    </dgm:pt>
    <dgm:pt modelId="{423875AB-B02B-4F86-9C2D-48E1619DED1B}" type="sibTrans" cxnId="{19B5144E-ECB4-4F84-9350-63595F622CDB}">
      <dgm:prSet custT="1"/>
      <dgm:spPr/>
      <dgm:t>
        <a:bodyPr/>
        <a:lstStyle/>
        <a:p>
          <a:endParaRPr lang="es-ES" sz="800"/>
        </a:p>
      </dgm:t>
    </dgm:pt>
    <dgm:pt modelId="{B3C384AB-6735-4074-8229-F44BF80C3A82}">
      <dgm:prSet phldrT="[Texto]" custT="1"/>
      <dgm:spPr/>
      <dgm:t>
        <a:bodyPr/>
        <a:lstStyle/>
        <a:p>
          <a:pPr rtl="0"/>
          <a:r>
            <a:rPr lang="es-ES" sz="900" b="1" dirty="0"/>
            <a:t>Depende del PMA</a:t>
          </a:r>
          <a:r>
            <a:rPr lang="es-ES" sz="900" b="1" dirty="0">
              <a:latin typeface="Calibri Light" panose="020F0302020204030204"/>
            </a:rPr>
            <a:t> </a:t>
          </a:r>
          <a:endParaRPr lang="es-ES" sz="900" b="1" dirty="0"/>
        </a:p>
      </dgm:t>
    </dgm:pt>
    <dgm:pt modelId="{456115FB-F6AC-412F-8B24-B7CDF83B898B}" type="parTrans" cxnId="{93C60594-74B5-4347-A170-57412DEAF7A8}">
      <dgm:prSet/>
      <dgm:spPr/>
      <dgm:t>
        <a:bodyPr/>
        <a:lstStyle/>
        <a:p>
          <a:endParaRPr lang="es-ES" sz="2000"/>
        </a:p>
      </dgm:t>
    </dgm:pt>
    <dgm:pt modelId="{19166054-C2A4-44C9-84BA-0C2D62D125DB}" type="sibTrans" cxnId="{93C60594-74B5-4347-A170-57412DEAF7A8}">
      <dgm:prSet custT="1"/>
      <dgm:spPr/>
      <dgm:t>
        <a:bodyPr/>
        <a:lstStyle/>
        <a:p>
          <a:endParaRPr lang="es-ES" sz="800"/>
        </a:p>
      </dgm:t>
    </dgm:pt>
    <dgm:pt modelId="{A74E63FD-442E-4E22-92A3-997D0E4521EC}">
      <dgm:prSet phldrT="[Texto]" custT="1"/>
      <dgm:spPr/>
      <dgm:t>
        <a:bodyPr/>
        <a:lstStyle/>
        <a:p>
          <a:r>
            <a:rPr lang="es-CO" sz="900" dirty="0"/>
            <a:t>no se encuentran específicamente dentro de las excluidas ni las restringidas anteriores,</a:t>
          </a:r>
          <a:r>
            <a:rPr lang="es-CO" sz="900" b="1" dirty="0"/>
            <a:t> el Plan de Manejo – PM, define si permite la actividad minera (de manera condicionada) o si la prohíbe</a:t>
          </a:r>
          <a:r>
            <a:rPr lang="es-CO" sz="900" dirty="0"/>
            <a:t>.</a:t>
          </a:r>
        </a:p>
        <a:p>
          <a:r>
            <a:rPr lang="es-CO" sz="900" dirty="0"/>
            <a:t>. Art. 2.2.2.1.4.2 D 1076 de 2015</a:t>
          </a:r>
          <a:endParaRPr lang="es-ES" sz="900" dirty="0"/>
        </a:p>
      </dgm:t>
    </dgm:pt>
    <dgm:pt modelId="{1B35CDF0-EB3A-4CC9-A955-3286E5272210}" type="parTrans" cxnId="{B3C4B2B9-A1BA-4FEF-8E15-0243EEF926B9}">
      <dgm:prSet/>
      <dgm:spPr/>
      <dgm:t>
        <a:bodyPr/>
        <a:lstStyle/>
        <a:p>
          <a:endParaRPr lang="es-ES" sz="2000"/>
        </a:p>
      </dgm:t>
    </dgm:pt>
    <dgm:pt modelId="{9CCA6140-624D-481D-8EA1-DBE4E0DEB8E5}" type="sibTrans" cxnId="{B3C4B2B9-A1BA-4FEF-8E15-0243EEF926B9}">
      <dgm:prSet/>
      <dgm:spPr/>
      <dgm:t>
        <a:bodyPr/>
        <a:lstStyle/>
        <a:p>
          <a:endParaRPr lang="es-ES" sz="2000"/>
        </a:p>
      </dgm:t>
    </dgm:pt>
    <dgm:pt modelId="{FF83302D-158E-4B42-B50C-84F29FBA4E8B}" type="pres">
      <dgm:prSet presAssocID="{8CE6B218-9DB6-44B3-AE70-63468A535E2B}" presName="linearFlow" presStyleCnt="0">
        <dgm:presLayoutVars>
          <dgm:resizeHandles val="exact"/>
        </dgm:presLayoutVars>
      </dgm:prSet>
      <dgm:spPr/>
    </dgm:pt>
    <dgm:pt modelId="{FB99B46B-54AD-4840-83D2-1277ADA3D7B6}" type="pres">
      <dgm:prSet presAssocID="{A426D16C-7394-4973-88F2-806C0541BE4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4A006CF-2859-437A-9921-D96E1565D256}" type="pres">
      <dgm:prSet presAssocID="{423875AB-B02B-4F86-9C2D-48E1619DED1B}" presName="sibTrans" presStyleLbl="sibTrans2D1" presStyleIdx="0" presStyleCnt="2"/>
      <dgm:spPr/>
      <dgm:t>
        <a:bodyPr/>
        <a:lstStyle/>
        <a:p>
          <a:endParaRPr lang="es-ES"/>
        </a:p>
      </dgm:t>
    </dgm:pt>
    <dgm:pt modelId="{F52D78D3-9959-48F1-97A8-46F95816F472}" type="pres">
      <dgm:prSet presAssocID="{423875AB-B02B-4F86-9C2D-48E1619DED1B}" presName="connectorText" presStyleLbl="sibTrans2D1" presStyleIdx="0" presStyleCnt="2"/>
      <dgm:spPr/>
      <dgm:t>
        <a:bodyPr/>
        <a:lstStyle/>
        <a:p>
          <a:endParaRPr lang="es-ES"/>
        </a:p>
      </dgm:t>
    </dgm:pt>
    <dgm:pt modelId="{5638CFEC-FB72-4E68-8871-1F9A49420F5C}" type="pres">
      <dgm:prSet presAssocID="{B3C384AB-6735-4074-8229-F44BF80C3A8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547D50A-61AF-4DF6-8F51-6BEF71AD3DE6}" type="pres">
      <dgm:prSet presAssocID="{19166054-C2A4-44C9-84BA-0C2D62D125DB}" presName="sibTrans" presStyleLbl="sibTrans2D1" presStyleIdx="1" presStyleCnt="2"/>
      <dgm:spPr/>
      <dgm:t>
        <a:bodyPr/>
        <a:lstStyle/>
        <a:p>
          <a:endParaRPr lang="es-ES"/>
        </a:p>
      </dgm:t>
    </dgm:pt>
    <dgm:pt modelId="{E68FB0F4-411A-45E6-BCF5-CC8D3D213A1D}" type="pres">
      <dgm:prSet presAssocID="{19166054-C2A4-44C9-84BA-0C2D62D125DB}" presName="connectorText" presStyleLbl="sibTrans2D1" presStyleIdx="1" presStyleCnt="2"/>
      <dgm:spPr/>
      <dgm:t>
        <a:bodyPr/>
        <a:lstStyle/>
        <a:p>
          <a:endParaRPr lang="es-ES"/>
        </a:p>
      </dgm:t>
    </dgm:pt>
    <dgm:pt modelId="{6CA6362D-1F87-4B23-B9BC-47ADB062DE85}" type="pres">
      <dgm:prSet presAssocID="{A74E63FD-442E-4E22-92A3-997D0E4521E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3C4B2B9-A1BA-4FEF-8E15-0243EEF926B9}" srcId="{8CE6B218-9DB6-44B3-AE70-63468A535E2B}" destId="{A74E63FD-442E-4E22-92A3-997D0E4521EC}" srcOrd="2" destOrd="0" parTransId="{1B35CDF0-EB3A-4CC9-A955-3286E5272210}" sibTransId="{9CCA6140-624D-481D-8EA1-DBE4E0DEB8E5}"/>
    <dgm:cxn modelId="{9E144413-744A-4D45-AA97-DE102FC0EB56}" type="presOf" srcId="{8CE6B218-9DB6-44B3-AE70-63468A535E2B}" destId="{FF83302D-158E-4B42-B50C-84F29FBA4E8B}" srcOrd="0" destOrd="0" presId="urn:microsoft.com/office/officeart/2005/8/layout/process2"/>
    <dgm:cxn modelId="{93C60594-74B5-4347-A170-57412DEAF7A8}" srcId="{8CE6B218-9DB6-44B3-AE70-63468A535E2B}" destId="{B3C384AB-6735-4074-8229-F44BF80C3A82}" srcOrd="1" destOrd="0" parTransId="{456115FB-F6AC-412F-8B24-B7CDF83B898B}" sibTransId="{19166054-C2A4-44C9-84BA-0C2D62D125DB}"/>
    <dgm:cxn modelId="{F135EC40-81EB-4BEE-A0E5-FC08C2AD32C3}" type="presOf" srcId="{A426D16C-7394-4973-88F2-806C0541BE48}" destId="{FB99B46B-54AD-4840-83D2-1277ADA3D7B6}" srcOrd="0" destOrd="0" presId="urn:microsoft.com/office/officeart/2005/8/layout/process2"/>
    <dgm:cxn modelId="{54EB9C8E-7B2E-4780-AF09-A89C62CD5E76}" type="presOf" srcId="{423875AB-B02B-4F86-9C2D-48E1619DED1B}" destId="{04A006CF-2859-437A-9921-D96E1565D256}" srcOrd="0" destOrd="0" presId="urn:microsoft.com/office/officeart/2005/8/layout/process2"/>
    <dgm:cxn modelId="{19B5144E-ECB4-4F84-9350-63595F622CDB}" srcId="{8CE6B218-9DB6-44B3-AE70-63468A535E2B}" destId="{A426D16C-7394-4973-88F2-806C0541BE48}" srcOrd="0" destOrd="0" parTransId="{4F44A464-7568-4FE9-9B9A-AE2A8823FF68}" sibTransId="{423875AB-B02B-4F86-9C2D-48E1619DED1B}"/>
    <dgm:cxn modelId="{D00983C8-65D3-4562-8265-4FA4DB067644}" type="presOf" srcId="{19166054-C2A4-44C9-84BA-0C2D62D125DB}" destId="{6547D50A-61AF-4DF6-8F51-6BEF71AD3DE6}" srcOrd="0" destOrd="0" presId="urn:microsoft.com/office/officeart/2005/8/layout/process2"/>
    <dgm:cxn modelId="{30B6FF84-C784-4A74-BBB9-F48B5A971EE7}" type="presOf" srcId="{B3C384AB-6735-4074-8229-F44BF80C3A82}" destId="{5638CFEC-FB72-4E68-8871-1F9A49420F5C}" srcOrd="0" destOrd="0" presId="urn:microsoft.com/office/officeart/2005/8/layout/process2"/>
    <dgm:cxn modelId="{5E2433A1-9528-4192-9023-C95CF4F997DC}" type="presOf" srcId="{A74E63FD-442E-4E22-92A3-997D0E4521EC}" destId="{6CA6362D-1F87-4B23-B9BC-47ADB062DE85}" srcOrd="0" destOrd="0" presId="urn:microsoft.com/office/officeart/2005/8/layout/process2"/>
    <dgm:cxn modelId="{E1AB1E98-646E-44DE-B09C-AE07CB2A5920}" type="presOf" srcId="{423875AB-B02B-4F86-9C2D-48E1619DED1B}" destId="{F52D78D3-9959-48F1-97A8-46F95816F472}" srcOrd="1" destOrd="0" presId="urn:microsoft.com/office/officeart/2005/8/layout/process2"/>
    <dgm:cxn modelId="{598544BF-D660-41A2-87B5-E90D98DA8E6C}" type="presOf" srcId="{19166054-C2A4-44C9-84BA-0C2D62D125DB}" destId="{E68FB0F4-411A-45E6-BCF5-CC8D3D213A1D}" srcOrd="1" destOrd="0" presId="urn:microsoft.com/office/officeart/2005/8/layout/process2"/>
    <dgm:cxn modelId="{83EC1FCE-091D-4609-9009-EC7C3C6347F6}" type="presParOf" srcId="{FF83302D-158E-4B42-B50C-84F29FBA4E8B}" destId="{FB99B46B-54AD-4840-83D2-1277ADA3D7B6}" srcOrd="0" destOrd="0" presId="urn:microsoft.com/office/officeart/2005/8/layout/process2"/>
    <dgm:cxn modelId="{0325C07D-3D82-4A2B-8573-17ADDFB55B62}" type="presParOf" srcId="{FF83302D-158E-4B42-B50C-84F29FBA4E8B}" destId="{04A006CF-2859-437A-9921-D96E1565D256}" srcOrd="1" destOrd="0" presId="urn:microsoft.com/office/officeart/2005/8/layout/process2"/>
    <dgm:cxn modelId="{D78A4126-5AEE-48F8-842D-48D957B28455}" type="presParOf" srcId="{04A006CF-2859-437A-9921-D96E1565D256}" destId="{F52D78D3-9959-48F1-97A8-46F95816F472}" srcOrd="0" destOrd="0" presId="urn:microsoft.com/office/officeart/2005/8/layout/process2"/>
    <dgm:cxn modelId="{72270501-7C5F-49E5-AB1A-086932A750FD}" type="presParOf" srcId="{FF83302D-158E-4B42-B50C-84F29FBA4E8B}" destId="{5638CFEC-FB72-4E68-8871-1F9A49420F5C}" srcOrd="2" destOrd="0" presId="urn:microsoft.com/office/officeart/2005/8/layout/process2"/>
    <dgm:cxn modelId="{95FF50D2-FCB1-49DA-8772-A072A1C26033}" type="presParOf" srcId="{FF83302D-158E-4B42-B50C-84F29FBA4E8B}" destId="{6547D50A-61AF-4DF6-8F51-6BEF71AD3DE6}" srcOrd="3" destOrd="0" presId="urn:microsoft.com/office/officeart/2005/8/layout/process2"/>
    <dgm:cxn modelId="{96420C47-4D06-4ED0-93E0-B7E0FEF48E24}" type="presParOf" srcId="{6547D50A-61AF-4DF6-8F51-6BEF71AD3DE6}" destId="{E68FB0F4-411A-45E6-BCF5-CC8D3D213A1D}" srcOrd="0" destOrd="0" presId="urn:microsoft.com/office/officeart/2005/8/layout/process2"/>
    <dgm:cxn modelId="{18B06172-124C-4A7C-AA70-A70BEEE6F8EC}" type="presParOf" srcId="{FF83302D-158E-4B42-B50C-84F29FBA4E8B}" destId="{6CA6362D-1F87-4B23-B9BC-47ADB062DE85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E3C8ACA2-EB06-4512-9A57-734321D4CC0F}" type="doc">
      <dgm:prSet loTypeId="urn:microsoft.com/office/officeart/2005/8/layout/bList2" loCatId="list" qsTypeId="urn:microsoft.com/office/officeart/2005/8/quickstyle/simple1" qsCatId="simple" csTypeId="urn:microsoft.com/office/officeart/2005/8/colors/colorful5" csCatId="colorful" phldr="1"/>
      <dgm:spPr/>
    </dgm:pt>
    <dgm:pt modelId="{EDB31D65-38BA-4951-B4AF-1C6F6645E09E}">
      <dgm:prSet phldrT="[Texto]"/>
      <dgm:spPr/>
      <dgm:t>
        <a:bodyPr/>
        <a:lstStyle/>
        <a:p>
          <a:r>
            <a:rPr lang="es-ES" dirty="0"/>
            <a:t>1ro</a:t>
          </a:r>
        </a:p>
      </dgm:t>
    </dgm:pt>
    <dgm:pt modelId="{05CD6F21-331F-4B36-B6F1-62A1ACA245E0}" type="parTrans" cxnId="{BAE1312D-39BA-48AE-BFE6-B996E72E17B7}">
      <dgm:prSet/>
      <dgm:spPr/>
      <dgm:t>
        <a:bodyPr/>
        <a:lstStyle/>
        <a:p>
          <a:endParaRPr lang="es-ES"/>
        </a:p>
      </dgm:t>
    </dgm:pt>
    <dgm:pt modelId="{7288495C-843E-4EB2-A991-57EDDB2A22EE}" type="sibTrans" cxnId="{BAE1312D-39BA-48AE-BFE6-B996E72E17B7}">
      <dgm:prSet/>
      <dgm:spPr/>
      <dgm:t>
        <a:bodyPr/>
        <a:lstStyle/>
        <a:p>
          <a:endParaRPr lang="es-ES"/>
        </a:p>
      </dgm:t>
    </dgm:pt>
    <dgm:pt modelId="{3065FCB9-0200-421D-A8C8-8743CBC67B0F}">
      <dgm:prSet phldrT="[Texto]"/>
      <dgm:spPr/>
      <dgm:t>
        <a:bodyPr/>
        <a:lstStyle/>
        <a:p>
          <a:r>
            <a:rPr lang="es-ES" dirty="0"/>
            <a:t>2do</a:t>
          </a:r>
        </a:p>
      </dgm:t>
    </dgm:pt>
    <dgm:pt modelId="{AA8820B0-5914-45AF-A67D-D2F96B354891}" type="parTrans" cxnId="{C8A423DA-9D7D-4F54-84E6-858785501130}">
      <dgm:prSet/>
      <dgm:spPr/>
      <dgm:t>
        <a:bodyPr/>
        <a:lstStyle/>
        <a:p>
          <a:endParaRPr lang="es-ES"/>
        </a:p>
      </dgm:t>
    </dgm:pt>
    <dgm:pt modelId="{EEA18266-2887-4B34-851D-EFE058AFBAD5}" type="sibTrans" cxnId="{C8A423DA-9D7D-4F54-84E6-858785501130}">
      <dgm:prSet/>
      <dgm:spPr/>
      <dgm:t>
        <a:bodyPr/>
        <a:lstStyle/>
        <a:p>
          <a:endParaRPr lang="es-ES"/>
        </a:p>
      </dgm:t>
    </dgm:pt>
    <dgm:pt modelId="{5945E55B-6473-4047-9964-C0B63C1F96C4}">
      <dgm:prSet phldrT="[Texto]"/>
      <dgm:spPr/>
      <dgm:t>
        <a:bodyPr/>
        <a:lstStyle/>
        <a:p>
          <a:r>
            <a:rPr lang="es-ES" dirty="0"/>
            <a:t>3ro</a:t>
          </a:r>
        </a:p>
      </dgm:t>
    </dgm:pt>
    <dgm:pt modelId="{F9947FFC-68D5-4416-B012-B059F0825C3E}" type="parTrans" cxnId="{F328F715-33C0-4E5B-B026-07B3DDF1EA69}">
      <dgm:prSet/>
      <dgm:spPr/>
      <dgm:t>
        <a:bodyPr/>
        <a:lstStyle/>
        <a:p>
          <a:endParaRPr lang="es-ES"/>
        </a:p>
      </dgm:t>
    </dgm:pt>
    <dgm:pt modelId="{83383D24-A90E-40B6-B03D-2C800699F5BF}" type="sibTrans" cxnId="{F328F715-33C0-4E5B-B026-07B3DDF1EA69}">
      <dgm:prSet/>
      <dgm:spPr/>
      <dgm:t>
        <a:bodyPr/>
        <a:lstStyle/>
        <a:p>
          <a:endParaRPr lang="es-ES"/>
        </a:p>
      </dgm:t>
    </dgm:pt>
    <dgm:pt modelId="{E784B63A-E346-4ADC-A600-BE7C2E27D168}">
      <dgm:prSet/>
      <dgm:spPr/>
      <dgm:t>
        <a:bodyPr/>
        <a:lstStyle/>
        <a:p>
          <a:r>
            <a:rPr lang="es-ES" dirty="0">
              <a:latin typeface="Arial Narrow"/>
            </a:rPr>
            <a:t>Consistencia espacial con respecto a la información cargada en el portal del RUNAP </a:t>
          </a:r>
        </a:p>
      </dgm:t>
    </dgm:pt>
    <dgm:pt modelId="{3E2D04E5-3EED-471F-9980-ACD13C674D75}" type="parTrans" cxnId="{46FDFC44-7209-4F91-9423-3688591453C7}">
      <dgm:prSet/>
      <dgm:spPr/>
      <dgm:t>
        <a:bodyPr/>
        <a:lstStyle/>
        <a:p>
          <a:endParaRPr lang="es-ES"/>
        </a:p>
      </dgm:t>
    </dgm:pt>
    <dgm:pt modelId="{7D2C551A-E7A7-4612-80A6-807C89921685}" type="sibTrans" cxnId="{46FDFC44-7209-4F91-9423-3688591453C7}">
      <dgm:prSet/>
      <dgm:spPr/>
      <dgm:t>
        <a:bodyPr/>
        <a:lstStyle/>
        <a:p>
          <a:endParaRPr lang="es-ES"/>
        </a:p>
      </dgm:t>
    </dgm:pt>
    <dgm:pt modelId="{85B07799-BDEB-434E-BBAF-19E4396C5508}">
      <dgm:prSet/>
      <dgm:spPr/>
      <dgm:t>
        <a:bodyPr/>
        <a:lstStyle/>
        <a:p>
          <a:r>
            <a:rPr lang="es-ES" dirty="0">
              <a:latin typeface="Arial Narrow"/>
            </a:rPr>
            <a:t>Coherencia temática respecto a zonificación de manejo según Decreto 2372/2010   </a:t>
          </a:r>
        </a:p>
      </dgm:t>
    </dgm:pt>
    <dgm:pt modelId="{BF4D69F4-2FDB-4813-B0CE-FBC6D88564C4}" type="parTrans" cxnId="{9D0FE599-7481-42CF-8EA7-FC33FD4BF521}">
      <dgm:prSet/>
      <dgm:spPr/>
      <dgm:t>
        <a:bodyPr/>
        <a:lstStyle/>
        <a:p>
          <a:endParaRPr lang="es-ES"/>
        </a:p>
      </dgm:t>
    </dgm:pt>
    <dgm:pt modelId="{090A37AB-31F0-4004-8D17-6D0D04F5B87E}" type="sibTrans" cxnId="{9D0FE599-7481-42CF-8EA7-FC33FD4BF521}">
      <dgm:prSet/>
      <dgm:spPr/>
      <dgm:t>
        <a:bodyPr/>
        <a:lstStyle/>
        <a:p>
          <a:endParaRPr lang="es-ES"/>
        </a:p>
      </dgm:t>
    </dgm:pt>
    <dgm:pt modelId="{8722AB3B-C12D-4A06-B6C8-B246B5B33C95}">
      <dgm:prSet/>
      <dgm:spPr/>
      <dgm:t>
        <a:bodyPr/>
        <a:lstStyle/>
        <a:p>
          <a:r>
            <a:rPr lang="es-ES" dirty="0">
              <a:latin typeface="Arial Narrow"/>
            </a:rPr>
            <a:t>Consistencia topológica </a:t>
          </a:r>
        </a:p>
      </dgm:t>
    </dgm:pt>
    <dgm:pt modelId="{48B77A5E-4136-424C-8E69-2502E9DE08EE}" type="parTrans" cxnId="{3D35CA51-DE41-4F3B-99ED-137806CF7F02}">
      <dgm:prSet/>
      <dgm:spPr/>
      <dgm:t>
        <a:bodyPr/>
        <a:lstStyle/>
        <a:p>
          <a:endParaRPr lang="es-ES"/>
        </a:p>
      </dgm:t>
    </dgm:pt>
    <dgm:pt modelId="{1C6F971F-6456-418F-8E84-34D221589861}" type="sibTrans" cxnId="{3D35CA51-DE41-4F3B-99ED-137806CF7F02}">
      <dgm:prSet/>
      <dgm:spPr/>
      <dgm:t>
        <a:bodyPr/>
        <a:lstStyle/>
        <a:p>
          <a:endParaRPr lang="es-ES"/>
        </a:p>
      </dgm:t>
    </dgm:pt>
    <dgm:pt modelId="{EC4C2B85-1DE3-408C-BA09-BEA4D1F5BF0A}" type="pres">
      <dgm:prSet presAssocID="{E3C8ACA2-EB06-4512-9A57-734321D4CC0F}" presName="diagram" presStyleCnt="0">
        <dgm:presLayoutVars>
          <dgm:dir/>
          <dgm:animLvl val="lvl"/>
          <dgm:resizeHandles val="exact"/>
        </dgm:presLayoutVars>
      </dgm:prSet>
      <dgm:spPr/>
    </dgm:pt>
    <dgm:pt modelId="{BFA3E825-8FF7-4DA4-8116-23D34AAEA62D}" type="pres">
      <dgm:prSet presAssocID="{EDB31D65-38BA-4951-B4AF-1C6F6645E09E}" presName="compNode" presStyleCnt="0"/>
      <dgm:spPr/>
    </dgm:pt>
    <dgm:pt modelId="{EFA82142-9882-4E04-AF6C-669A438DC85A}" type="pres">
      <dgm:prSet presAssocID="{EDB31D65-38BA-4951-B4AF-1C6F6645E09E}" presName="childRect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72768C2-A0F1-4EDC-9E27-A77ABA1799F3}" type="pres">
      <dgm:prSet presAssocID="{EDB31D65-38BA-4951-B4AF-1C6F6645E09E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64E46B9-0705-4378-818D-805A38342C4C}" type="pres">
      <dgm:prSet presAssocID="{EDB31D65-38BA-4951-B4AF-1C6F6645E09E}" presName="parentRect" presStyleLbl="alignNode1" presStyleIdx="0" presStyleCnt="3"/>
      <dgm:spPr/>
      <dgm:t>
        <a:bodyPr/>
        <a:lstStyle/>
        <a:p>
          <a:endParaRPr lang="es-ES"/>
        </a:p>
      </dgm:t>
    </dgm:pt>
    <dgm:pt modelId="{7E116551-0F94-4F11-91F5-88094B4C3BD4}" type="pres">
      <dgm:prSet presAssocID="{EDB31D65-38BA-4951-B4AF-1C6F6645E09E}" presName="adorn" presStyleLbl="fgAccFollowNode1" presStyleIdx="0" presStyleCnt="3"/>
      <dgm:spPr>
        <a:blipFill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F637672D-75B7-4EBD-8F8E-4AE7E1406A1F}" type="pres">
      <dgm:prSet presAssocID="{7288495C-843E-4EB2-A991-57EDDB2A22EE}" presName="sibTrans" presStyleLbl="sibTrans2D1" presStyleIdx="0" presStyleCnt="0"/>
      <dgm:spPr/>
      <dgm:t>
        <a:bodyPr/>
        <a:lstStyle/>
        <a:p>
          <a:endParaRPr lang="es-ES"/>
        </a:p>
      </dgm:t>
    </dgm:pt>
    <dgm:pt modelId="{29A4B4F2-F9C4-4D82-A03D-78B3405898C2}" type="pres">
      <dgm:prSet presAssocID="{3065FCB9-0200-421D-A8C8-8743CBC67B0F}" presName="compNode" presStyleCnt="0"/>
      <dgm:spPr/>
    </dgm:pt>
    <dgm:pt modelId="{BE744012-F594-435F-80F6-5B5401F24BCA}" type="pres">
      <dgm:prSet presAssocID="{3065FCB9-0200-421D-A8C8-8743CBC67B0F}" presName="childRect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A3C8BD22-44B8-46F3-A72F-477E6B3684F9}" type="pres">
      <dgm:prSet presAssocID="{3065FCB9-0200-421D-A8C8-8743CBC67B0F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972836E-5D83-443C-800A-4843FD1E8143}" type="pres">
      <dgm:prSet presAssocID="{3065FCB9-0200-421D-A8C8-8743CBC67B0F}" presName="parentRect" presStyleLbl="alignNode1" presStyleIdx="1" presStyleCnt="3"/>
      <dgm:spPr/>
      <dgm:t>
        <a:bodyPr/>
        <a:lstStyle/>
        <a:p>
          <a:endParaRPr lang="es-ES"/>
        </a:p>
      </dgm:t>
    </dgm:pt>
    <dgm:pt modelId="{E669F240-D2A5-47CE-AA01-10304050805C}" type="pres">
      <dgm:prSet presAssocID="{3065FCB9-0200-421D-A8C8-8743CBC67B0F}" presName="adorn" presStyleLbl="fgAccFollowNode1" presStyleIdx="1" presStyleCnt="3"/>
      <dgm:spPr>
        <a:blipFill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FDCC3435-7F30-4D6B-902F-46641DA61296}" type="pres">
      <dgm:prSet presAssocID="{EEA18266-2887-4B34-851D-EFE058AFBAD5}" presName="sibTrans" presStyleLbl="sibTrans2D1" presStyleIdx="0" presStyleCnt="0"/>
      <dgm:spPr/>
      <dgm:t>
        <a:bodyPr/>
        <a:lstStyle/>
        <a:p>
          <a:endParaRPr lang="es-ES"/>
        </a:p>
      </dgm:t>
    </dgm:pt>
    <dgm:pt modelId="{06EE393C-F12A-42EF-8CC8-E0B550F1F650}" type="pres">
      <dgm:prSet presAssocID="{5945E55B-6473-4047-9964-C0B63C1F96C4}" presName="compNode" presStyleCnt="0"/>
      <dgm:spPr/>
    </dgm:pt>
    <dgm:pt modelId="{D12282CA-EF29-479B-9FF1-4A551327B8C5}" type="pres">
      <dgm:prSet presAssocID="{5945E55B-6473-4047-9964-C0B63C1F96C4}" presName="childRect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A24AEC2-6249-4494-B797-0E82D9FEBEF3}" type="pres">
      <dgm:prSet presAssocID="{5945E55B-6473-4047-9964-C0B63C1F96C4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5AB2E98-9635-4AF5-9240-C9E450913C48}" type="pres">
      <dgm:prSet presAssocID="{5945E55B-6473-4047-9964-C0B63C1F96C4}" presName="parentRect" presStyleLbl="alignNode1" presStyleIdx="2" presStyleCnt="3"/>
      <dgm:spPr/>
      <dgm:t>
        <a:bodyPr/>
        <a:lstStyle/>
        <a:p>
          <a:endParaRPr lang="es-ES"/>
        </a:p>
      </dgm:t>
    </dgm:pt>
    <dgm:pt modelId="{FDC0D22F-6D3E-47F6-BF37-BC2210DA5C3F}" type="pres">
      <dgm:prSet presAssocID="{5945E55B-6473-4047-9964-C0B63C1F96C4}" presName="adorn" presStyleLbl="fgAccFollowNod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34086A7D-F36C-4A60-80A7-9B8E27E15E49}" type="presOf" srcId="{EDB31D65-38BA-4951-B4AF-1C6F6645E09E}" destId="{564E46B9-0705-4378-818D-805A38342C4C}" srcOrd="1" destOrd="0" presId="urn:microsoft.com/office/officeart/2005/8/layout/bList2"/>
    <dgm:cxn modelId="{3D35CA51-DE41-4F3B-99ED-137806CF7F02}" srcId="{5945E55B-6473-4047-9964-C0B63C1F96C4}" destId="{8722AB3B-C12D-4A06-B6C8-B246B5B33C95}" srcOrd="0" destOrd="0" parTransId="{48B77A5E-4136-424C-8E69-2502E9DE08EE}" sibTransId="{1C6F971F-6456-418F-8E84-34D221589861}"/>
    <dgm:cxn modelId="{9D0FE599-7481-42CF-8EA7-FC33FD4BF521}" srcId="{3065FCB9-0200-421D-A8C8-8743CBC67B0F}" destId="{85B07799-BDEB-434E-BBAF-19E4396C5508}" srcOrd="0" destOrd="0" parTransId="{BF4D69F4-2FDB-4813-B0CE-FBC6D88564C4}" sibTransId="{090A37AB-31F0-4004-8D17-6D0D04F5B87E}"/>
    <dgm:cxn modelId="{753EE8A7-F675-4309-B6D2-CDFFC0C85E34}" type="presOf" srcId="{EEA18266-2887-4B34-851D-EFE058AFBAD5}" destId="{FDCC3435-7F30-4D6B-902F-46641DA61296}" srcOrd="0" destOrd="0" presId="urn:microsoft.com/office/officeart/2005/8/layout/bList2"/>
    <dgm:cxn modelId="{BAE1312D-39BA-48AE-BFE6-B996E72E17B7}" srcId="{E3C8ACA2-EB06-4512-9A57-734321D4CC0F}" destId="{EDB31D65-38BA-4951-B4AF-1C6F6645E09E}" srcOrd="0" destOrd="0" parTransId="{05CD6F21-331F-4B36-B6F1-62A1ACA245E0}" sibTransId="{7288495C-843E-4EB2-A991-57EDDB2A22EE}"/>
    <dgm:cxn modelId="{2BB7E11C-1274-40DE-BE16-3B7509C49734}" type="presOf" srcId="{7288495C-843E-4EB2-A991-57EDDB2A22EE}" destId="{F637672D-75B7-4EBD-8F8E-4AE7E1406A1F}" srcOrd="0" destOrd="0" presId="urn:microsoft.com/office/officeart/2005/8/layout/bList2"/>
    <dgm:cxn modelId="{DE0F3112-3380-4C55-91AE-B10FF0363EFF}" type="presOf" srcId="{EDB31D65-38BA-4951-B4AF-1C6F6645E09E}" destId="{672768C2-A0F1-4EDC-9E27-A77ABA1799F3}" srcOrd="0" destOrd="0" presId="urn:microsoft.com/office/officeart/2005/8/layout/bList2"/>
    <dgm:cxn modelId="{0FCD1502-E9F3-409E-AA90-D0399A6061D9}" type="presOf" srcId="{E784B63A-E346-4ADC-A600-BE7C2E27D168}" destId="{EFA82142-9882-4E04-AF6C-669A438DC85A}" srcOrd="0" destOrd="0" presId="urn:microsoft.com/office/officeart/2005/8/layout/bList2"/>
    <dgm:cxn modelId="{46FDFC44-7209-4F91-9423-3688591453C7}" srcId="{EDB31D65-38BA-4951-B4AF-1C6F6645E09E}" destId="{E784B63A-E346-4ADC-A600-BE7C2E27D168}" srcOrd="0" destOrd="0" parTransId="{3E2D04E5-3EED-471F-9980-ACD13C674D75}" sibTransId="{7D2C551A-E7A7-4612-80A6-807C89921685}"/>
    <dgm:cxn modelId="{D3371BA2-352F-4001-845F-15FFEB753FBA}" type="presOf" srcId="{3065FCB9-0200-421D-A8C8-8743CBC67B0F}" destId="{A3C8BD22-44B8-46F3-A72F-477E6B3684F9}" srcOrd="0" destOrd="0" presId="urn:microsoft.com/office/officeart/2005/8/layout/bList2"/>
    <dgm:cxn modelId="{EB733EE4-4CB4-4C30-A580-85247BCDA7BE}" type="presOf" srcId="{5945E55B-6473-4047-9964-C0B63C1F96C4}" destId="{2A24AEC2-6249-4494-B797-0E82D9FEBEF3}" srcOrd="0" destOrd="0" presId="urn:microsoft.com/office/officeart/2005/8/layout/bList2"/>
    <dgm:cxn modelId="{1216C67D-7993-4BC9-AEDC-91E8943C315C}" type="presOf" srcId="{E3C8ACA2-EB06-4512-9A57-734321D4CC0F}" destId="{EC4C2B85-1DE3-408C-BA09-BEA4D1F5BF0A}" srcOrd="0" destOrd="0" presId="urn:microsoft.com/office/officeart/2005/8/layout/bList2"/>
    <dgm:cxn modelId="{981BCCF6-BA49-4A6B-8082-F4CBB8883E80}" type="presOf" srcId="{5945E55B-6473-4047-9964-C0B63C1F96C4}" destId="{B5AB2E98-9635-4AF5-9240-C9E450913C48}" srcOrd="1" destOrd="0" presId="urn:microsoft.com/office/officeart/2005/8/layout/bList2"/>
    <dgm:cxn modelId="{C8A423DA-9D7D-4F54-84E6-858785501130}" srcId="{E3C8ACA2-EB06-4512-9A57-734321D4CC0F}" destId="{3065FCB9-0200-421D-A8C8-8743CBC67B0F}" srcOrd="1" destOrd="0" parTransId="{AA8820B0-5914-45AF-A67D-D2F96B354891}" sibTransId="{EEA18266-2887-4B34-851D-EFE058AFBAD5}"/>
    <dgm:cxn modelId="{F328F715-33C0-4E5B-B026-07B3DDF1EA69}" srcId="{E3C8ACA2-EB06-4512-9A57-734321D4CC0F}" destId="{5945E55B-6473-4047-9964-C0B63C1F96C4}" srcOrd="2" destOrd="0" parTransId="{F9947FFC-68D5-4416-B012-B059F0825C3E}" sibTransId="{83383D24-A90E-40B6-B03D-2C800699F5BF}"/>
    <dgm:cxn modelId="{5E54EF13-1CCA-400A-B9D2-538057573521}" type="presOf" srcId="{8722AB3B-C12D-4A06-B6C8-B246B5B33C95}" destId="{D12282CA-EF29-479B-9FF1-4A551327B8C5}" srcOrd="0" destOrd="0" presId="urn:microsoft.com/office/officeart/2005/8/layout/bList2"/>
    <dgm:cxn modelId="{687FAE40-2A75-430C-8187-36429F9A70EA}" type="presOf" srcId="{3065FCB9-0200-421D-A8C8-8743CBC67B0F}" destId="{1972836E-5D83-443C-800A-4843FD1E8143}" srcOrd="1" destOrd="0" presId="urn:microsoft.com/office/officeart/2005/8/layout/bList2"/>
    <dgm:cxn modelId="{3C9BDB7D-E0AE-494F-879C-37EC89022F1F}" type="presOf" srcId="{85B07799-BDEB-434E-BBAF-19E4396C5508}" destId="{BE744012-F594-435F-80F6-5B5401F24BCA}" srcOrd="0" destOrd="0" presId="urn:microsoft.com/office/officeart/2005/8/layout/bList2"/>
    <dgm:cxn modelId="{FD5F89B1-215D-4241-B3C0-75BE4EB14D02}" type="presParOf" srcId="{EC4C2B85-1DE3-408C-BA09-BEA4D1F5BF0A}" destId="{BFA3E825-8FF7-4DA4-8116-23D34AAEA62D}" srcOrd="0" destOrd="0" presId="urn:microsoft.com/office/officeart/2005/8/layout/bList2"/>
    <dgm:cxn modelId="{42490181-07B3-450A-A3DE-D5860BC5910A}" type="presParOf" srcId="{BFA3E825-8FF7-4DA4-8116-23D34AAEA62D}" destId="{EFA82142-9882-4E04-AF6C-669A438DC85A}" srcOrd="0" destOrd="0" presId="urn:microsoft.com/office/officeart/2005/8/layout/bList2"/>
    <dgm:cxn modelId="{26FE19D3-53D4-4C18-9C9E-8568D16AB052}" type="presParOf" srcId="{BFA3E825-8FF7-4DA4-8116-23D34AAEA62D}" destId="{672768C2-A0F1-4EDC-9E27-A77ABA1799F3}" srcOrd="1" destOrd="0" presId="urn:microsoft.com/office/officeart/2005/8/layout/bList2"/>
    <dgm:cxn modelId="{72156113-3A62-445A-BF3F-65422FFEDCC6}" type="presParOf" srcId="{BFA3E825-8FF7-4DA4-8116-23D34AAEA62D}" destId="{564E46B9-0705-4378-818D-805A38342C4C}" srcOrd="2" destOrd="0" presId="urn:microsoft.com/office/officeart/2005/8/layout/bList2"/>
    <dgm:cxn modelId="{E79EADA4-AAA8-4C38-BEB0-4DA3602AAB25}" type="presParOf" srcId="{BFA3E825-8FF7-4DA4-8116-23D34AAEA62D}" destId="{7E116551-0F94-4F11-91F5-88094B4C3BD4}" srcOrd="3" destOrd="0" presId="urn:microsoft.com/office/officeart/2005/8/layout/bList2"/>
    <dgm:cxn modelId="{10B5EE77-79F1-4D33-B5C2-F90A6DAA1967}" type="presParOf" srcId="{EC4C2B85-1DE3-408C-BA09-BEA4D1F5BF0A}" destId="{F637672D-75B7-4EBD-8F8E-4AE7E1406A1F}" srcOrd="1" destOrd="0" presId="urn:microsoft.com/office/officeart/2005/8/layout/bList2"/>
    <dgm:cxn modelId="{080CC476-1777-496A-A1B5-881F641420DD}" type="presParOf" srcId="{EC4C2B85-1DE3-408C-BA09-BEA4D1F5BF0A}" destId="{29A4B4F2-F9C4-4D82-A03D-78B3405898C2}" srcOrd="2" destOrd="0" presId="urn:microsoft.com/office/officeart/2005/8/layout/bList2"/>
    <dgm:cxn modelId="{5D02D7F0-0380-4BD3-B699-C507A6050994}" type="presParOf" srcId="{29A4B4F2-F9C4-4D82-A03D-78B3405898C2}" destId="{BE744012-F594-435F-80F6-5B5401F24BCA}" srcOrd="0" destOrd="0" presId="urn:microsoft.com/office/officeart/2005/8/layout/bList2"/>
    <dgm:cxn modelId="{E50638EC-DE16-48F3-9ADC-B819225543D6}" type="presParOf" srcId="{29A4B4F2-F9C4-4D82-A03D-78B3405898C2}" destId="{A3C8BD22-44B8-46F3-A72F-477E6B3684F9}" srcOrd="1" destOrd="0" presId="urn:microsoft.com/office/officeart/2005/8/layout/bList2"/>
    <dgm:cxn modelId="{BC21216E-CE2A-45CB-949C-CD8B11CC4AD6}" type="presParOf" srcId="{29A4B4F2-F9C4-4D82-A03D-78B3405898C2}" destId="{1972836E-5D83-443C-800A-4843FD1E8143}" srcOrd="2" destOrd="0" presId="urn:microsoft.com/office/officeart/2005/8/layout/bList2"/>
    <dgm:cxn modelId="{57E63227-B0CB-432E-8158-CB6B831965FC}" type="presParOf" srcId="{29A4B4F2-F9C4-4D82-A03D-78B3405898C2}" destId="{E669F240-D2A5-47CE-AA01-10304050805C}" srcOrd="3" destOrd="0" presId="urn:microsoft.com/office/officeart/2005/8/layout/bList2"/>
    <dgm:cxn modelId="{CB4B2D24-2BF4-4FD0-8AAB-6C28F7FF1E19}" type="presParOf" srcId="{EC4C2B85-1DE3-408C-BA09-BEA4D1F5BF0A}" destId="{FDCC3435-7F30-4D6B-902F-46641DA61296}" srcOrd="3" destOrd="0" presId="urn:microsoft.com/office/officeart/2005/8/layout/bList2"/>
    <dgm:cxn modelId="{16BFEB8B-0EF8-4DE7-A9E3-025B2ED2D1B6}" type="presParOf" srcId="{EC4C2B85-1DE3-408C-BA09-BEA4D1F5BF0A}" destId="{06EE393C-F12A-42EF-8CC8-E0B550F1F650}" srcOrd="4" destOrd="0" presId="urn:microsoft.com/office/officeart/2005/8/layout/bList2"/>
    <dgm:cxn modelId="{A686CB87-7C6E-47E6-B357-BB9EE975CEE6}" type="presParOf" srcId="{06EE393C-F12A-42EF-8CC8-E0B550F1F650}" destId="{D12282CA-EF29-479B-9FF1-4A551327B8C5}" srcOrd="0" destOrd="0" presId="urn:microsoft.com/office/officeart/2005/8/layout/bList2"/>
    <dgm:cxn modelId="{02667449-EBD8-48E8-86CE-E58901DE6F46}" type="presParOf" srcId="{06EE393C-F12A-42EF-8CC8-E0B550F1F650}" destId="{2A24AEC2-6249-4494-B797-0E82D9FEBEF3}" srcOrd="1" destOrd="0" presId="urn:microsoft.com/office/officeart/2005/8/layout/bList2"/>
    <dgm:cxn modelId="{A0310CC7-5364-44A7-8866-5AA02EFD78B2}" type="presParOf" srcId="{06EE393C-F12A-42EF-8CC8-E0B550F1F650}" destId="{B5AB2E98-9635-4AF5-9240-C9E450913C48}" srcOrd="2" destOrd="0" presId="urn:microsoft.com/office/officeart/2005/8/layout/bList2"/>
    <dgm:cxn modelId="{11FEAD6A-D39D-4649-A26A-ABB1F310FB57}" type="presParOf" srcId="{06EE393C-F12A-42EF-8CC8-E0B550F1F650}" destId="{FDC0D22F-6D3E-47F6-BF37-BC2210DA5C3F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B48B98A2-26BF-462D-93EA-DDB9A814EAE5}" type="doc">
      <dgm:prSet loTypeId="urn:microsoft.com/office/officeart/2005/8/layout/defaul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s-ES"/>
        </a:p>
      </dgm:t>
    </dgm:pt>
    <dgm:pt modelId="{702923D9-FE26-4A29-A8D2-EE829426C685}">
      <dgm:prSet phldrT="[Texto]"/>
      <dgm:spPr/>
      <dgm:t>
        <a:bodyPr/>
        <a:lstStyle/>
        <a:p>
          <a:pPr rtl="0"/>
          <a:r>
            <a:rPr lang="es-ES" dirty="0"/>
            <a:t>Se presentan muchos vacíos de información lo que</a:t>
          </a:r>
          <a:r>
            <a:rPr lang="es-ES" dirty="0">
              <a:latin typeface="Calibri Light" panose="020F0302020204030204"/>
            </a:rPr>
            <a:t> </a:t>
          </a:r>
          <a:r>
            <a:rPr lang="es-ES" dirty="0"/>
            <a:t> dificulta la y análisis de datos.</a:t>
          </a:r>
          <a:r>
            <a:rPr lang="es-ES" dirty="0">
              <a:latin typeface="Calibri Light" panose="020F0302020204030204"/>
            </a:rPr>
            <a:t>  </a:t>
          </a:r>
          <a:endParaRPr lang="es-ES" dirty="0"/>
        </a:p>
      </dgm:t>
    </dgm:pt>
    <dgm:pt modelId="{7CC40F75-0C14-438A-8A7A-11167EB246C0}" type="parTrans" cxnId="{666F6837-2C14-4EC4-8CB7-8227D8EEB449}">
      <dgm:prSet/>
      <dgm:spPr/>
      <dgm:t>
        <a:bodyPr/>
        <a:lstStyle/>
        <a:p>
          <a:endParaRPr lang="es-ES"/>
        </a:p>
      </dgm:t>
    </dgm:pt>
    <dgm:pt modelId="{EBA13BDB-19B8-499D-B922-298CF1312747}" type="sibTrans" cxnId="{666F6837-2C14-4EC4-8CB7-8227D8EEB449}">
      <dgm:prSet/>
      <dgm:spPr/>
      <dgm:t>
        <a:bodyPr/>
        <a:lstStyle/>
        <a:p>
          <a:endParaRPr lang="es-ES"/>
        </a:p>
      </dgm:t>
    </dgm:pt>
    <dgm:pt modelId="{99FC2627-43B3-421A-960C-23BCD9206B37}">
      <dgm:prSet phldrT="[Texto]"/>
      <dgm:spPr/>
      <dgm:t>
        <a:bodyPr/>
        <a:lstStyle/>
        <a:p>
          <a:pPr rtl="0"/>
          <a:r>
            <a:rPr lang="es-ES" dirty="0"/>
            <a:t>Se presenta que reportan PMA actualizado pero no diligencian datos de zonificación</a:t>
          </a:r>
          <a:r>
            <a:rPr lang="es-ES" dirty="0">
              <a:latin typeface="Calibri Light" panose="020F0302020204030204"/>
            </a:rPr>
            <a:t> </a:t>
          </a:r>
          <a:endParaRPr lang="es-ES" dirty="0"/>
        </a:p>
      </dgm:t>
    </dgm:pt>
    <dgm:pt modelId="{09393120-F73A-4F0F-AA94-805BB541C623}" type="parTrans" cxnId="{5157EA7E-725F-46CE-82B3-954991389FD0}">
      <dgm:prSet/>
      <dgm:spPr/>
      <dgm:t>
        <a:bodyPr/>
        <a:lstStyle/>
        <a:p>
          <a:endParaRPr lang="es-ES"/>
        </a:p>
      </dgm:t>
    </dgm:pt>
    <dgm:pt modelId="{24B8956A-B034-442E-95B1-EC40F3DE4806}" type="sibTrans" cxnId="{5157EA7E-725F-46CE-82B3-954991389FD0}">
      <dgm:prSet/>
      <dgm:spPr/>
      <dgm:t>
        <a:bodyPr/>
        <a:lstStyle/>
        <a:p>
          <a:endParaRPr lang="es-ES"/>
        </a:p>
      </dgm:t>
    </dgm:pt>
    <dgm:pt modelId="{8DE7EFEC-C767-4BB1-A20C-F49EB292BE24}">
      <dgm:prSet phldrT="[Texto]"/>
      <dgm:spPr/>
      <dgm:t>
        <a:bodyPr/>
        <a:lstStyle/>
        <a:p>
          <a:pPr rtl="0"/>
          <a:r>
            <a:rPr lang="es-ES" dirty="0"/>
            <a:t>Algunas reportan que no tienen PMA adoptado pero diligencian datos de zonificación.</a:t>
          </a:r>
          <a:r>
            <a:rPr lang="es-ES" dirty="0">
              <a:latin typeface="Calibri Light" panose="020F0302020204030204"/>
            </a:rPr>
            <a:t> </a:t>
          </a:r>
          <a:endParaRPr lang="es-ES" dirty="0"/>
        </a:p>
      </dgm:t>
    </dgm:pt>
    <dgm:pt modelId="{5FD02361-DA50-43F7-9DBD-8A9F7D9FC431}" type="parTrans" cxnId="{0693CBDA-49F7-45AF-A1D5-C0CEBF5B20B1}">
      <dgm:prSet/>
      <dgm:spPr/>
      <dgm:t>
        <a:bodyPr/>
        <a:lstStyle/>
        <a:p>
          <a:endParaRPr lang="es-ES"/>
        </a:p>
      </dgm:t>
    </dgm:pt>
    <dgm:pt modelId="{45B2E799-83A5-4E7E-98A8-CFF794A676BD}" type="sibTrans" cxnId="{0693CBDA-49F7-45AF-A1D5-C0CEBF5B20B1}">
      <dgm:prSet/>
      <dgm:spPr/>
      <dgm:t>
        <a:bodyPr/>
        <a:lstStyle/>
        <a:p>
          <a:endParaRPr lang="es-ES"/>
        </a:p>
      </dgm:t>
    </dgm:pt>
    <dgm:pt modelId="{7242D727-0CAE-490D-9753-D135AA251E09}">
      <dgm:prSet/>
      <dgm:spPr/>
      <dgm:t>
        <a:bodyPr/>
        <a:lstStyle/>
        <a:p>
          <a:pPr rtl="0"/>
          <a:r>
            <a:rPr lang="es-ES" dirty="0"/>
            <a:t>Un muy bajo porcentaje diligencia datos respecto a permisos o tramites en estas AP de Minería</a:t>
          </a:r>
          <a:r>
            <a:rPr lang="es-ES" dirty="0">
              <a:latin typeface="Calibri Light" panose="020F0302020204030204"/>
            </a:rPr>
            <a:t> </a:t>
          </a:r>
          <a:endParaRPr lang="es-ES" dirty="0"/>
        </a:p>
      </dgm:t>
    </dgm:pt>
    <dgm:pt modelId="{7C08BCFE-952D-4451-9B79-ECE36FB3722A}" type="parTrans" cxnId="{EA97D5BA-F4B4-4980-B5BC-15462035DD1A}">
      <dgm:prSet/>
      <dgm:spPr/>
      <dgm:t>
        <a:bodyPr/>
        <a:lstStyle/>
        <a:p>
          <a:endParaRPr lang="es-ES"/>
        </a:p>
      </dgm:t>
    </dgm:pt>
    <dgm:pt modelId="{DC5C917A-15E2-4A48-B67F-24FE75798F39}" type="sibTrans" cxnId="{EA97D5BA-F4B4-4980-B5BC-15462035DD1A}">
      <dgm:prSet/>
      <dgm:spPr/>
      <dgm:t>
        <a:bodyPr/>
        <a:lstStyle/>
        <a:p>
          <a:endParaRPr lang="es-ES"/>
        </a:p>
      </dgm:t>
    </dgm:pt>
    <dgm:pt modelId="{1A7BE51B-8B78-4316-ADED-70537CBF3422}">
      <dgm:prSet/>
      <dgm:spPr/>
      <dgm:t>
        <a:bodyPr/>
        <a:lstStyle/>
        <a:p>
          <a:pPr rtl="0"/>
          <a:r>
            <a:rPr lang="es-ES" dirty="0"/>
            <a:t>El </a:t>
          </a:r>
          <a:r>
            <a:rPr lang="es-ES" dirty="0" err="1"/>
            <a:t>shape</a:t>
          </a:r>
          <a:r>
            <a:rPr lang="es-ES" dirty="0"/>
            <a:t> remitido hace referencia a la delimitación más no a la zonificación del AP</a:t>
          </a:r>
          <a:r>
            <a:rPr lang="es-ES" dirty="0">
              <a:latin typeface="Calibri Light" panose="020F0302020204030204"/>
            </a:rPr>
            <a:t> </a:t>
          </a:r>
          <a:endParaRPr lang="es-ES" dirty="0"/>
        </a:p>
      </dgm:t>
    </dgm:pt>
    <dgm:pt modelId="{E403DE5D-1C09-478E-AACC-C359F7C417EB}" type="parTrans" cxnId="{56A91877-01A5-43CC-B2CF-70269A220FC3}">
      <dgm:prSet/>
      <dgm:spPr/>
      <dgm:t>
        <a:bodyPr/>
        <a:lstStyle/>
        <a:p>
          <a:endParaRPr lang="es-ES"/>
        </a:p>
      </dgm:t>
    </dgm:pt>
    <dgm:pt modelId="{97490842-7043-400C-995A-3FA20A91FF2A}" type="sibTrans" cxnId="{56A91877-01A5-43CC-B2CF-70269A220FC3}">
      <dgm:prSet/>
      <dgm:spPr/>
      <dgm:t>
        <a:bodyPr/>
        <a:lstStyle/>
        <a:p>
          <a:endParaRPr lang="es-ES"/>
        </a:p>
      </dgm:t>
    </dgm:pt>
    <dgm:pt modelId="{CEB7DBE6-70BA-4D3F-BAD8-984B135869CD}">
      <dgm:prSet/>
      <dgm:spPr/>
      <dgm:t>
        <a:bodyPr/>
        <a:lstStyle/>
        <a:p>
          <a:pPr rtl="0"/>
          <a:r>
            <a:rPr lang="es-ES" dirty="0"/>
            <a:t>La zonificación del AP no coincide con la zonificación definida por el D. 2372 de 2010</a:t>
          </a:r>
          <a:r>
            <a:rPr lang="es-ES" dirty="0">
              <a:latin typeface="Calibri Light" panose="020F0302020204030204"/>
            </a:rPr>
            <a:t> </a:t>
          </a:r>
          <a:endParaRPr lang="es-ES" dirty="0"/>
        </a:p>
      </dgm:t>
    </dgm:pt>
    <dgm:pt modelId="{57B343DF-278A-405B-904B-4BFF3FF37CEF}" type="parTrans" cxnId="{F40D1002-395A-4A01-B524-DC49A26B416B}">
      <dgm:prSet/>
      <dgm:spPr/>
      <dgm:t>
        <a:bodyPr/>
        <a:lstStyle/>
        <a:p>
          <a:endParaRPr lang="es-ES"/>
        </a:p>
      </dgm:t>
    </dgm:pt>
    <dgm:pt modelId="{EF960EE0-261F-4874-AE2E-55D80DA1F296}" type="sibTrans" cxnId="{F40D1002-395A-4A01-B524-DC49A26B416B}">
      <dgm:prSet/>
      <dgm:spPr/>
      <dgm:t>
        <a:bodyPr/>
        <a:lstStyle/>
        <a:p>
          <a:endParaRPr lang="es-ES"/>
        </a:p>
      </dgm:t>
    </dgm:pt>
    <dgm:pt modelId="{CB33E54A-9009-48D2-BCB2-0C1A89E8035D}">
      <dgm:prSet/>
      <dgm:spPr/>
      <dgm:t>
        <a:bodyPr/>
        <a:lstStyle/>
        <a:p>
          <a:r>
            <a:rPr lang="es-ES" dirty="0" smtClean="0"/>
            <a:t>Se debe realizar </a:t>
          </a:r>
          <a:r>
            <a:rPr lang="es-ES" dirty="0"/>
            <a:t>los respectivos cargues de información al RUNAP</a:t>
          </a:r>
        </a:p>
      </dgm:t>
    </dgm:pt>
    <dgm:pt modelId="{786F5512-4707-46E3-8F71-7FB33556825C}" type="parTrans" cxnId="{4AEFF83D-212C-4065-9159-A7E71AB026FB}">
      <dgm:prSet/>
      <dgm:spPr/>
      <dgm:t>
        <a:bodyPr/>
        <a:lstStyle/>
        <a:p>
          <a:endParaRPr lang="es-ES"/>
        </a:p>
      </dgm:t>
    </dgm:pt>
    <dgm:pt modelId="{9FE86EBE-AFFC-4F55-87F1-0891D14928A9}" type="sibTrans" cxnId="{4AEFF83D-212C-4065-9159-A7E71AB026FB}">
      <dgm:prSet/>
      <dgm:spPr/>
      <dgm:t>
        <a:bodyPr/>
        <a:lstStyle/>
        <a:p>
          <a:endParaRPr lang="es-ES"/>
        </a:p>
      </dgm:t>
    </dgm:pt>
    <dgm:pt modelId="{C18E66D5-0BB5-4375-AE70-011D6D090EB7}">
      <dgm:prSet/>
      <dgm:spPr/>
      <dgm:t>
        <a:bodyPr/>
        <a:lstStyle/>
        <a:p>
          <a:pPr rtl="0"/>
          <a:r>
            <a:rPr lang="es-ES" dirty="0"/>
            <a:t>Se presentan traslapes entre áreas protegidas de la misma jurisdicción</a:t>
          </a:r>
          <a:r>
            <a:rPr lang="es-ES" dirty="0">
              <a:latin typeface="Calibri Light" panose="020F0302020204030204"/>
            </a:rPr>
            <a:t> </a:t>
          </a:r>
          <a:endParaRPr lang="es-ES" dirty="0"/>
        </a:p>
      </dgm:t>
    </dgm:pt>
    <dgm:pt modelId="{C1300607-F0D9-4C9B-B94F-EABCD28FCDC3}" type="parTrans" cxnId="{0B21F3EE-5993-4412-8864-9CD1F7FEEE1F}">
      <dgm:prSet/>
      <dgm:spPr/>
      <dgm:t>
        <a:bodyPr/>
        <a:lstStyle/>
        <a:p>
          <a:endParaRPr lang="es-ES"/>
        </a:p>
      </dgm:t>
    </dgm:pt>
    <dgm:pt modelId="{0831EECD-564E-47E7-95AE-18CF580AEFB0}" type="sibTrans" cxnId="{0B21F3EE-5993-4412-8864-9CD1F7FEEE1F}">
      <dgm:prSet/>
      <dgm:spPr/>
      <dgm:t>
        <a:bodyPr/>
        <a:lstStyle/>
        <a:p>
          <a:endParaRPr lang="es-ES"/>
        </a:p>
      </dgm:t>
    </dgm:pt>
    <dgm:pt modelId="{460D6ADE-62A1-42D4-A4E4-321D571F0742}" type="pres">
      <dgm:prSet presAssocID="{B48B98A2-26BF-462D-93EA-DDB9A814EAE5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F68E1B82-1C75-42C2-B777-0D5744576C54}" type="pres">
      <dgm:prSet presAssocID="{702923D9-FE26-4A29-A8D2-EE829426C685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B25AFCF-825F-4F0E-8E14-B794934AE915}" type="pres">
      <dgm:prSet presAssocID="{EBA13BDB-19B8-499D-B922-298CF1312747}" presName="sibTrans" presStyleCnt="0"/>
      <dgm:spPr/>
    </dgm:pt>
    <dgm:pt modelId="{8A095E21-02DD-41D0-8EF3-87204D5C86F2}" type="pres">
      <dgm:prSet presAssocID="{99FC2627-43B3-421A-960C-23BCD9206B37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EFF3E8F-1F3F-47F9-8760-E89AC3F14E29}" type="pres">
      <dgm:prSet presAssocID="{24B8956A-B034-442E-95B1-EC40F3DE4806}" presName="sibTrans" presStyleCnt="0"/>
      <dgm:spPr/>
    </dgm:pt>
    <dgm:pt modelId="{10633278-7A7F-4780-ACC8-40FD97AD36EA}" type="pres">
      <dgm:prSet presAssocID="{8DE7EFEC-C767-4BB1-A20C-F49EB292BE24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AA7A256-E4E9-4211-9B96-F0E37629EF58}" type="pres">
      <dgm:prSet presAssocID="{45B2E799-83A5-4E7E-98A8-CFF794A676BD}" presName="sibTrans" presStyleCnt="0"/>
      <dgm:spPr/>
    </dgm:pt>
    <dgm:pt modelId="{00479B4C-732F-445F-9B3E-900207E5D221}" type="pres">
      <dgm:prSet presAssocID="{7242D727-0CAE-490D-9753-D135AA251E09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DF863A4-38B8-4EDB-BEE3-EE048744A7D0}" type="pres">
      <dgm:prSet presAssocID="{DC5C917A-15E2-4A48-B67F-24FE75798F39}" presName="sibTrans" presStyleCnt="0"/>
      <dgm:spPr/>
    </dgm:pt>
    <dgm:pt modelId="{B9A506A4-66F2-46AE-A352-0CFC6097A06C}" type="pres">
      <dgm:prSet presAssocID="{CEB7DBE6-70BA-4D3F-BAD8-984B135869CD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4678F10C-71DA-4EAA-A044-5A99DEA4ADA1}" type="pres">
      <dgm:prSet presAssocID="{EF960EE0-261F-4874-AE2E-55D80DA1F296}" presName="sibTrans" presStyleCnt="0"/>
      <dgm:spPr/>
    </dgm:pt>
    <dgm:pt modelId="{6DF740DB-6BD0-4F58-A530-DA667DD995B3}" type="pres">
      <dgm:prSet presAssocID="{1A7BE51B-8B78-4316-ADED-70537CBF3422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A55C724-D03F-4307-BEC9-88239C03A309}" type="pres">
      <dgm:prSet presAssocID="{97490842-7043-400C-995A-3FA20A91FF2A}" presName="sibTrans" presStyleCnt="0"/>
      <dgm:spPr/>
    </dgm:pt>
    <dgm:pt modelId="{F20296B4-29EB-4C03-A242-389AF6BB4659}" type="pres">
      <dgm:prSet presAssocID="{C18E66D5-0BB5-4375-AE70-011D6D090EB7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B79EE67-09F9-46E7-8414-23E82724FBF8}" type="pres">
      <dgm:prSet presAssocID="{0831EECD-564E-47E7-95AE-18CF580AEFB0}" presName="sibTrans" presStyleCnt="0"/>
      <dgm:spPr/>
    </dgm:pt>
    <dgm:pt modelId="{92C27B35-B8BE-4ED1-B332-B494D0233E53}" type="pres">
      <dgm:prSet presAssocID="{CB33E54A-9009-48D2-BCB2-0C1A89E8035D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FF3FD52-E71B-43F3-981D-11F8A52F988B}" type="presOf" srcId="{CB33E54A-9009-48D2-BCB2-0C1A89E8035D}" destId="{92C27B35-B8BE-4ED1-B332-B494D0233E53}" srcOrd="0" destOrd="0" presId="urn:microsoft.com/office/officeart/2005/8/layout/default"/>
    <dgm:cxn modelId="{B9EF52D9-3EB0-4409-AE3B-C6186CE736C2}" type="presOf" srcId="{99FC2627-43B3-421A-960C-23BCD9206B37}" destId="{8A095E21-02DD-41D0-8EF3-87204D5C86F2}" srcOrd="0" destOrd="0" presId="urn:microsoft.com/office/officeart/2005/8/layout/default"/>
    <dgm:cxn modelId="{5157EA7E-725F-46CE-82B3-954991389FD0}" srcId="{B48B98A2-26BF-462D-93EA-DDB9A814EAE5}" destId="{99FC2627-43B3-421A-960C-23BCD9206B37}" srcOrd="1" destOrd="0" parTransId="{09393120-F73A-4F0F-AA94-805BB541C623}" sibTransId="{24B8956A-B034-442E-95B1-EC40F3DE4806}"/>
    <dgm:cxn modelId="{9B011CDD-571C-4699-847D-28692F5E0A28}" type="presOf" srcId="{C18E66D5-0BB5-4375-AE70-011D6D090EB7}" destId="{F20296B4-29EB-4C03-A242-389AF6BB4659}" srcOrd="0" destOrd="0" presId="urn:microsoft.com/office/officeart/2005/8/layout/default"/>
    <dgm:cxn modelId="{F40D1002-395A-4A01-B524-DC49A26B416B}" srcId="{B48B98A2-26BF-462D-93EA-DDB9A814EAE5}" destId="{CEB7DBE6-70BA-4D3F-BAD8-984B135869CD}" srcOrd="4" destOrd="0" parTransId="{57B343DF-278A-405B-904B-4BFF3FF37CEF}" sibTransId="{EF960EE0-261F-4874-AE2E-55D80DA1F296}"/>
    <dgm:cxn modelId="{138FB854-3C31-45C6-ADC6-E7BB5B825E16}" type="presOf" srcId="{1A7BE51B-8B78-4316-ADED-70537CBF3422}" destId="{6DF740DB-6BD0-4F58-A530-DA667DD995B3}" srcOrd="0" destOrd="0" presId="urn:microsoft.com/office/officeart/2005/8/layout/default"/>
    <dgm:cxn modelId="{0693CBDA-49F7-45AF-A1D5-C0CEBF5B20B1}" srcId="{B48B98A2-26BF-462D-93EA-DDB9A814EAE5}" destId="{8DE7EFEC-C767-4BB1-A20C-F49EB292BE24}" srcOrd="2" destOrd="0" parTransId="{5FD02361-DA50-43F7-9DBD-8A9F7D9FC431}" sibTransId="{45B2E799-83A5-4E7E-98A8-CFF794A676BD}"/>
    <dgm:cxn modelId="{0B21F3EE-5993-4412-8864-9CD1F7FEEE1F}" srcId="{B48B98A2-26BF-462D-93EA-DDB9A814EAE5}" destId="{C18E66D5-0BB5-4375-AE70-011D6D090EB7}" srcOrd="6" destOrd="0" parTransId="{C1300607-F0D9-4C9B-B94F-EABCD28FCDC3}" sibTransId="{0831EECD-564E-47E7-95AE-18CF580AEFB0}"/>
    <dgm:cxn modelId="{4AEFF83D-212C-4065-9159-A7E71AB026FB}" srcId="{B48B98A2-26BF-462D-93EA-DDB9A814EAE5}" destId="{CB33E54A-9009-48D2-BCB2-0C1A89E8035D}" srcOrd="7" destOrd="0" parTransId="{786F5512-4707-46E3-8F71-7FB33556825C}" sibTransId="{9FE86EBE-AFFC-4F55-87F1-0891D14928A9}"/>
    <dgm:cxn modelId="{56A91877-01A5-43CC-B2CF-70269A220FC3}" srcId="{B48B98A2-26BF-462D-93EA-DDB9A814EAE5}" destId="{1A7BE51B-8B78-4316-ADED-70537CBF3422}" srcOrd="5" destOrd="0" parTransId="{E403DE5D-1C09-478E-AACC-C359F7C417EB}" sibTransId="{97490842-7043-400C-995A-3FA20A91FF2A}"/>
    <dgm:cxn modelId="{CE8D289C-7BA0-4CF0-8B9E-9A23F841C762}" type="presOf" srcId="{8DE7EFEC-C767-4BB1-A20C-F49EB292BE24}" destId="{10633278-7A7F-4780-ACC8-40FD97AD36EA}" srcOrd="0" destOrd="0" presId="urn:microsoft.com/office/officeart/2005/8/layout/default"/>
    <dgm:cxn modelId="{2219F987-B082-4090-8A48-3D8BD2C2E314}" type="presOf" srcId="{702923D9-FE26-4A29-A8D2-EE829426C685}" destId="{F68E1B82-1C75-42C2-B777-0D5744576C54}" srcOrd="0" destOrd="0" presId="urn:microsoft.com/office/officeart/2005/8/layout/default"/>
    <dgm:cxn modelId="{E7FDCE71-64DD-4E45-AF25-C906D46ABA33}" type="presOf" srcId="{7242D727-0CAE-490D-9753-D135AA251E09}" destId="{00479B4C-732F-445F-9B3E-900207E5D221}" srcOrd="0" destOrd="0" presId="urn:microsoft.com/office/officeart/2005/8/layout/default"/>
    <dgm:cxn modelId="{D080301F-9A6A-42C7-B30A-4B7080AAB9CE}" type="presOf" srcId="{B48B98A2-26BF-462D-93EA-DDB9A814EAE5}" destId="{460D6ADE-62A1-42D4-A4E4-321D571F0742}" srcOrd="0" destOrd="0" presId="urn:microsoft.com/office/officeart/2005/8/layout/default"/>
    <dgm:cxn modelId="{666F6837-2C14-4EC4-8CB7-8227D8EEB449}" srcId="{B48B98A2-26BF-462D-93EA-DDB9A814EAE5}" destId="{702923D9-FE26-4A29-A8D2-EE829426C685}" srcOrd="0" destOrd="0" parTransId="{7CC40F75-0C14-438A-8A7A-11167EB246C0}" sibTransId="{EBA13BDB-19B8-499D-B922-298CF1312747}"/>
    <dgm:cxn modelId="{607C5E18-1F44-4418-B8B8-3E48493373E0}" type="presOf" srcId="{CEB7DBE6-70BA-4D3F-BAD8-984B135869CD}" destId="{B9A506A4-66F2-46AE-A352-0CFC6097A06C}" srcOrd="0" destOrd="0" presId="urn:microsoft.com/office/officeart/2005/8/layout/default"/>
    <dgm:cxn modelId="{EA97D5BA-F4B4-4980-B5BC-15462035DD1A}" srcId="{B48B98A2-26BF-462D-93EA-DDB9A814EAE5}" destId="{7242D727-0CAE-490D-9753-D135AA251E09}" srcOrd="3" destOrd="0" parTransId="{7C08BCFE-952D-4451-9B79-ECE36FB3722A}" sibTransId="{DC5C917A-15E2-4A48-B67F-24FE75798F39}"/>
    <dgm:cxn modelId="{20BD43EC-3CB2-4CEF-967A-AFFA9EBBF78F}" type="presParOf" srcId="{460D6ADE-62A1-42D4-A4E4-321D571F0742}" destId="{F68E1B82-1C75-42C2-B777-0D5744576C54}" srcOrd="0" destOrd="0" presId="urn:microsoft.com/office/officeart/2005/8/layout/default"/>
    <dgm:cxn modelId="{3829087A-402B-430B-A243-54F085748068}" type="presParOf" srcId="{460D6ADE-62A1-42D4-A4E4-321D571F0742}" destId="{BB25AFCF-825F-4F0E-8E14-B794934AE915}" srcOrd="1" destOrd="0" presId="urn:microsoft.com/office/officeart/2005/8/layout/default"/>
    <dgm:cxn modelId="{5668D136-F303-4C8A-82A5-61D63DF0D0D9}" type="presParOf" srcId="{460D6ADE-62A1-42D4-A4E4-321D571F0742}" destId="{8A095E21-02DD-41D0-8EF3-87204D5C86F2}" srcOrd="2" destOrd="0" presId="urn:microsoft.com/office/officeart/2005/8/layout/default"/>
    <dgm:cxn modelId="{FCF085B4-5A38-408A-8F0F-9A07FC9AAC97}" type="presParOf" srcId="{460D6ADE-62A1-42D4-A4E4-321D571F0742}" destId="{1EFF3E8F-1F3F-47F9-8760-E89AC3F14E29}" srcOrd="3" destOrd="0" presId="urn:microsoft.com/office/officeart/2005/8/layout/default"/>
    <dgm:cxn modelId="{61BF2976-31F3-4631-B2AA-AC34868065DC}" type="presParOf" srcId="{460D6ADE-62A1-42D4-A4E4-321D571F0742}" destId="{10633278-7A7F-4780-ACC8-40FD97AD36EA}" srcOrd="4" destOrd="0" presId="urn:microsoft.com/office/officeart/2005/8/layout/default"/>
    <dgm:cxn modelId="{13138040-5B5D-40C6-987A-A309BB57B9DA}" type="presParOf" srcId="{460D6ADE-62A1-42D4-A4E4-321D571F0742}" destId="{FAA7A256-E4E9-4211-9B96-F0E37629EF58}" srcOrd="5" destOrd="0" presId="urn:microsoft.com/office/officeart/2005/8/layout/default"/>
    <dgm:cxn modelId="{FD5E3314-0121-40BD-BB4C-11931E5F87A5}" type="presParOf" srcId="{460D6ADE-62A1-42D4-A4E4-321D571F0742}" destId="{00479B4C-732F-445F-9B3E-900207E5D221}" srcOrd="6" destOrd="0" presId="urn:microsoft.com/office/officeart/2005/8/layout/default"/>
    <dgm:cxn modelId="{EAD06FCA-9CEB-4DAE-9DD8-0246339964D5}" type="presParOf" srcId="{460D6ADE-62A1-42D4-A4E4-321D571F0742}" destId="{6DF863A4-38B8-4EDB-BEE3-EE048744A7D0}" srcOrd="7" destOrd="0" presId="urn:microsoft.com/office/officeart/2005/8/layout/default"/>
    <dgm:cxn modelId="{9C23CBA5-8D84-40A9-8D36-AE10647EF7C8}" type="presParOf" srcId="{460D6ADE-62A1-42D4-A4E4-321D571F0742}" destId="{B9A506A4-66F2-46AE-A352-0CFC6097A06C}" srcOrd="8" destOrd="0" presId="urn:microsoft.com/office/officeart/2005/8/layout/default"/>
    <dgm:cxn modelId="{A3E98256-1B70-47AC-A4F6-A2343384FEDD}" type="presParOf" srcId="{460D6ADE-62A1-42D4-A4E4-321D571F0742}" destId="{4678F10C-71DA-4EAA-A044-5A99DEA4ADA1}" srcOrd="9" destOrd="0" presId="urn:microsoft.com/office/officeart/2005/8/layout/default"/>
    <dgm:cxn modelId="{EEB67D00-A607-4BCF-B6CA-71FC86E6FC5D}" type="presParOf" srcId="{460D6ADE-62A1-42D4-A4E4-321D571F0742}" destId="{6DF740DB-6BD0-4F58-A530-DA667DD995B3}" srcOrd="10" destOrd="0" presId="urn:microsoft.com/office/officeart/2005/8/layout/default"/>
    <dgm:cxn modelId="{1DACE5D5-CAF7-4B02-8BAB-E687A9019101}" type="presParOf" srcId="{460D6ADE-62A1-42D4-A4E4-321D571F0742}" destId="{CA55C724-D03F-4307-BEC9-88239C03A309}" srcOrd="11" destOrd="0" presId="urn:microsoft.com/office/officeart/2005/8/layout/default"/>
    <dgm:cxn modelId="{AC02E0F5-F111-4AEF-9AD7-5331CB51E53A}" type="presParOf" srcId="{460D6ADE-62A1-42D4-A4E4-321D571F0742}" destId="{F20296B4-29EB-4C03-A242-389AF6BB4659}" srcOrd="12" destOrd="0" presId="urn:microsoft.com/office/officeart/2005/8/layout/default"/>
    <dgm:cxn modelId="{8221B9F1-13CA-45F7-92B4-A0900F1C603A}" type="presParOf" srcId="{460D6ADE-62A1-42D4-A4E4-321D571F0742}" destId="{9B79EE67-09F9-46E7-8414-23E82724FBF8}" srcOrd="13" destOrd="0" presId="urn:microsoft.com/office/officeart/2005/8/layout/default"/>
    <dgm:cxn modelId="{72D9656B-A72A-4768-8F5F-6D33F001D519}" type="presParOf" srcId="{460D6ADE-62A1-42D4-A4E4-321D571F0742}" destId="{92C27B35-B8BE-4ED1-B332-B494D0233E53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83A1ABEB-D756-44DD-894D-CD99073BE7DB}" type="doc">
      <dgm:prSet loTypeId="urn:microsoft.com/office/officeart/2005/8/layout/default" loCatId="list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s-ES"/>
        </a:p>
      </dgm:t>
    </dgm:pt>
    <dgm:pt modelId="{C0F5783C-6639-42FC-8625-3E2C56E1E6F4}">
      <dgm:prSet phldrT="[Texto]"/>
      <dgm:spPr/>
      <dgm:t>
        <a:bodyPr/>
        <a:lstStyle/>
        <a:p>
          <a:pPr rtl="0"/>
          <a:r>
            <a:rPr lang="es-ES" dirty="0"/>
            <a:t>Se va a realizar un</a:t>
          </a:r>
          <a:r>
            <a:rPr lang="es-ES" dirty="0">
              <a:latin typeface="Calibri Light" panose="020F0302020204030204"/>
            </a:rPr>
            <a:t> </a:t>
          </a:r>
          <a:r>
            <a:rPr lang="es-ES" dirty="0"/>
            <a:t> requerimiento de ajuste en el mes de Octubre/ Noviembre, con mejoras en el formato</a:t>
          </a:r>
          <a:r>
            <a:rPr lang="es-ES" dirty="0">
              <a:latin typeface="Calibri Light" panose="020F0302020204030204"/>
            </a:rPr>
            <a:t> </a:t>
          </a:r>
          <a:endParaRPr lang="es-ES" dirty="0"/>
        </a:p>
      </dgm:t>
    </dgm:pt>
    <dgm:pt modelId="{A2A1FE8B-E070-4A4C-BD4E-BA9C7F08838F}" type="parTrans" cxnId="{0EEB9DBA-AB54-4017-9C2E-B34D81E75A98}">
      <dgm:prSet/>
      <dgm:spPr/>
      <dgm:t>
        <a:bodyPr/>
        <a:lstStyle/>
        <a:p>
          <a:endParaRPr lang="es-ES"/>
        </a:p>
      </dgm:t>
    </dgm:pt>
    <dgm:pt modelId="{E3502F02-F389-4EEA-9C2D-1A7BA72841EE}" type="sibTrans" cxnId="{0EEB9DBA-AB54-4017-9C2E-B34D81E75A98}">
      <dgm:prSet/>
      <dgm:spPr/>
      <dgm:t>
        <a:bodyPr/>
        <a:lstStyle/>
        <a:p>
          <a:endParaRPr lang="es-ES"/>
        </a:p>
      </dgm:t>
    </dgm:pt>
    <dgm:pt modelId="{A15578ED-164A-44F1-B425-9FB1BB4AA5FF}">
      <dgm:prSet phldrT="[Texto]"/>
      <dgm:spPr/>
      <dgm:t>
        <a:bodyPr/>
        <a:lstStyle/>
        <a:p>
          <a:r>
            <a:rPr lang="es-ES" dirty="0" smtClean="0"/>
            <a:t>Informar las fechas de corte definidas: </a:t>
          </a:r>
        </a:p>
        <a:p>
          <a:r>
            <a:rPr lang="es-ES" dirty="0" smtClean="0"/>
            <a:t>1ra: 31 de diciembre 2023y plazo de reporte de información 28 de febrero 2024)</a:t>
          </a:r>
        </a:p>
        <a:p>
          <a:r>
            <a:rPr lang="es-ES" dirty="0" smtClean="0"/>
            <a:t>2da: junio 2024 </a:t>
          </a:r>
          <a:endParaRPr lang="es-ES" dirty="0"/>
        </a:p>
      </dgm:t>
    </dgm:pt>
    <dgm:pt modelId="{AD610AC8-EDCD-4744-ACDF-F9C02579E25D}" type="parTrans" cxnId="{B53E679D-4F05-4375-B439-2B5C819C6862}">
      <dgm:prSet/>
      <dgm:spPr/>
      <dgm:t>
        <a:bodyPr/>
        <a:lstStyle/>
        <a:p>
          <a:endParaRPr lang="es-ES"/>
        </a:p>
      </dgm:t>
    </dgm:pt>
    <dgm:pt modelId="{D5FB6938-3588-44C6-B88A-5233E3CEFF3E}" type="sibTrans" cxnId="{B53E679D-4F05-4375-B439-2B5C819C6862}">
      <dgm:prSet/>
      <dgm:spPr/>
      <dgm:t>
        <a:bodyPr/>
        <a:lstStyle/>
        <a:p>
          <a:endParaRPr lang="es-ES"/>
        </a:p>
      </dgm:t>
    </dgm:pt>
    <dgm:pt modelId="{023A4E9C-260D-475B-A810-B1B28DE45B2E}">
      <dgm:prSet phldrT="[Texto]"/>
      <dgm:spPr/>
      <dgm:t>
        <a:bodyPr/>
        <a:lstStyle/>
        <a:p>
          <a:pPr rtl="0"/>
          <a:r>
            <a:rPr lang="es-ES" dirty="0"/>
            <a:t>Exhortamos nuevamente a las autoridades pendientes a reportar la información</a:t>
          </a:r>
          <a:r>
            <a:rPr lang="es-ES" dirty="0">
              <a:latin typeface="Calibri Light" panose="020F0302020204030204"/>
            </a:rPr>
            <a:t> </a:t>
          </a:r>
          <a:endParaRPr lang="es-ES" dirty="0"/>
        </a:p>
      </dgm:t>
    </dgm:pt>
    <dgm:pt modelId="{89458FA8-D489-4BFF-9AC5-77D168227506}" type="parTrans" cxnId="{10367F4E-5FF1-4B41-AECC-A32DC9E4E445}">
      <dgm:prSet/>
      <dgm:spPr/>
      <dgm:t>
        <a:bodyPr/>
        <a:lstStyle/>
        <a:p>
          <a:endParaRPr lang="es-ES"/>
        </a:p>
      </dgm:t>
    </dgm:pt>
    <dgm:pt modelId="{E0E84404-1133-40A9-892C-9A36A2028951}" type="sibTrans" cxnId="{10367F4E-5FF1-4B41-AECC-A32DC9E4E445}">
      <dgm:prSet/>
      <dgm:spPr/>
      <dgm:t>
        <a:bodyPr/>
        <a:lstStyle/>
        <a:p>
          <a:endParaRPr lang="es-ES"/>
        </a:p>
      </dgm:t>
    </dgm:pt>
    <dgm:pt modelId="{CF026F12-5AF1-4F86-8364-22F1EFEFCADF}">
      <dgm:prSet phldrT="[Texto]"/>
      <dgm:spPr/>
      <dgm:t>
        <a:bodyPr/>
        <a:lstStyle/>
        <a:p>
          <a:pPr rtl="0"/>
          <a:r>
            <a:rPr lang="es-ES" dirty="0"/>
            <a:t>Remitir la delegación de un enlace técnico para</a:t>
          </a:r>
          <a:r>
            <a:rPr lang="es-ES" dirty="0">
              <a:latin typeface="Calibri Light" panose="020F0302020204030204"/>
            </a:rPr>
            <a:t> </a:t>
          </a:r>
          <a:r>
            <a:rPr lang="es-ES" dirty="0"/>
            <a:t> este tema</a:t>
          </a:r>
          <a:r>
            <a:rPr lang="es-ES" dirty="0">
              <a:latin typeface="Calibri Light" panose="020F0302020204030204"/>
            </a:rPr>
            <a:t> </a:t>
          </a:r>
          <a:endParaRPr lang="es-ES" dirty="0"/>
        </a:p>
      </dgm:t>
    </dgm:pt>
    <dgm:pt modelId="{D2CB2806-CD3E-4D52-A22D-6894AAADF31C}" type="parTrans" cxnId="{670DB7AC-E8FF-4A71-B9CB-313AEDF7DEED}">
      <dgm:prSet/>
      <dgm:spPr/>
      <dgm:t>
        <a:bodyPr/>
        <a:lstStyle/>
        <a:p>
          <a:endParaRPr lang="es-ES"/>
        </a:p>
      </dgm:t>
    </dgm:pt>
    <dgm:pt modelId="{FCBEBDC1-B98C-4260-8303-1CDF32E38BA5}" type="sibTrans" cxnId="{670DB7AC-E8FF-4A71-B9CB-313AEDF7DEED}">
      <dgm:prSet/>
      <dgm:spPr/>
      <dgm:t>
        <a:bodyPr/>
        <a:lstStyle/>
        <a:p>
          <a:endParaRPr lang="es-ES"/>
        </a:p>
      </dgm:t>
    </dgm:pt>
    <dgm:pt modelId="{A017AF85-FC96-482B-9CE0-D27C6CDDAC9A}" type="pres">
      <dgm:prSet presAssocID="{83A1ABEB-D756-44DD-894D-CD99073BE7D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E9F1D01-171D-490D-9FD3-83B1A67DA03A}" type="pres">
      <dgm:prSet presAssocID="{C0F5783C-6639-42FC-8625-3E2C56E1E6F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5A44B43-5DBB-4E2E-BAF3-B933701113B0}" type="pres">
      <dgm:prSet presAssocID="{E3502F02-F389-4EEA-9C2D-1A7BA72841EE}" presName="sibTrans" presStyleCnt="0"/>
      <dgm:spPr/>
    </dgm:pt>
    <dgm:pt modelId="{7CC53034-DDDE-415A-B975-4D46C9AED712}" type="pres">
      <dgm:prSet presAssocID="{A15578ED-164A-44F1-B425-9FB1BB4AA5F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5C125C0-6FCC-4020-88DD-F0FA304B361A}" type="pres">
      <dgm:prSet presAssocID="{D5FB6938-3588-44C6-B88A-5233E3CEFF3E}" presName="sibTrans" presStyleCnt="0"/>
      <dgm:spPr/>
    </dgm:pt>
    <dgm:pt modelId="{CD2EC906-E096-4DCD-AA11-FA5F97F87394}" type="pres">
      <dgm:prSet presAssocID="{023A4E9C-260D-475B-A810-B1B28DE45B2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C8D4B74-BDEC-4E25-B511-5B522DC18C4B}" type="pres">
      <dgm:prSet presAssocID="{E0E84404-1133-40A9-892C-9A36A2028951}" presName="sibTrans" presStyleCnt="0"/>
      <dgm:spPr/>
    </dgm:pt>
    <dgm:pt modelId="{DB37EFB8-A5D6-44F3-8FC8-CAB925CD788D}" type="pres">
      <dgm:prSet presAssocID="{CF026F12-5AF1-4F86-8364-22F1EFEFCAD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6B2EFF2-A5C1-4517-BFF0-FCA373A04E7A}" type="presOf" srcId="{C0F5783C-6639-42FC-8625-3E2C56E1E6F4}" destId="{CE9F1D01-171D-490D-9FD3-83B1A67DA03A}" srcOrd="0" destOrd="0" presId="urn:microsoft.com/office/officeart/2005/8/layout/default"/>
    <dgm:cxn modelId="{36E15639-4B46-4909-8E47-D742077D00D8}" type="presOf" srcId="{023A4E9C-260D-475B-A810-B1B28DE45B2E}" destId="{CD2EC906-E096-4DCD-AA11-FA5F97F87394}" srcOrd="0" destOrd="0" presId="urn:microsoft.com/office/officeart/2005/8/layout/default"/>
    <dgm:cxn modelId="{10367F4E-5FF1-4B41-AECC-A32DC9E4E445}" srcId="{83A1ABEB-D756-44DD-894D-CD99073BE7DB}" destId="{023A4E9C-260D-475B-A810-B1B28DE45B2E}" srcOrd="2" destOrd="0" parTransId="{89458FA8-D489-4BFF-9AC5-77D168227506}" sibTransId="{E0E84404-1133-40A9-892C-9A36A2028951}"/>
    <dgm:cxn modelId="{6301D34F-D842-44BE-AC2D-7789B7593D90}" type="presOf" srcId="{CF026F12-5AF1-4F86-8364-22F1EFEFCADF}" destId="{DB37EFB8-A5D6-44F3-8FC8-CAB925CD788D}" srcOrd="0" destOrd="0" presId="urn:microsoft.com/office/officeart/2005/8/layout/default"/>
    <dgm:cxn modelId="{0EEB9DBA-AB54-4017-9C2E-B34D81E75A98}" srcId="{83A1ABEB-D756-44DD-894D-CD99073BE7DB}" destId="{C0F5783C-6639-42FC-8625-3E2C56E1E6F4}" srcOrd="0" destOrd="0" parTransId="{A2A1FE8B-E070-4A4C-BD4E-BA9C7F08838F}" sibTransId="{E3502F02-F389-4EEA-9C2D-1A7BA72841EE}"/>
    <dgm:cxn modelId="{670DB7AC-E8FF-4A71-B9CB-313AEDF7DEED}" srcId="{83A1ABEB-D756-44DD-894D-CD99073BE7DB}" destId="{CF026F12-5AF1-4F86-8364-22F1EFEFCADF}" srcOrd="3" destOrd="0" parTransId="{D2CB2806-CD3E-4D52-A22D-6894AAADF31C}" sibTransId="{FCBEBDC1-B98C-4260-8303-1CDF32E38BA5}"/>
    <dgm:cxn modelId="{C4730401-EE4D-4023-8147-F66955DB45BC}" type="presOf" srcId="{A15578ED-164A-44F1-B425-9FB1BB4AA5FF}" destId="{7CC53034-DDDE-415A-B975-4D46C9AED712}" srcOrd="0" destOrd="0" presId="urn:microsoft.com/office/officeart/2005/8/layout/default"/>
    <dgm:cxn modelId="{40B4799D-0117-4D18-AD84-9EA9E11345F7}" type="presOf" srcId="{83A1ABEB-D756-44DD-894D-CD99073BE7DB}" destId="{A017AF85-FC96-482B-9CE0-D27C6CDDAC9A}" srcOrd="0" destOrd="0" presId="urn:microsoft.com/office/officeart/2005/8/layout/default"/>
    <dgm:cxn modelId="{B53E679D-4F05-4375-B439-2B5C819C6862}" srcId="{83A1ABEB-D756-44DD-894D-CD99073BE7DB}" destId="{A15578ED-164A-44F1-B425-9FB1BB4AA5FF}" srcOrd="1" destOrd="0" parTransId="{AD610AC8-EDCD-4744-ACDF-F9C02579E25D}" sibTransId="{D5FB6938-3588-44C6-B88A-5233E3CEFF3E}"/>
    <dgm:cxn modelId="{239ED330-44FA-43E1-A3DC-29E28EF16406}" type="presParOf" srcId="{A017AF85-FC96-482B-9CE0-D27C6CDDAC9A}" destId="{CE9F1D01-171D-490D-9FD3-83B1A67DA03A}" srcOrd="0" destOrd="0" presId="urn:microsoft.com/office/officeart/2005/8/layout/default"/>
    <dgm:cxn modelId="{62B77ADA-C358-41EA-81DD-9B7FF4C33D6A}" type="presParOf" srcId="{A017AF85-FC96-482B-9CE0-D27C6CDDAC9A}" destId="{95A44B43-5DBB-4E2E-BAF3-B933701113B0}" srcOrd="1" destOrd="0" presId="urn:microsoft.com/office/officeart/2005/8/layout/default"/>
    <dgm:cxn modelId="{6051D20B-CDDC-409F-AA87-C5E339E63B15}" type="presParOf" srcId="{A017AF85-FC96-482B-9CE0-D27C6CDDAC9A}" destId="{7CC53034-DDDE-415A-B975-4D46C9AED712}" srcOrd="2" destOrd="0" presId="urn:microsoft.com/office/officeart/2005/8/layout/default"/>
    <dgm:cxn modelId="{C0D36EEA-FCA0-4FD1-9995-BE234D150EA8}" type="presParOf" srcId="{A017AF85-FC96-482B-9CE0-D27C6CDDAC9A}" destId="{E5C125C0-6FCC-4020-88DD-F0FA304B361A}" srcOrd="3" destOrd="0" presId="urn:microsoft.com/office/officeart/2005/8/layout/default"/>
    <dgm:cxn modelId="{83190DE8-205F-43EC-85E0-D8B113DF2435}" type="presParOf" srcId="{A017AF85-FC96-482B-9CE0-D27C6CDDAC9A}" destId="{CD2EC906-E096-4DCD-AA11-FA5F97F87394}" srcOrd="4" destOrd="0" presId="urn:microsoft.com/office/officeart/2005/8/layout/default"/>
    <dgm:cxn modelId="{BD734B34-5DB8-4AC0-8F80-189DEEEAD3B6}" type="presParOf" srcId="{A017AF85-FC96-482B-9CE0-D27C6CDDAC9A}" destId="{5C8D4B74-BDEC-4E25-B511-5B522DC18C4B}" srcOrd="5" destOrd="0" presId="urn:microsoft.com/office/officeart/2005/8/layout/default"/>
    <dgm:cxn modelId="{01B5A7B7-55A4-4A9C-878A-1F0D88EFD832}" type="presParOf" srcId="{A017AF85-FC96-482B-9CE0-D27C6CDDAC9A}" destId="{DB37EFB8-A5D6-44F3-8FC8-CAB925CD788D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C5F2292-0762-49AF-8EF0-18F5DB03B857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es-ES"/>
        </a:p>
      </dgm:t>
    </dgm:pt>
    <dgm:pt modelId="{B4589104-A438-49D9-8824-F314AE00AD14}">
      <dgm:prSet phldrT="[Texto]"/>
      <dgm:spPr/>
      <dgm:t>
        <a:bodyPr/>
        <a:lstStyle/>
        <a:p>
          <a:r>
            <a:rPr lang="es-ES" b="1">
              <a:solidFill>
                <a:schemeClr val="bg1"/>
              </a:solidFill>
            </a:rPr>
            <a:t>AREAS PROTEGIDAS DE CARÁCTER REGIONAL A NIVEL NACIONAL /FEBRERO 2023</a:t>
          </a:r>
        </a:p>
      </dgm:t>
    </dgm:pt>
    <dgm:pt modelId="{0D3A25FE-B976-40B1-9524-8A2989B5280A}" type="parTrans" cxnId="{37BA18AF-AB1F-4B5C-9A8E-B51E85E18321}">
      <dgm:prSet/>
      <dgm:spPr/>
      <dgm:t>
        <a:bodyPr/>
        <a:lstStyle/>
        <a:p>
          <a:endParaRPr lang="es-ES"/>
        </a:p>
      </dgm:t>
    </dgm:pt>
    <dgm:pt modelId="{4CE1D91A-2AAD-4D3E-8002-D4DEBCDFC40B}" type="sibTrans" cxnId="{37BA18AF-AB1F-4B5C-9A8E-B51E85E18321}">
      <dgm:prSet/>
      <dgm:spPr/>
      <dgm:t>
        <a:bodyPr/>
        <a:lstStyle/>
        <a:p>
          <a:endParaRPr lang="es-ES"/>
        </a:p>
      </dgm:t>
    </dgm:pt>
    <dgm:pt modelId="{EA47D6A9-2C69-410F-92D3-4DA5CDDF9EAA}">
      <dgm:prSet phldrT="[Texto]" custT="1"/>
      <dgm:spPr/>
      <dgm:t>
        <a:bodyPr/>
        <a:lstStyle/>
        <a:p>
          <a:r>
            <a:rPr lang="es-ES" sz="1800"/>
            <a:t>Caribe</a:t>
          </a:r>
        </a:p>
      </dgm:t>
    </dgm:pt>
    <dgm:pt modelId="{BDC82FB2-54B2-403D-9A37-739BEDDCFA70}" type="parTrans" cxnId="{6148F714-91B8-4309-8B10-189A744DD696}">
      <dgm:prSet/>
      <dgm:spPr/>
      <dgm:t>
        <a:bodyPr/>
        <a:lstStyle/>
        <a:p>
          <a:endParaRPr lang="es-ES"/>
        </a:p>
      </dgm:t>
    </dgm:pt>
    <dgm:pt modelId="{3E9769C9-8582-49C6-A632-DF813BA69542}" type="sibTrans" cxnId="{6148F714-91B8-4309-8B10-189A744DD696}">
      <dgm:prSet/>
      <dgm:spPr/>
      <dgm:t>
        <a:bodyPr/>
        <a:lstStyle/>
        <a:p>
          <a:endParaRPr lang="es-ES"/>
        </a:p>
      </dgm:t>
    </dgm:pt>
    <dgm:pt modelId="{DE670F68-325F-415E-9E38-638DF06ABF32}">
      <dgm:prSet phldrT="[Texto]" custT="1"/>
      <dgm:spPr/>
      <dgm:t>
        <a:bodyPr/>
        <a:lstStyle/>
        <a:p>
          <a:r>
            <a:rPr lang="es-ES" sz="1800"/>
            <a:t>Orinoquia</a:t>
          </a:r>
        </a:p>
      </dgm:t>
    </dgm:pt>
    <dgm:pt modelId="{4CA549F1-E6EC-4C14-A195-6B1D4D64F0A5}" type="parTrans" cxnId="{71283C89-3ACC-4FA6-9F84-326BBDFBC10C}">
      <dgm:prSet/>
      <dgm:spPr/>
      <dgm:t>
        <a:bodyPr/>
        <a:lstStyle/>
        <a:p>
          <a:endParaRPr lang="es-ES"/>
        </a:p>
      </dgm:t>
    </dgm:pt>
    <dgm:pt modelId="{682B4F11-BB75-4A92-B6B8-78464DB5BDFF}" type="sibTrans" cxnId="{71283C89-3ACC-4FA6-9F84-326BBDFBC10C}">
      <dgm:prSet/>
      <dgm:spPr/>
      <dgm:t>
        <a:bodyPr/>
        <a:lstStyle/>
        <a:p>
          <a:endParaRPr lang="es-ES"/>
        </a:p>
      </dgm:t>
    </dgm:pt>
    <dgm:pt modelId="{C499A015-8FDE-426E-A544-DBE289E83D60}">
      <dgm:prSet phldrT="[Texto]" custT="1"/>
      <dgm:spPr/>
      <dgm:t>
        <a:bodyPr/>
        <a:lstStyle/>
        <a:p>
          <a:r>
            <a:rPr lang="es-ES" sz="1800"/>
            <a:t>Amazonía </a:t>
          </a:r>
        </a:p>
      </dgm:t>
    </dgm:pt>
    <dgm:pt modelId="{3D4BD90F-EB48-4F0B-866E-92398572CB2E}" type="parTrans" cxnId="{D22B6FF8-DE55-4B7A-A1C5-7A2A40848DC4}">
      <dgm:prSet/>
      <dgm:spPr/>
      <dgm:t>
        <a:bodyPr/>
        <a:lstStyle/>
        <a:p>
          <a:endParaRPr lang="es-ES"/>
        </a:p>
      </dgm:t>
    </dgm:pt>
    <dgm:pt modelId="{97647A81-DDC2-4AD3-958F-F3F4B89D857B}" type="sibTrans" cxnId="{D22B6FF8-DE55-4B7A-A1C5-7A2A40848DC4}">
      <dgm:prSet/>
      <dgm:spPr/>
      <dgm:t>
        <a:bodyPr/>
        <a:lstStyle/>
        <a:p>
          <a:endParaRPr lang="es-ES"/>
        </a:p>
      </dgm:t>
    </dgm:pt>
    <dgm:pt modelId="{7C72DEED-340A-45ED-82E7-A8D4A58D1EFF}">
      <dgm:prSet phldrT="[Texto]" custT="1"/>
      <dgm:spPr/>
      <dgm:t>
        <a:bodyPr/>
        <a:lstStyle/>
        <a:p>
          <a:r>
            <a:rPr lang="es-ES" sz="1800"/>
            <a:t>Pacifico</a:t>
          </a:r>
        </a:p>
      </dgm:t>
    </dgm:pt>
    <dgm:pt modelId="{3C50C436-9FE3-426F-BC21-EA19CF148B05}" type="parTrans" cxnId="{E0D53125-F077-49D6-9BF4-E2071DB9E16A}">
      <dgm:prSet/>
      <dgm:spPr/>
      <dgm:t>
        <a:bodyPr/>
        <a:lstStyle/>
        <a:p>
          <a:endParaRPr lang="es-ES"/>
        </a:p>
      </dgm:t>
    </dgm:pt>
    <dgm:pt modelId="{DF5A8DE5-C9EC-474C-A897-603B43FF17EF}" type="sibTrans" cxnId="{E0D53125-F077-49D6-9BF4-E2071DB9E16A}">
      <dgm:prSet/>
      <dgm:spPr/>
      <dgm:t>
        <a:bodyPr/>
        <a:lstStyle/>
        <a:p>
          <a:endParaRPr lang="es-ES"/>
        </a:p>
      </dgm:t>
    </dgm:pt>
    <dgm:pt modelId="{67668CE4-E202-46B9-9760-24DB844FD3AE}">
      <dgm:prSet phldrT="[Texto]" custT="1"/>
      <dgm:spPr/>
      <dgm:t>
        <a:bodyPr/>
        <a:lstStyle/>
        <a:p>
          <a:r>
            <a:rPr lang="es-ES" sz="1800"/>
            <a:t>Andes Occidentales</a:t>
          </a:r>
        </a:p>
      </dgm:t>
    </dgm:pt>
    <dgm:pt modelId="{40E8F20B-914D-4C08-86D5-07B73494B50D}" type="parTrans" cxnId="{55278DC0-0026-4A4D-B81C-B73F73254100}">
      <dgm:prSet/>
      <dgm:spPr/>
      <dgm:t>
        <a:bodyPr/>
        <a:lstStyle/>
        <a:p>
          <a:endParaRPr lang="es-ES"/>
        </a:p>
      </dgm:t>
    </dgm:pt>
    <dgm:pt modelId="{F173928C-A38B-41F7-9C53-EF559646760C}" type="sibTrans" cxnId="{55278DC0-0026-4A4D-B81C-B73F73254100}">
      <dgm:prSet/>
      <dgm:spPr/>
      <dgm:t>
        <a:bodyPr/>
        <a:lstStyle/>
        <a:p>
          <a:endParaRPr lang="es-ES"/>
        </a:p>
      </dgm:t>
    </dgm:pt>
    <dgm:pt modelId="{A2639B6B-44A1-4AAD-B98E-980D41ADF0C0}">
      <dgm:prSet phldrT="[Texto]" custT="1"/>
      <dgm:spPr/>
      <dgm:t>
        <a:bodyPr/>
        <a:lstStyle/>
        <a:p>
          <a:r>
            <a:rPr lang="es-ES" sz="1800"/>
            <a:t>Andes Nororientales</a:t>
          </a:r>
        </a:p>
      </dgm:t>
    </dgm:pt>
    <dgm:pt modelId="{F5BE112D-5664-44E8-83F6-38593AF19718}" type="parTrans" cxnId="{AE6AEF6B-1A95-4B9D-B5BC-0D58D6DB7723}">
      <dgm:prSet/>
      <dgm:spPr/>
      <dgm:t>
        <a:bodyPr/>
        <a:lstStyle/>
        <a:p>
          <a:endParaRPr lang="es-ES"/>
        </a:p>
      </dgm:t>
    </dgm:pt>
    <dgm:pt modelId="{03136F05-D9F9-47ED-81BE-8E6B31CC357F}" type="sibTrans" cxnId="{AE6AEF6B-1A95-4B9D-B5BC-0D58D6DB7723}">
      <dgm:prSet/>
      <dgm:spPr/>
      <dgm:t>
        <a:bodyPr/>
        <a:lstStyle/>
        <a:p>
          <a:endParaRPr lang="es-ES"/>
        </a:p>
      </dgm:t>
    </dgm:pt>
    <dgm:pt modelId="{5E0ECE38-B26D-4F14-9C9B-ED131971E00A}" type="pres">
      <dgm:prSet presAssocID="{1C5F2292-0762-49AF-8EF0-18F5DB03B857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B48380FC-DD5D-4E88-A5C3-7498C2BE4C35}" type="pres">
      <dgm:prSet presAssocID="{B4589104-A438-49D9-8824-F314AE00AD14}" presName="root1" presStyleCnt="0"/>
      <dgm:spPr/>
    </dgm:pt>
    <dgm:pt modelId="{A0B21EC6-63DB-41EE-A34C-51AE3988A12E}" type="pres">
      <dgm:prSet presAssocID="{B4589104-A438-49D9-8824-F314AE00AD14}" presName="LevelOneTextNode" presStyleLbl="node0" presStyleIdx="0" presStyleCnt="1" custScaleX="155210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51A685D-87BA-4C63-A0B5-ABDED9B3BB12}" type="pres">
      <dgm:prSet presAssocID="{B4589104-A438-49D9-8824-F314AE00AD14}" presName="level2hierChild" presStyleCnt="0"/>
      <dgm:spPr/>
    </dgm:pt>
    <dgm:pt modelId="{42EE919B-4CB8-47AD-8809-A11DC1D49159}" type="pres">
      <dgm:prSet presAssocID="{BDC82FB2-54B2-403D-9A37-739BEDDCFA70}" presName="conn2-1" presStyleLbl="parChTrans1D2" presStyleIdx="0" presStyleCnt="6"/>
      <dgm:spPr/>
      <dgm:t>
        <a:bodyPr/>
        <a:lstStyle/>
        <a:p>
          <a:endParaRPr lang="es-ES"/>
        </a:p>
      </dgm:t>
    </dgm:pt>
    <dgm:pt modelId="{EACECD1D-D5C0-433C-BAA5-9CB77BB1D045}" type="pres">
      <dgm:prSet presAssocID="{BDC82FB2-54B2-403D-9A37-739BEDDCFA70}" presName="connTx" presStyleLbl="parChTrans1D2" presStyleIdx="0" presStyleCnt="6"/>
      <dgm:spPr/>
      <dgm:t>
        <a:bodyPr/>
        <a:lstStyle/>
        <a:p>
          <a:endParaRPr lang="es-ES"/>
        </a:p>
      </dgm:t>
    </dgm:pt>
    <dgm:pt modelId="{3B0432AA-FEDB-4934-9D6C-1DF483D276EA}" type="pres">
      <dgm:prSet presAssocID="{EA47D6A9-2C69-410F-92D3-4DA5CDDF9EAA}" presName="root2" presStyleCnt="0"/>
      <dgm:spPr/>
    </dgm:pt>
    <dgm:pt modelId="{1DA98BFD-E3A8-4A99-8AE4-691B1435D988}" type="pres">
      <dgm:prSet presAssocID="{EA47D6A9-2C69-410F-92D3-4DA5CDDF9EAA}" presName="LevelTwoTextNode" presStyleLbl="node2" presStyleIdx="0" presStyleCnt="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CB8B8487-6F94-4D6F-9644-1A8B235DA9A6}" type="pres">
      <dgm:prSet presAssocID="{EA47D6A9-2C69-410F-92D3-4DA5CDDF9EAA}" presName="level3hierChild" presStyleCnt="0"/>
      <dgm:spPr/>
    </dgm:pt>
    <dgm:pt modelId="{51513543-C65E-4905-B534-76929C4B4CFC}" type="pres">
      <dgm:prSet presAssocID="{3C50C436-9FE3-426F-BC21-EA19CF148B05}" presName="conn2-1" presStyleLbl="parChTrans1D2" presStyleIdx="1" presStyleCnt="6"/>
      <dgm:spPr/>
      <dgm:t>
        <a:bodyPr/>
        <a:lstStyle/>
        <a:p>
          <a:endParaRPr lang="es-ES"/>
        </a:p>
      </dgm:t>
    </dgm:pt>
    <dgm:pt modelId="{C32ED658-EC88-4C1A-8190-8A00BC805120}" type="pres">
      <dgm:prSet presAssocID="{3C50C436-9FE3-426F-BC21-EA19CF148B05}" presName="connTx" presStyleLbl="parChTrans1D2" presStyleIdx="1" presStyleCnt="6"/>
      <dgm:spPr/>
      <dgm:t>
        <a:bodyPr/>
        <a:lstStyle/>
        <a:p>
          <a:endParaRPr lang="es-ES"/>
        </a:p>
      </dgm:t>
    </dgm:pt>
    <dgm:pt modelId="{37692966-D5B4-43DE-8F56-D0559C82ACA8}" type="pres">
      <dgm:prSet presAssocID="{7C72DEED-340A-45ED-82E7-A8D4A58D1EFF}" presName="root2" presStyleCnt="0"/>
      <dgm:spPr/>
    </dgm:pt>
    <dgm:pt modelId="{A4D33C60-E37D-40B7-86B8-007ECA40FDED}" type="pres">
      <dgm:prSet presAssocID="{7C72DEED-340A-45ED-82E7-A8D4A58D1EFF}" presName="LevelTwoTextNode" presStyleLbl="node2" presStyleIdx="1" presStyleCnt="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2BA9BBE-3272-4B4C-A19A-B0A359FF4AFF}" type="pres">
      <dgm:prSet presAssocID="{7C72DEED-340A-45ED-82E7-A8D4A58D1EFF}" presName="level3hierChild" presStyleCnt="0"/>
      <dgm:spPr/>
    </dgm:pt>
    <dgm:pt modelId="{3497CE11-DD94-49F4-AF65-5ECF8218CD8D}" type="pres">
      <dgm:prSet presAssocID="{40E8F20B-914D-4C08-86D5-07B73494B50D}" presName="conn2-1" presStyleLbl="parChTrans1D2" presStyleIdx="2" presStyleCnt="6"/>
      <dgm:spPr/>
      <dgm:t>
        <a:bodyPr/>
        <a:lstStyle/>
        <a:p>
          <a:endParaRPr lang="es-ES"/>
        </a:p>
      </dgm:t>
    </dgm:pt>
    <dgm:pt modelId="{B2D249B8-2796-4389-98E1-A609B4D40AC4}" type="pres">
      <dgm:prSet presAssocID="{40E8F20B-914D-4C08-86D5-07B73494B50D}" presName="connTx" presStyleLbl="parChTrans1D2" presStyleIdx="2" presStyleCnt="6"/>
      <dgm:spPr/>
      <dgm:t>
        <a:bodyPr/>
        <a:lstStyle/>
        <a:p>
          <a:endParaRPr lang="es-ES"/>
        </a:p>
      </dgm:t>
    </dgm:pt>
    <dgm:pt modelId="{EA18EECF-512C-4CF8-B3C6-0FD9C7BDBF52}" type="pres">
      <dgm:prSet presAssocID="{67668CE4-E202-46B9-9760-24DB844FD3AE}" presName="root2" presStyleCnt="0"/>
      <dgm:spPr/>
    </dgm:pt>
    <dgm:pt modelId="{7976B958-B677-4D1A-B439-F0B5A2011A43}" type="pres">
      <dgm:prSet presAssocID="{67668CE4-E202-46B9-9760-24DB844FD3AE}" presName="LevelTwoTextNode" presStyleLbl="node2" presStyleIdx="2" presStyleCnt="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9BB019D7-C133-4BF1-9D6A-BF6CD165FBD5}" type="pres">
      <dgm:prSet presAssocID="{67668CE4-E202-46B9-9760-24DB844FD3AE}" presName="level3hierChild" presStyleCnt="0"/>
      <dgm:spPr/>
    </dgm:pt>
    <dgm:pt modelId="{77825C32-AAFE-4AA2-8252-3BBB7CE65A8F}" type="pres">
      <dgm:prSet presAssocID="{F5BE112D-5664-44E8-83F6-38593AF19718}" presName="conn2-1" presStyleLbl="parChTrans1D2" presStyleIdx="3" presStyleCnt="6"/>
      <dgm:spPr/>
      <dgm:t>
        <a:bodyPr/>
        <a:lstStyle/>
        <a:p>
          <a:endParaRPr lang="es-ES"/>
        </a:p>
      </dgm:t>
    </dgm:pt>
    <dgm:pt modelId="{C252022A-1E8C-4016-8655-F1910C83BA39}" type="pres">
      <dgm:prSet presAssocID="{F5BE112D-5664-44E8-83F6-38593AF19718}" presName="connTx" presStyleLbl="parChTrans1D2" presStyleIdx="3" presStyleCnt="6"/>
      <dgm:spPr/>
      <dgm:t>
        <a:bodyPr/>
        <a:lstStyle/>
        <a:p>
          <a:endParaRPr lang="es-ES"/>
        </a:p>
      </dgm:t>
    </dgm:pt>
    <dgm:pt modelId="{F3790824-5A68-4914-8167-D7CAF066E589}" type="pres">
      <dgm:prSet presAssocID="{A2639B6B-44A1-4AAD-B98E-980D41ADF0C0}" presName="root2" presStyleCnt="0"/>
      <dgm:spPr/>
    </dgm:pt>
    <dgm:pt modelId="{440238BD-6C2E-4E3B-B553-A1F95B00B707}" type="pres">
      <dgm:prSet presAssocID="{A2639B6B-44A1-4AAD-B98E-980D41ADF0C0}" presName="LevelTwoTextNode" presStyleLbl="node2" presStyleIdx="3" presStyleCnt="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E7677B19-CCA9-4106-96D9-3E743156A8AD}" type="pres">
      <dgm:prSet presAssocID="{A2639B6B-44A1-4AAD-B98E-980D41ADF0C0}" presName="level3hierChild" presStyleCnt="0"/>
      <dgm:spPr/>
    </dgm:pt>
    <dgm:pt modelId="{0A53AF9F-9621-4A43-AB46-769E003A8831}" type="pres">
      <dgm:prSet presAssocID="{4CA549F1-E6EC-4C14-A195-6B1D4D64F0A5}" presName="conn2-1" presStyleLbl="parChTrans1D2" presStyleIdx="4" presStyleCnt="6"/>
      <dgm:spPr/>
      <dgm:t>
        <a:bodyPr/>
        <a:lstStyle/>
        <a:p>
          <a:endParaRPr lang="es-ES"/>
        </a:p>
      </dgm:t>
    </dgm:pt>
    <dgm:pt modelId="{B90FFBB1-ABA7-4560-945F-8B2BF6E72D73}" type="pres">
      <dgm:prSet presAssocID="{4CA549F1-E6EC-4C14-A195-6B1D4D64F0A5}" presName="connTx" presStyleLbl="parChTrans1D2" presStyleIdx="4" presStyleCnt="6"/>
      <dgm:spPr/>
      <dgm:t>
        <a:bodyPr/>
        <a:lstStyle/>
        <a:p>
          <a:endParaRPr lang="es-ES"/>
        </a:p>
      </dgm:t>
    </dgm:pt>
    <dgm:pt modelId="{8BF27DEB-47EE-467A-B899-E98B7EF9B712}" type="pres">
      <dgm:prSet presAssocID="{DE670F68-325F-415E-9E38-638DF06ABF32}" presName="root2" presStyleCnt="0"/>
      <dgm:spPr/>
    </dgm:pt>
    <dgm:pt modelId="{4B0FAF8B-3F36-4FA7-9B91-AB2130BF1EC9}" type="pres">
      <dgm:prSet presAssocID="{DE670F68-325F-415E-9E38-638DF06ABF32}" presName="LevelTwoTextNode" presStyleLbl="node2" presStyleIdx="4" presStyleCnt="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B3673D67-ADD4-42F3-8395-77D71BFE1133}" type="pres">
      <dgm:prSet presAssocID="{DE670F68-325F-415E-9E38-638DF06ABF32}" presName="level3hierChild" presStyleCnt="0"/>
      <dgm:spPr/>
    </dgm:pt>
    <dgm:pt modelId="{A044831D-AB1C-43A5-A3C7-8D07103C4540}" type="pres">
      <dgm:prSet presAssocID="{3D4BD90F-EB48-4F0B-866E-92398572CB2E}" presName="conn2-1" presStyleLbl="parChTrans1D2" presStyleIdx="5" presStyleCnt="6"/>
      <dgm:spPr/>
      <dgm:t>
        <a:bodyPr/>
        <a:lstStyle/>
        <a:p>
          <a:endParaRPr lang="es-ES"/>
        </a:p>
      </dgm:t>
    </dgm:pt>
    <dgm:pt modelId="{B115ED65-1986-4FCD-BBC4-811E758DA382}" type="pres">
      <dgm:prSet presAssocID="{3D4BD90F-EB48-4F0B-866E-92398572CB2E}" presName="connTx" presStyleLbl="parChTrans1D2" presStyleIdx="5" presStyleCnt="6"/>
      <dgm:spPr/>
      <dgm:t>
        <a:bodyPr/>
        <a:lstStyle/>
        <a:p>
          <a:endParaRPr lang="es-ES"/>
        </a:p>
      </dgm:t>
    </dgm:pt>
    <dgm:pt modelId="{D3083625-37FE-42ED-8081-4496C027A825}" type="pres">
      <dgm:prSet presAssocID="{C499A015-8FDE-426E-A544-DBE289E83D60}" presName="root2" presStyleCnt="0"/>
      <dgm:spPr/>
    </dgm:pt>
    <dgm:pt modelId="{8659A9D9-FC8A-4DE7-A16F-337E73C2BEC0}" type="pres">
      <dgm:prSet presAssocID="{C499A015-8FDE-426E-A544-DBE289E83D60}" presName="LevelTwoTextNode" presStyleLbl="node2" presStyleIdx="5" presStyleCnt="6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48F49D96-052A-4977-9806-1276D3C49C7B}" type="pres">
      <dgm:prSet presAssocID="{C499A015-8FDE-426E-A544-DBE289E83D60}" presName="level3hierChild" presStyleCnt="0"/>
      <dgm:spPr/>
    </dgm:pt>
  </dgm:ptLst>
  <dgm:cxnLst>
    <dgm:cxn modelId="{95D74566-D71F-41D2-B9A6-9289843F399D}" type="presOf" srcId="{3D4BD90F-EB48-4F0B-866E-92398572CB2E}" destId="{A044831D-AB1C-43A5-A3C7-8D07103C4540}" srcOrd="0" destOrd="0" presId="urn:microsoft.com/office/officeart/2008/layout/HorizontalMultiLevelHierarchy"/>
    <dgm:cxn modelId="{C698BEC9-A198-4FB5-A2FB-4CDE9840D11C}" type="presOf" srcId="{BDC82FB2-54B2-403D-9A37-739BEDDCFA70}" destId="{42EE919B-4CB8-47AD-8809-A11DC1D49159}" srcOrd="0" destOrd="0" presId="urn:microsoft.com/office/officeart/2008/layout/HorizontalMultiLevelHierarchy"/>
    <dgm:cxn modelId="{D22B6FF8-DE55-4B7A-A1C5-7A2A40848DC4}" srcId="{B4589104-A438-49D9-8824-F314AE00AD14}" destId="{C499A015-8FDE-426E-A544-DBE289E83D60}" srcOrd="5" destOrd="0" parTransId="{3D4BD90F-EB48-4F0B-866E-92398572CB2E}" sibTransId="{97647A81-DDC2-4AD3-958F-F3F4B89D857B}"/>
    <dgm:cxn modelId="{D0D470F1-A2C0-42C7-A028-F8EF35A46A03}" type="presOf" srcId="{3C50C436-9FE3-426F-BC21-EA19CF148B05}" destId="{51513543-C65E-4905-B534-76929C4B4CFC}" srcOrd="0" destOrd="0" presId="urn:microsoft.com/office/officeart/2008/layout/HorizontalMultiLevelHierarchy"/>
    <dgm:cxn modelId="{6148F714-91B8-4309-8B10-189A744DD696}" srcId="{B4589104-A438-49D9-8824-F314AE00AD14}" destId="{EA47D6A9-2C69-410F-92D3-4DA5CDDF9EAA}" srcOrd="0" destOrd="0" parTransId="{BDC82FB2-54B2-403D-9A37-739BEDDCFA70}" sibTransId="{3E9769C9-8582-49C6-A632-DF813BA69542}"/>
    <dgm:cxn modelId="{014329C0-3E4A-45E6-9827-9D9B7C20A460}" type="presOf" srcId="{A2639B6B-44A1-4AAD-B98E-980D41ADF0C0}" destId="{440238BD-6C2E-4E3B-B553-A1F95B00B707}" srcOrd="0" destOrd="0" presId="urn:microsoft.com/office/officeart/2008/layout/HorizontalMultiLevelHierarchy"/>
    <dgm:cxn modelId="{E0D53125-F077-49D6-9BF4-E2071DB9E16A}" srcId="{B4589104-A438-49D9-8824-F314AE00AD14}" destId="{7C72DEED-340A-45ED-82E7-A8D4A58D1EFF}" srcOrd="1" destOrd="0" parTransId="{3C50C436-9FE3-426F-BC21-EA19CF148B05}" sibTransId="{DF5A8DE5-C9EC-474C-A897-603B43FF17EF}"/>
    <dgm:cxn modelId="{55278DC0-0026-4A4D-B81C-B73F73254100}" srcId="{B4589104-A438-49D9-8824-F314AE00AD14}" destId="{67668CE4-E202-46B9-9760-24DB844FD3AE}" srcOrd="2" destOrd="0" parTransId="{40E8F20B-914D-4C08-86D5-07B73494B50D}" sibTransId="{F173928C-A38B-41F7-9C53-EF559646760C}"/>
    <dgm:cxn modelId="{71283C89-3ACC-4FA6-9F84-326BBDFBC10C}" srcId="{B4589104-A438-49D9-8824-F314AE00AD14}" destId="{DE670F68-325F-415E-9E38-638DF06ABF32}" srcOrd="4" destOrd="0" parTransId="{4CA549F1-E6EC-4C14-A195-6B1D4D64F0A5}" sibTransId="{682B4F11-BB75-4A92-B6B8-78464DB5BDFF}"/>
    <dgm:cxn modelId="{7AB59A32-9DF2-4CA7-9931-6E78A9455F62}" type="presOf" srcId="{3C50C436-9FE3-426F-BC21-EA19CF148B05}" destId="{C32ED658-EC88-4C1A-8190-8A00BC805120}" srcOrd="1" destOrd="0" presId="urn:microsoft.com/office/officeart/2008/layout/HorizontalMultiLevelHierarchy"/>
    <dgm:cxn modelId="{8D73B9E6-3AAA-4D37-B1F0-C5D3C4625FAB}" type="presOf" srcId="{1C5F2292-0762-49AF-8EF0-18F5DB03B857}" destId="{5E0ECE38-B26D-4F14-9C9B-ED131971E00A}" srcOrd="0" destOrd="0" presId="urn:microsoft.com/office/officeart/2008/layout/HorizontalMultiLevelHierarchy"/>
    <dgm:cxn modelId="{83B4664A-A257-4ED1-93C9-DE0F0F9795BC}" type="presOf" srcId="{40E8F20B-914D-4C08-86D5-07B73494B50D}" destId="{B2D249B8-2796-4389-98E1-A609B4D40AC4}" srcOrd="1" destOrd="0" presId="urn:microsoft.com/office/officeart/2008/layout/HorizontalMultiLevelHierarchy"/>
    <dgm:cxn modelId="{A54AFC89-E0F5-4BE8-B376-EC424BE85123}" type="presOf" srcId="{F5BE112D-5664-44E8-83F6-38593AF19718}" destId="{C252022A-1E8C-4016-8655-F1910C83BA39}" srcOrd="1" destOrd="0" presId="urn:microsoft.com/office/officeart/2008/layout/HorizontalMultiLevelHierarchy"/>
    <dgm:cxn modelId="{F96A0D35-A2CD-4155-9D7B-1215DEA7575A}" type="presOf" srcId="{DE670F68-325F-415E-9E38-638DF06ABF32}" destId="{4B0FAF8B-3F36-4FA7-9B91-AB2130BF1EC9}" srcOrd="0" destOrd="0" presId="urn:microsoft.com/office/officeart/2008/layout/HorizontalMultiLevelHierarchy"/>
    <dgm:cxn modelId="{F95E92C2-A9D6-4C52-893E-CD3AD17F4F36}" type="presOf" srcId="{F5BE112D-5664-44E8-83F6-38593AF19718}" destId="{77825C32-AAFE-4AA2-8252-3BBB7CE65A8F}" srcOrd="0" destOrd="0" presId="urn:microsoft.com/office/officeart/2008/layout/HorizontalMultiLevelHierarchy"/>
    <dgm:cxn modelId="{EC94B27F-BE02-42C1-ADE0-034ABDAC0BE1}" type="presOf" srcId="{67668CE4-E202-46B9-9760-24DB844FD3AE}" destId="{7976B958-B677-4D1A-B439-F0B5A2011A43}" srcOrd="0" destOrd="0" presId="urn:microsoft.com/office/officeart/2008/layout/HorizontalMultiLevelHierarchy"/>
    <dgm:cxn modelId="{C0BA8757-4B63-48D8-A4FE-8B8631B80FAD}" type="presOf" srcId="{EA47D6A9-2C69-410F-92D3-4DA5CDDF9EAA}" destId="{1DA98BFD-E3A8-4A99-8AE4-691B1435D988}" srcOrd="0" destOrd="0" presId="urn:microsoft.com/office/officeart/2008/layout/HorizontalMultiLevelHierarchy"/>
    <dgm:cxn modelId="{F5FCC3C7-2F08-454F-A5DE-A0F4BBD189C8}" type="presOf" srcId="{3D4BD90F-EB48-4F0B-866E-92398572CB2E}" destId="{B115ED65-1986-4FCD-BBC4-811E758DA382}" srcOrd="1" destOrd="0" presId="urn:microsoft.com/office/officeart/2008/layout/HorizontalMultiLevelHierarchy"/>
    <dgm:cxn modelId="{BC82B3E6-F54D-48F4-926C-3AEAA30D67D3}" type="presOf" srcId="{4CA549F1-E6EC-4C14-A195-6B1D4D64F0A5}" destId="{B90FFBB1-ABA7-4560-945F-8B2BF6E72D73}" srcOrd="1" destOrd="0" presId="urn:microsoft.com/office/officeart/2008/layout/HorizontalMultiLevelHierarchy"/>
    <dgm:cxn modelId="{437369B6-D870-4B0D-BD36-455A7CFF44DC}" type="presOf" srcId="{4CA549F1-E6EC-4C14-A195-6B1D4D64F0A5}" destId="{0A53AF9F-9621-4A43-AB46-769E003A8831}" srcOrd="0" destOrd="0" presId="urn:microsoft.com/office/officeart/2008/layout/HorizontalMultiLevelHierarchy"/>
    <dgm:cxn modelId="{9313E7D4-5027-4DCF-922D-3C972B260D55}" type="presOf" srcId="{B4589104-A438-49D9-8824-F314AE00AD14}" destId="{A0B21EC6-63DB-41EE-A34C-51AE3988A12E}" srcOrd="0" destOrd="0" presId="urn:microsoft.com/office/officeart/2008/layout/HorizontalMultiLevelHierarchy"/>
    <dgm:cxn modelId="{37BA18AF-AB1F-4B5C-9A8E-B51E85E18321}" srcId="{1C5F2292-0762-49AF-8EF0-18F5DB03B857}" destId="{B4589104-A438-49D9-8824-F314AE00AD14}" srcOrd="0" destOrd="0" parTransId="{0D3A25FE-B976-40B1-9524-8A2989B5280A}" sibTransId="{4CE1D91A-2AAD-4D3E-8002-D4DEBCDFC40B}"/>
    <dgm:cxn modelId="{ED8E43B9-FD71-4EF7-9DC3-3B7CD65701E0}" type="presOf" srcId="{40E8F20B-914D-4C08-86D5-07B73494B50D}" destId="{3497CE11-DD94-49F4-AF65-5ECF8218CD8D}" srcOrd="0" destOrd="0" presId="urn:microsoft.com/office/officeart/2008/layout/HorizontalMultiLevelHierarchy"/>
    <dgm:cxn modelId="{FBF0B73C-EA96-4E2C-90CC-F34C1A00CBBF}" type="presOf" srcId="{7C72DEED-340A-45ED-82E7-A8D4A58D1EFF}" destId="{A4D33C60-E37D-40B7-86B8-007ECA40FDED}" srcOrd="0" destOrd="0" presId="urn:microsoft.com/office/officeart/2008/layout/HorizontalMultiLevelHierarchy"/>
    <dgm:cxn modelId="{AE6AEF6B-1A95-4B9D-B5BC-0D58D6DB7723}" srcId="{B4589104-A438-49D9-8824-F314AE00AD14}" destId="{A2639B6B-44A1-4AAD-B98E-980D41ADF0C0}" srcOrd="3" destOrd="0" parTransId="{F5BE112D-5664-44E8-83F6-38593AF19718}" sibTransId="{03136F05-D9F9-47ED-81BE-8E6B31CC357F}"/>
    <dgm:cxn modelId="{597A25BB-6964-4CE2-8238-C4F367103A29}" type="presOf" srcId="{BDC82FB2-54B2-403D-9A37-739BEDDCFA70}" destId="{EACECD1D-D5C0-433C-BAA5-9CB77BB1D045}" srcOrd="1" destOrd="0" presId="urn:microsoft.com/office/officeart/2008/layout/HorizontalMultiLevelHierarchy"/>
    <dgm:cxn modelId="{20C9CC35-E8BA-4293-8045-2B095788EAD0}" type="presOf" srcId="{C499A015-8FDE-426E-A544-DBE289E83D60}" destId="{8659A9D9-FC8A-4DE7-A16F-337E73C2BEC0}" srcOrd="0" destOrd="0" presId="urn:microsoft.com/office/officeart/2008/layout/HorizontalMultiLevelHierarchy"/>
    <dgm:cxn modelId="{B9D20C9B-0A76-4708-B8AD-69E0D30C8614}" type="presParOf" srcId="{5E0ECE38-B26D-4F14-9C9B-ED131971E00A}" destId="{B48380FC-DD5D-4E88-A5C3-7498C2BE4C35}" srcOrd="0" destOrd="0" presId="urn:microsoft.com/office/officeart/2008/layout/HorizontalMultiLevelHierarchy"/>
    <dgm:cxn modelId="{97F2A0A2-C21A-47F0-BACF-D2AE1608A2F1}" type="presParOf" srcId="{B48380FC-DD5D-4E88-A5C3-7498C2BE4C35}" destId="{A0B21EC6-63DB-41EE-A34C-51AE3988A12E}" srcOrd="0" destOrd="0" presId="urn:microsoft.com/office/officeart/2008/layout/HorizontalMultiLevelHierarchy"/>
    <dgm:cxn modelId="{6C0EC3C0-89DC-4C3C-B2CD-75B638946780}" type="presParOf" srcId="{B48380FC-DD5D-4E88-A5C3-7498C2BE4C35}" destId="{D51A685D-87BA-4C63-A0B5-ABDED9B3BB12}" srcOrd="1" destOrd="0" presId="urn:microsoft.com/office/officeart/2008/layout/HorizontalMultiLevelHierarchy"/>
    <dgm:cxn modelId="{B913939A-88D2-45D7-A8BA-A962B74069AF}" type="presParOf" srcId="{D51A685D-87BA-4C63-A0B5-ABDED9B3BB12}" destId="{42EE919B-4CB8-47AD-8809-A11DC1D49159}" srcOrd="0" destOrd="0" presId="urn:microsoft.com/office/officeart/2008/layout/HorizontalMultiLevelHierarchy"/>
    <dgm:cxn modelId="{227C45A1-DF09-4EBB-AD7D-828CC4A983E2}" type="presParOf" srcId="{42EE919B-4CB8-47AD-8809-A11DC1D49159}" destId="{EACECD1D-D5C0-433C-BAA5-9CB77BB1D045}" srcOrd="0" destOrd="0" presId="urn:microsoft.com/office/officeart/2008/layout/HorizontalMultiLevelHierarchy"/>
    <dgm:cxn modelId="{63E3F423-5576-4518-9A6E-2934FAC6B07D}" type="presParOf" srcId="{D51A685D-87BA-4C63-A0B5-ABDED9B3BB12}" destId="{3B0432AA-FEDB-4934-9D6C-1DF483D276EA}" srcOrd="1" destOrd="0" presId="urn:microsoft.com/office/officeart/2008/layout/HorizontalMultiLevelHierarchy"/>
    <dgm:cxn modelId="{3D6DDA50-C1EF-4F01-A270-F0A4E80D5597}" type="presParOf" srcId="{3B0432AA-FEDB-4934-9D6C-1DF483D276EA}" destId="{1DA98BFD-E3A8-4A99-8AE4-691B1435D988}" srcOrd="0" destOrd="0" presId="urn:microsoft.com/office/officeart/2008/layout/HorizontalMultiLevelHierarchy"/>
    <dgm:cxn modelId="{282FB144-16DE-4CA0-85DB-84CC2036E8BE}" type="presParOf" srcId="{3B0432AA-FEDB-4934-9D6C-1DF483D276EA}" destId="{CB8B8487-6F94-4D6F-9644-1A8B235DA9A6}" srcOrd="1" destOrd="0" presId="urn:microsoft.com/office/officeart/2008/layout/HorizontalMultiLevelHierarchy"/>
    <dgm:cxn modelId="{C589E977-77FC-4DAE-8BFC-5A2B2818CE2F}" type="presParOf" srcId="{D51A685D-87BA-4C63-A0B5-ABDED9B3BB12}" destId="{51513543-C65E-4905-B534-76929C4B4CFC}" srcOrd="2" destOrd="0" presId="urn:microsoft.com/office/officeart/2008/layout/HorizontalMultiLevelHierarchy"/>
    <dgm:cxn modelId="{8EADAE0A-0F78-4435-8889-8E97FE5F7EC3}" type="presParOf" srcId="{51513543-C65E-4905-B534-76929C4B4CFC}" destId="{C32ED658-EC88-4C1A-8190-8A00BC805120}" srcOrd="0" destOrd="0" presId="urn:microsoft.com/office/officeart/2008/layout/HorizontalMultiLevelHierarchy"/>
    <dgm:cxn modelId="{05FB5544-7261-42FB-B513-B3B907468285}" type="presParOf" srcId="{D51A685D-87BA-4C63-A0B5-ABDED9B3BB12}" destId="{37692966-D5B4-43DE-8F56-D0559C82ACA8}" srcOrd="3" destOrd="0" presId="urn:microsoft.com/office/officeart/2008/layout/HorizontalMultiLevelHierarchy"/>
    <dgm:cxn modelId="{9F74DC70-F7BD-43E7-B278-098EF3D34EF9}" type="presParOf" srcId="{37692966-D5B4-43DE-8F56-D0559C82ACA8}" destId="{A4D33C60-E37D-40B7-86B8-007ECA40FDED}" srcOrd="0" destOrd="0" presId="urn:microsoft.com/office/officeart/2008/layout/HorizontalMultiLevelHierarchy"/>
    <dgm:cxn modelId="{ACC126CF-82FD-4AE7-A4C4-7C00F21453F9}" type="presParOf" srcId="{37692966-D5B4-43DE-8F56-D0559C82ACA8}" destId="{32BA9BBE-3272-4B4C-A19A-B0A359FF4AFF}" srcOrd="1" destOrd="0" presId="urn:microsoft.com/office/officeart/2008/layout/HorizontalMultiLevelHierarchy"/>
    <dgm:cxn modelId="{01700021-1DCE-456B-BBC5-2AA718820FF4}" type="presParOf" srcId="{D51A685D-87BA-4C63-A0B5-ABDED9B3BB12}" destId="{3497CE11-DD94-49F4-AF65-5ECF8218CD8D}" srcOrd="4" destOrd="0" presId="urn:microsoft.com/office/officeart/2008/layout/HorizontalMultiLevelHierarchy"/>
    <dgm:cxn modelId="{AD098819-AB5E-441E-942A-26D0DAB36F9F}" type="presParOf" srcId="{3497CE11-DD94-49F4-AF65-5ECF8218CD8D}" destId="{B2D249B8-2796-4389-98E1-A609B4D40AC4}" srcOrd="0" destOrd="0" presId="urn:microsoft.com/office/officeart/2008/layout/HorizontalMultiLevelHierarchy"/>
    <dgm:cxn modelId="{198DC5F0-9F15-4CD5-A8E1-703A47C83CCF}" type="presParOf" srcId="{D51A685D-87BA-4C63-A0B5-ABDED9B3BB12}" destId="{EA18EECF-512C-4CF8-B3C6-0FD9C7BDBF52}" srcOrd="5" destOrd="0" presId="urn:microsoft.com/office/officeart/2008/layout/HorizontalMultiLevelHierarchy"/>
    <dgm:cxn modelId="{2C5AF095-2734-4223-B6A4-0F1386EBBBFC}" type="presParOf" srcId="{EA18EECF-512C-4CF8-B3C6-0FD9C7BDBF52}" destId="{7976B958-B677-4D1A-B439-F0B5A2011A43}" srcOrd="0" destOrd="0" presId="urn:microsoft.com/office/officeart/2008/layout/HorizontalMultiLevelHierarchy"/>
    <dgm:cxn modelId="{47F108C3-B656-4130-AD78-3EBD3893F9C6}" type="presParOf" srcId="{EA18EECF-512C-4CF8-B3C6-0FD9C7BDBF52}" destId="{9BB019D7-C133-4BF1-9D6A-BF6CD165FBD5}" srcOrd="1" destOrd="0" presId="urn:microsoft.com/office/officeart/2008/layout/HorizontalMultiLevelHierarchy"/>
    <dgm:cxn modelId="{0671B085-45AB-46F8-906E-D45CDE3434FA}" type="presParOf" srcId="{D51A685D-87BA-4C63-A0B5-ABDED9B3BB12}" destId="{77825C32-AAFE-4AA2-8252-3BBB7CE65A8F}" srcOrd="6" destOrd="0" presId="urn:microsoft.com/office/officeart/2008/layout/HorizontalMultiLevelHierarchy"/>
    <dgm:cxn modelId="{C16C759A-AF5A-4427-B778-17F3BD9FD157}" type="presParOf" srcId="{77825C32-AAFE-4AA2-8252-3BBB7CE65A8F}" destId="{C252022A-1E8C-4016-8655-F1910C83BA39}" srcOrd="0" destOrd="0" presId="urn:microsoft.com/office/officeart/2008/layout/HorizontalMultiLevelHierarchy"/>
    <dgm:cxn modelId="{CBC083FC-6E51-479B-973F-90BFE3A1521B}" type="presParOf" srcId="{D51A685D-87BA-4C63-A0B5-ABDED9B3BB12}" destId="{F3790824-5A68-4914-8167-D7CAF066E589}" srcOrd="7" destOrd="0" presId="urn:microsoft.com/office/officeart/2008/layout/HorizontalMultiLevelHierarchy"/>
    <dgm:cxn modelId="{4329E802-917F-4B45-8BC8-5C7F49032582}" type="presParOf" srcId="{F3790824-5A68-4914-8167-D7CAF066E589}" destId="{440238BD-6C2E-4E3B-B553-A1F95B00B707}" srcOrd="0" destOrd="0" presId="urn:microsoft.com/office/officeart/2008/layout/HorizontalMultiLevelHierarchy"/>
    <dgm:cxn modelId="{57001E97-B70D-4FA1-BF72-289728CE9BF1}" type="presParOf" srcId="{F3790824-5A68-4914-8167-D7CAF066E589}" destId="{E7677B19-CCA9-4106-96D9-3E743156A8AD}" srcOrd="1" destOrd="0" presId="urn:microsoft.com/office/officeart/2008/layout/HorizontalMultiLevelHierarchy"/>
    <dgm:cxn modelId="{E080B14B-00F4-4FAB-AFFC-2E9750D65622}" type="presParOf" srcId="{D51A685D-87BA-4C63-A0B5-ABDED9B3BB12}" destId="{0A53AF9F-9621-4A43-AB46-769E003A8831}" srcOrd="8" destOrd="0" presId="urn:microsoft.com/office/officeart/2008/layout/HorizontalMultiLevelHierarchy"/>
    <dgm:cxn modelId="{7229E5EA-6B32-48E8-B49A-4FFB762C5F04}" type="presParOf" srcId="{0A53AF9F-9621-4A43-AB46-769E003A8831}" destId="{B90FFBB1-ABA7-4560-945F-8B2BF6E72D73}" srcOrd="0" destOrd="0" presId="urn:microsoft.com/office/officeart/2008/layout/HorizontalMultiLevelHierarchy"/>
    <dgm:cxn modelId="{89C6AEB5-41ED-4EFD-B0F5-D3F9C9AC4D3E}" type="presParOf" srcId="{D51A685D-87BA-4C63-A0B5-ABDED9B3BB12}" destId="{8BF27DEB-47EE-467A-B899-E98B7EF9B712}" srcOrd="9" destOrd="0" presId="urn:microsoft.com/office/officeart/2008/layout/HorizontalMultiLevelHierarchy"/>
    <dgm:cxn modelId="{669825E8-1F1C-4A19-B1F1-DF76F4D21B59}" type="presParOf" srcId="{8BF27DEB-47EE-467A-B899-E98B7EF9B712}" destId="{4B0FAF8B-3F36-4FA7-9B91-AB2130BF1EC9}" srcOrd="0" destOrd="0" presId="urn:microsoft.com/office/officeart/2008/layout/HorizontalMultiLevelHierarchy"/>
    <dgm:cxn modelId="{F9F2C8FC-E4E1-4126-8803-60CBC1DF59F3}" type="presParOf" srcId="{8BF27DEB-47EE-467A-B899-E98B7EF9B712}" destId="{B3673D67-ADD4-42F3-8395-77D71BFE1133}" srcOrd="1" destOrd="0" presId="urn:microsoft.com/office/officeart/2008/layout/HorizontalMultiLevelHierarchy"/>
    <dgm:cxn modelId="{A416FC5B-01F9-499B-B74A-4DE24BC0F864}" type="presParOf" srcId="{D51A685D-87BA-4C63-A0B5-ABDED9B3BB12}" destId="{A044831D-AB1C-43A5-A3C7-8D07103C4540}" srcOrd="10" destOrd="0" presId="urn:microsoft.com/office/officeart/2008/layout/HorizontalMultiLevelHierarchy"/>
    <dgm:cxn modelId="{F36EB0A6-7CE8-4414-AE2F-4BF7AFEA265C}" type="presParOf" srcId="{A044831D-AB1C-43A5-A3C7-8D07103C4540}" destId="{B115ED65-1986-4FCD-BBC4-811E758DA382}" srcOrd="0" destOrd="0" presId="urn:microsoft.com/office/officeart/2008/layout/HorizontalMultiLevelHierarchy"/>
    <dgm:cxn modelId="{9E4428D5-B544-4C2E-8703-0C3CE68502DC}" type="presParOf" srcId="{D51A685D-87BA-4C63-A0B5-ABDED9B3BB12}" destId="{D3083625-37FE-42ED-8081-4496C027A825}" srcOrd="11" destOrd="0" presId="urn:microsoft.com/office/officeart/2008/layout/HorizontalMultiLevelHierarchy"/>
    <dgm:cxn modelId="{D4A7DD7C-E534-444D-A87A-EC52DE2DD6E0}" type="presParOf" srcId="{D3083625-37FE-42ED-8081-4496C027A825}" destId="{8659A9D9-FC8A-4DE7-A16F-337E73C2BEC0}" srcOrd="0" destOrd="0" presId="urn:microsoft.com/office/officeart/2008/layout/HorizontalMultiLevelHierarchy"/>
    <dgm:cxn modelId="{27CA364A-EBBA-4667-B1DF-596FD1C4F98A}" type="presParOf" srcId="{D3083625-37FE-42ED-8081-4496C027A825}" destId="{48F49D96-052A-4977-9806-1276D3C49C7B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538D539-A893-4387-96E9-21906E4AB9CC}" type="doc">
      <dgm:prSet loTypeId="urn:microsoft.com/office/officeart/2005/8/layout/hierarchy2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s-ES"/>
        </a:p>
      </dgm:t>
    </dgm:pt>
    <dgm:pt modelId="{B1554334-990C-4ABC-AD45-8F0EBF99CBD7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s-ES" sz="1100" b="1" dirty="0"/>
            <a:t>408 </a:t>
          </a:r>
          <a:r>
            <a:rPr lang="es-ES" sz="900" dirty="0"/>
            <a:t>AP Regionales RUNAP</a:t>
          </a:r>
        </a:p>
      </dgm:t>
    </dgm:pt>
    <dgm:pt modelId="{B811C9B9-81F2-476E-A902-77957E75E2FF}" type="parTrans" cxnId="{60723569-394C-4FAE-9F0D-161FC0039884}">
      <dgm:prSet/>
      <dgm:spPr/>
      <dgm:t>
        <a:bodyPr/>
        <a:lstStyle/>
        <a:p>
          <a:endParaRPr lang="es-ES"/>
        </a:p>
      </dgm:t>
    </dgm:pt>
    <dgm:pt modelId="{8CDFB294-8B55-43ED-9529-8209FD45D3EC}" type="sibTrans" cxnId="{60723569-394C-4FAE-9F0D-161FC0039884}">
      <dgm:prSet/>
      <dgm:spPr/>
      <dgm:t>
        <a:bodyPr/>
        <a:lstStyle/>
        <a:p>
          <a:endParaRPr lang="es-ES"/>
        </a:p>
      </dgm:t>
    </dgm:pt>
    <dgm:pt modelId="{EAFDECA4-55C2-432D-9647-8B30DB9708A7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pPr rtl="0"/>
          <a:r>
            <a:rPr lang="es-ES" sz="1100" b="1" dirty="0"/>
            <a:t>289</a:t>
          </a:r>
          <a:r>
            <a:rPr lang="es-ES" sz="900" dirty="0"/>
            <a:t> Reportadas por las 34 autoridades ambientales</a:t>
          </a:r>
          <a:r>
            <a:rPr lang="es-ES" sz="900" dirty="0">
              <a:latin typeface="Calibri Light" panose="020F0302020204030204"/>
            </a:rPr>
            <a:t> </a:t>
          </a:r>
          <a:endParaRPr lang="es-ES" sz="900" dirty="0"/>
        </a:p>
      </dgm:t>
    </dgm:pt>
    <dgm:pt modelId="{85C922C1-A762-4797-AA62-4665DCD4B4C8}" type="parTrans" cxnId="{DD05EA44-17A5-4FC5-A222-ECAAA4B91A9D}">
      <dgm:prSet/>
      <dgm:spPr>
        <a:ln>
          <a:solidFill>
            <a:srgbClr val="0070C0"/>
          </a:solidFill>
        </a:ln>
      </dgm:spPr>
      <dgm:t>
        <a:bodyPr/>
        <a:lstStyle/>
        <a:p>
          <a:endParaRPr lang="es-ES"/>
        </a:p>
      </dgm:t>
    </dgm:pt>
    <dgm:pt modelId="{28175B0D-CB3D-44CE-8153-2E072CAEC296}" type="sibTrans" cxnId="{DD05EA44-17A5-4FC5-A222-ECAAA4B91A9D}">
      <dgm:prSet/>
      <dgm:spPr/>
      <dgm:t>
        <a:bodyPr/>
        <a:lstStyle/>
        <a:p>
          <a:endParaRPr lang="es-ES"/>
        </a:p>
      </dgm:t>
    </dgm:pt>
    <dgm:pt modelId="{72605151-C657-43C1-824B-EEF55396CF6D}">
      <dgm:prSet phldrT="[Texto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s-ES" sz="1400" b="1" dirty="0"/>
            <a:t>190</a:t>
          </a:r>
          <a:r>
            <a:rPr lang="es-ES" sz="1400" dirty="0"/>
            <a:t> cuentan con PMA adoptado</a:t>
          </a:r>
        </a:p>
      </dgm:t>
    </dgm:pt>
    <dgm:pt modelId="{4F6350F1-8C47-4D54-8972-D6798D453BED}" type="parTrans" cxnId="{FF07ED96-F451-4023-A1EB-FB1B85D9546B}">
      <dgm:prSet/>
      <dgm:spPr/>
      <dgm:t>
        <a:bodyPr/>
        <a:lstStyle/>
        <a:p>
          <a:endParaRPr lang="es-ES"/>
        </a:p>
      </dgm:t>
    </dgm:pt>
    <dgm:pt modelId="{0DA418AB-3C54-474A-9BAF-AE6929463D24}" type="sibTrans" cxnId="{FF07ED96-F451-4023-A1EB-FB1B85D9546B}">
      <dgm:prSet/>
      <dgm:spPr/>
      <dgm:t>
        <a:bodyPr/>
        <a:lstStyle/>
        <a:p>
          <a:endParaRPr lang="es-ES"/>
        </a:p>
      </dgm:t>
    </dgm:pt>
    <dgm:pt modelId="{192DD654-8D20-4AE0-A01C-C7774BA62070}">
      <dgm:prSet phldrT="[Texto]" custT="1"/>
      <dgm:spPr>
        <a:solidFill>
          <a:schemeClr val="accent2">
            <a:lumMod val="20000"/>
            <a:lumOff val="80000"/>
          </a:schemeClr>
        </a:solidFill>
        <a:ln>
          <a:solidFill>
            <a:schemeClr val="accent2"/>
          </a:solidFill>
        </a:ln>
      </dgm:spPr>
      <dgm:t>
        <a:bodyPr/>
        <a:lstStyle/>
        <a:p>
          <a:r>
            <a:rPr lang="es-ES" sz="1400" dirty="0"/>
            <a:t>99 no cuentan con PMA adoptado</a:t>
          </a:r>
        </a:p>
      </dgm:t>
    </dgm:pt>
    <dgm:pt modelId="{9E390269-DEC4-452F-83FA-189FF88BD66A}" type="parTrans" cxnId="{F5AC1963-D666-47C4-96A6-740098DF3240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ES"/>
        </a:p>
      </dgm:t>
    </dgm:pt>
    <dgm:pt modelId="{51B7D475-B0EB-42AC-8914-7E190F31CF79}" type="sibTrans" cxnId="{F5AC1963-D666-47C4-96A6-740098DF3240}">
      <dgm:prSet/>
      <dgm:spPr/>
      <dgm:t>
        <a:bodyPr/>
        <a:lstStyle/>
        <a:p>
          <a:endParaRPr lang="es-ES"/>
        </a:p>
      </dgm:t>
    </dgm:pt>
    <dgm:pt modelId="{1C6917E5-947F-42F9-B8FE-DAF9FD9E22D4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s-ES" sz="900" dirty="0"/>
            <a:t>El restante han indicado en los reportes que no son de su jurisdicción faltan por validar las 6 AA pendientes</a:t>
          </a:r>
          <a:endParaRPr lang="es-ES" sz="1000" b="1" dirty="0"/>
        </a:p>
      </dgm:t>
    </dgm:pt>
    <dgm:pt modelId="{9DF384E9-920B-4B0B-96CA-91549FEB5313}" type="parTrans" cxnId="{2C6A6351-251A-4CAF-9810-F241EB5F1877}">
      <dgm:prSet/>
      <dgm:spPr>
        <a:ln>
          <a:solidFill>
            <a:srgbClr val="0070C0"/>
          </a:solidFill>
        </a:ln>
      </dgm:spPr>
      <dgm:t>
        <a:bodyPr/>
        <a:lstStyle/>
        <a:p>
          <a:endParaRPr lang="es-ES"/>
        </a:p>
      </dgm:t>
    </dgm:pt>
    <dgm:pt modelId="{C96A6C7F-3252-4A40-B9C8-312999EBCA56}" type="sibTrans" cxnId="{2C6A6351-251A-4CAF-9810-F241EB5F1877}">
      <dgm:prSet/>
      <dgm:spPr/>
      <dgm:t>
        <a:bodyPr/>
        <a:lstStyle/>
        <a:p>
          <a:endParaRPr lang="es-ES"/>
        </a:p>
      </dgm:t>
    </dgm:pt>
    <dgm:pt modelId="{FAC71CB4-B39C-4E01-881E-7CA81732E887}" type="pres">
      <dgm:prSet presAssocID="{7538D539-A893-4387-96E9-21906E4AB9C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1B531B0-5CEA-4377-9AA0-D68C99DEC5A3}" type="pres">
      <dgm:prSet presAssocID="{B1554334-990C-4ABC-AD45-8F0EBF99CBD7}" presName="root1" presStyleCnt="0"/>
      <dgm:spPr/>
    </dgm:pt>
    <dgm:pt modelId="{478BBE7F-1FE5-418E-A6AD-2A1F14CDEFBD}" type="pres">
      <dgm:prSet presAssocID="{B1554334-990C-4ABC-AD45-8F0EBF99CBD7}" presName="LevelOneTextNode" presStyleLbl="node0" presStyleIdx="0" presStyleCnt="1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1788CFB-C903-41ED-91BC-67FC3853C641}" type="pres">
      <dgm:prSet presAssocID="{B1554334-990C-4ABC-AD45-8F0EBF99CBD7}" presName="level2hierChild" presStyleCnt="0"/>
      <dgm:spPr/>
    </dgm:pt>
    <dgm:pt modelId="{D7904E27-AD99-44C2-B0B4-AC1A0842980C}" type="pres">
      <dgm:prSet presAssocID="{85C922C1-A762-4797-AA62-4665DCD4B4C8}" presName="conn2-1" presStyleLbl="parChTrans1D2" presStyleIdx="0" presStyleCnt="2"/>
      <dgm:spPr/>
      <dgm:t>
        <a:bodyPr/>
        <a:lstStyle/>
        <a:p>
          <a:endParaRPr lang="es-ES"/>
        </a:p>
      </dgm:t>
    </dgm:pt>
    <dgm:pt modelId="{51BB075E-D100-4167-A88A-564EB8076728}" type="pres">
      <dgm:prSet presAssocID="{85C922C1-A762-4797-AA62-4665DCD4B4C8}" presName="connTx" presStyleLbl="parChTrans1D2" presStyleIdx="0" presStyleCnt="2"/>
      <dgm:spPr/>
      <dgm:t>
        <a:bodyPr/>
        <a:lstStyle/>
        <a:p>
          <a:endParaRPr lang="es-ES"/>
        </a:p>
      </dgm:t>
    </dgm:pt>
    <dgm:pt modelId="{8A4721B1-0C56-4841-8E7C-3EF1E783B979}" type="pres">
      <dgm:prSet presAssocID="{EAFDECA4-55C2-432D-9647-8B30DB9708A7}" presName="root2" presStyleCnt="0"/>
      <dgm:spPr/>
    </dgm:pt>
    <dgm:pt modelId="{E4D2FD7A-99F0-4CE5-A332-FF472F3189B2}" type="pres">
      <dgm:prSet presAssocID="{EAFDECA4-55C2-432D-9647-8B30DB9708A7}" presName="LevelTwoTextNode" presStyleLbl="node2" presStyleIdx="0" presStyleCnt="2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79144303-284E-4ADE-8362-798A5C957F02}" type="pres">
      <dgm:prSet presAssocID="{EAFDECA4-55C2-432D-9647-8B30DB9708A7}" presName="level3hierChild" presStyleCnt="0"/>
      <dgm:spPr/>
    </dgm:pt>
    <dgm:pt modelId="{FFEE99C7-6496-4CF8-BB8E-585DDA962471}" type="pres">
      <dgm:prSet presAssocID="{4F6350F1-8C47-4D54-8972-D6798D453BED}" presName="conn2-1" presStyleLbl="parChTrans1D3" presStyleIdx="0" presStyleCnt="2"/>
      <dgm:spPr/>
      <dgm:t>
        <a:bodyPr/>
        <a:lstStyle/>
        <a:p>
          <a:endParaRPr lang="es-ES"/>
        </a:p>
      </dgm:t>
    </dgm:pt>
    <dgm:pt modelId="{7707B451-06B2-4FA0-BB5C-13916424D4CF}" type="pres">
      <dgm:prSet presAssocID="{4F6350F1-8C47-4D54-8972-D6798D453BED}" presName="connTx" presStyleLbl="parChTrans1D3" presStyleIdx="0" presStyleCnt="2"/>
      <dgm:spPr/>
      <dgm:t>
        <a:bodyPr/>
        <a:lstStyle/>
        <a:p>
          <a:endParaRPr lang="es-ES"/>
        </a:p>
      </dgm:t>
    </dgm:pt>
    <dgm:pt modelId="{934B27E8-BEFF-4D21-8C06-9CE1C6F0AE8C}" type="pres">
      <dgm:prSet presAssocID="{72605151-C657-43C1-824B-EEF55396CF6D}" presName="root2" presStyleCnt="0"/>
      <dgm:spPr/>
    </dgm:pt>
    <dgm:pt modelId="{7AEEE596-B5E2-4B46-A5F4-0154B66E78A6}" type="pres">
      <dgm:prSet presAssocID="{72605151-C657-43C1-824B-EEF55396CF6D}" presName="LevelTwoTextNode" presStyleLbl="node3" presStyleIdx="0" presStyleCnt="2" custScaleX="59097" custScaleY="47766" custLinFactNeighborX="-26905" custLinFactNeighborY="456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16DE604-1EEF-402E-8918-B070346A7748}" type="pres">
      <dgm:prSet presAssocID="{72605151-C657-43C1-824B-EEF55396CF6D}" presName="level3hierChild" presStyleCnt="0"/>
      <dgm:spPr/>
    </dgm:pt>
    <dgm:pt modelId="{248A9E24-171A-4F34-A5F0-5956C1CE666B}" type="pres">
      <dgm:prSet presAssocID="{9E390269-DEC4-452F-83FA-189FF88BD66A}" presName="conn2-1" presStyleLbl="parChTrans1D3" presStyleIdx="1" presStyleCnt="2"/>
      <dgm:spPr/>
      <dgm:t>
        <a:bodyPr/>
        <a:lstStyle/>
        <a:p>
          <a:endParaRPr lang="es-ES"/>
        </a:p>
      </dgm:t>
    </dgm:pt>
    <dgm:pt modelId="{81ADC8A3-523F-4F32-854F-F361B052E6E0}" type="pres">
      <dgm:prSet presAssocID="{9E390269-DEC4-452F-83FA-189FF88BD66A}" presName="connTx" presStyleLbl="parChTrans1D3" presStyleIdx="1" presStyleCnt="2"/>
      <dgm:spPr/>
      <dgm:t>
        <a:bodyPr/>
        <a:lstStyle/>
        <a:p>
          <a:endParaRPr lang="es-ES"/>
        </a:p>
      </dgm:t>
    </dgm:pt>
    <dgm:pt modelId="{E7FFB9B1-7D6E-499F-AB06-ED611CC46AA5}" type="pres">
      <dgm:prSet presAssocID="{192DD654-8D20-4AE0-A01C-C7774BA62070}" presName="root2" presStyleCnt="0"/>
      <dgm:spPr/>
    </dgm:pt>
    <dgm:pt modelId="{EBC55041-9035-4385-9FCC-31D16DF0706C}" type="pres">
      <dgm:prSet presAssocID="{192DD654-8D20-4AE0-A01C-C7774BA62070}" presName="LevelTwoTextNode" presStyleLbl="node3" presStyleIdx="1" presStyleCnt="2" custScaleX="59097" custScaleY="47766" custLinFactNeighborX="-26779" custLinFactNeighborY="51427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0BCDD4C-7789-4693-9980-457F12055ACF}" type="pres">
      <dgm:prSet presAssocID="{192DD654-8D20-4AE0-A01C-C7774BA62070}" presName="level3hierChild" presStyleCnt="0"/>
      <dgm:spPr/>
    </dgm:pt>
    <dgm:pt modelId="{7895CB14-6516-4D96-A364-C78F9EA4E649}" type="pres">
      <dgm:prSet presAssocID="{9DF384E9-920B-4B0B-96CA-91549FEB5313}" presName="conn2-1" presStyleLbl="parChTrans1D2" presStyleIdx="1" presStyleCnt="2"/>
      <dgm:spPr/>
      <dgm:t>
        <a:bodyPr/>
        <a:lstStyle/>
        <a:p>
          <a:endParaRPr lang="es-ES"/>
        </a:p>
      </dgm:t>
    </dgm:pt>
    <dgm:pt modelId="{7B04D315-9160-46BE-AD6C-BFE6BC5026A4}" type="pres">
      <dgm:prSet presAssocID="{9DF384E9-920B-4B0B-96CA-91549FEB5313}" presName="connTx" presStyleLbl="parChTrans1D2" presStyleIdx="1" presStyleCnt="2"/>
      <dgm:spPr/>
      <dgm:t>
        <a:bodyPr/>
        <a:lstStyle/>
        <a:p>
          <a:endParaRPr lang="es-ES"/>
        </a:p>
      </dgm:t>
    </dgm:pt>
    <dgm:pt modelId="{F8181190-BF71-4200-B0C0-8B6B76BDF136}" type="pres">
      <dgm:prSet presAssocID="{1C6917E5-947F-42F9-B8FE-DAF9FD9E22D4}" presName="root2" presStyleCnt="0"/>
      <dgm:spPr/>
    </dgm:pt>
    <dgm:pt modelId="{1F49CA61-7162-46EF-B5DF-DD03C46205C2}" type="pres">
      <dgm:prSet presAssocID="{1C6917E5-947F-42F9-B8FE-DAF9FD9E22D4}" presName="LevelTwoTextNode" presStyleLbl="node2" presStyleIdx="1" presStyleCnt="2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382B5F4-AAD7-4360-B7DA-BA269AAD4F5B}" type="pres">
      <dgm:prSet presAssocID="{1C6917E5-947F-42F9-B8FE-DAF9FD9E22D4}" presName="level3hierChild" presStyleCnt="0"/>
      <dgm:spPr/>
    </dgm:pt>
  </dgm:ptLst>
  <dgm:cxnLst>
    <dgm:cxn modelId="{9375825A-22DD-4BEF-839E-CCA2982B9282}" type="presOf" srcId="{4F6350F1-8C47-4D54-8972-D6798D453BED}" destId="{7707B451-06B2-4FA0-BB5C-13916424D4CF}" srcOrd="1" destOrd="0" presId="urn:microsoft.com/office/officeart/2005/8/layout/hierarchy2"/>
    <dgm:cxn modelId="{D24D763C-3665-4EAF-B610-AEFE0118E87B}" type="presOf" srcId="{85C922C1-A762-4797-AA62-4665DCD4B4C8}" destId="{D7904E27-AD99-44C2-B0B4-AC1A0842980C}" srcOrd="0" destOrd="0" presId="urn:microsoft.com/office/officeart/2005/8/layout/hierarchy2"/>
    <dgm:cxn modelId="{5156DA62-5786-4968-988F-DDD918CAF6FB}" type="presOf" srcId="{9DF384E9-920B-4B0B-96CA-91549FEB5313}" destId="{7B04D315-9160-46BE-AD6C-BFE6BC5026A4}" srcOrd="1" destOrd="0" presId="urn:microsoft.com/office/officeart/2005/8/layout/hierarchy2"/>
    <dgm:cxn modelId="{F9E309C7-8F22-4688-9535-F75C5D823E7B}" type="presOf" srcId="{85C922C1-A762-4797-AA62-4665DCD4B4C8}" destId="{51BB075E-D100-4167-A88A-564EB8076728}" srcOrd="1" destOrd="0" presId="urn:microsoft.com/office/officeart/2005/8/layout/hierarchy2"/>
    <dgm:cxn modelId="{FF07ED96-F451-4023-A1EB-FB1B85D9546B}" srcId="{EAFDECA4-55C2-432D-9647-8B30DB9708A7}" destId="{72605151-C657-43C1-824B-EEF55396CF6D}" srcOrd="0" destOrd="0" parTransId="{4F6350F1-8C47-4D54-8972-D6798D453BED}" sibTransId="{0DA418AB-3C54-474A-9BAF-AE6929463D24}"/>
    <dgm:cxn modelId="{7E57FD1E-8EC6-4757-9587-DA2FF3E431A1}" type="presOf" srcId="{EAFDECA4-55C2-432D-9647-8B30DB9708A7}" destId="{E4D2FD7A-99F0-4CE5-A332-FF472F3189B2}" srcOrd="0" destOrd="0" presId="urn:microsoft.com/office/officeart/2005/8/layout/hierarchy2"/>
    <dgm:cxn modelId="{27F9A39A-1884-4D76-B32A-006726078652}" type="presOf" srcId="{72605151-C657-43C1-824B-EEF55396CF6D}" destId="{7AEEE596-B5E2-4B46-A5F4-0154B66E78A6}" srcOrd="0" destOrd="0" presId="urn:microsoft.com/office/officeart/2005/8/layout/hierarchy2"/>
    <dgm:cxn modelId="{C09C0393-6728-4810-B5B7-E0EC219DBE1E}" type="presOf" srcId="{1C6917E5-947F-42F9-B8FE-DAF9FD9E22D4}" destId="{1F49CA61-7162-46EF-B5DF-DD03C46205C2}" srcOrd="0" destOrd="0" presId="urn:microsoft.com/office/officeart/2005/8/layout/hierarchy2"/>
    <dgm:cxn modelId="{A9B55936-81CD-4A60-869D-A621A90DD9E3}" type="presOf" srcId="{192DD654-8D20-4AE0-A01C-C7774BA62070}" destId="{EBC55041-9035-4385-9FCC-31D16DF0706C}" srcOrd="0" destOrd="0" presId="urn:microsoft.com/office/officeart/2005/8/layout/hierarchy2"/>
    <dgm:cxn modelId="{DD05EA44-17A5-4FC5-A222-ECAAA4B91A9D}" srcId="{B1554334-990C-4ABC-AD45-8F0EBF99CBD7}" destId="{EAFDECA4-55C2-432D-9647-8B30DB9708A7}" srcOrd="0" destOrd="0" parTransId="{85C922C1-A762-4797-AA62-4665DCD4B4C8}" sibTransId="{28175B0D-CB3D-44CE-8153-2E072CAEC296}"/>
    <dgm:cxn modelId="{2C6A6351-251A-4CAF-9810-F241EB5F1877}" srcId="{B1554334-990C-4ABC-AD45-8F0EBF99CBD7}" destId="{1C6917E5-947F-42F9-B8FE-DAF9FD9E22D4}" srcOrd="1" destOrd="0" parTransId="{9DF384E9-920B-4B0B-96CA-91549FEB5313}" sibTransId="{C96A6C7F-3252-4A40-B9C8-312999EBCA56}"/>
    <dgm:cxn modelId="{AB5303B5-B9A7-47C7-BB5D-1744EF70207A}" type="presOf" srcId="{9E390269-DEC4-452F-83FA-189FF88BD66A}" destId="{81ADC8A3-523F-4F32-854F-F361B052E6E0}" srcOrd="1" destOrd="0" presId="urn:microsoft.com/office/officeart/2005/8/layout/hierarchy2"/>
    <dgm:cxn modelId="{A568815B-4B63-4745-B971-D0DD4324F53F}" type="presOf" srcId="{B1554334-990C-4ABC-AD45-8F0EBF99CBD7}" destId="{478BBE7F-1FE5-418E-A6AD-2A1F14CDEFBD}" srcOrd="0" destOrd="0" presId="urn:microsoft.com/office/officeart/2005/8/layout/hierarchy2"/>
    <dgm:cxn modelId="{DE281B57-CF2B-43D8-9FBE-2DFD5F3C6FBD}" type="presOf" srcId="{4F6350F1-8C47-4D54-8972-D6798D453BED}" destId="{FFEE99C7-6496-4CF8-BB8E-585DDA962471}" srcOrd="0" destOrd="0" presId="urn:microsoft.com/office/officeart/2005/8/layout/hierarchy2"/>
    <dgm:cxn modelId="{2A345574-E494-451B-B8AA-AD1EA7B586C1}" type="presOf" srcId="{9DF384E9-920B-4B0B-96CA-91549FEB5313}" destId="{7895CB14-6516-4D96-A364-C78F9EA4E649}" srcOrd="0" destOrd="0" presId="urn:microsoft.com/office/officeart/2005/8/layout/hierarchy2"/>
    <dgm:cxn modelId="{DEFD0411-3738-4589-8E3B-087EAF61BB8D}" type="presOf" srcId="{9E390269-DEC4-452F-83FA-189FF88BD66A}" destId="{248A9E24-171A-4F34-A5F0-5956C1CE666B}" srcOrd="0" destOrd="0" presId="urn:microsoft.com/office/officeart/2005/8/layout/hierarchy2"/>
    <dgm:cxn modelId="{75B2E3E3-F4A0-4F33-999C-7D4DE7A753F9}" type="presOf" srcId="{7538D539-A893-4387-96E9-21906E4AB9CC}" destId="{FAC71CB4-B39C-4E01-881E-7CA81732E887}" srcOrd="0" destOrd="0" presId="urn:microsoft.com/office/officeart/2005/8/layout/hierarchy2"/>
    <dgm:cxn modelId="{60723569-394C-4FAE-9F0D-161FC0039884}" srcId="{7538D539-A893-4387-96E9-21906E4AB9CC}" destId="{B1554334-990C-4ABC-AD45-8F0EBF99CBD7}" srcOrd="0" destOrd="0" parTransId="{B811C9B9-81F2-476E-A902-77957E75E2FF}" sibTransId="{8CDFB294-8B55-43ED-9529-8209FD45D3EC}"/>
    <dgm:cxn modelId="{F5AC1963-D666-47C4-96A6-740098DF3240}" srcId="{EAFDECA4-55C2-432D-9647-8B30DB9708A7}" destId="{192DD654-8D20-4AE0-A01C-C7774BA62070}" srcOrd="1" destOrd="0" parTransId="{9E390269-DEC4-452F-83FA-189FF88BD66A}" sibTransId="{51B7D475-B0EB-42AC-8914-7E190F31CF79}"/>
    <dgm:cxn modelId="{3770A737-37C8-49FE-B710-67AC7855EE41}" type="presParOf" srcId="{FAC71CB4-B39C-4E01-881E-7CA81732E887}" destId="{61B531B0-5CEA-4377-9AA0-D68C99DEC5A3}" srcOrd="0" destOrd="0" presId="urn:microsoft.com/office/officeart/2005/8/layout/hierarchy2"/>
    <dgm:cxn modelId="{8E7D65DC-CBE8-4B21-9984-BC5992091E4A}" type="presParOf" srcId="{61B531B0-5CEA-4377-9AA0-D68C99DEC5A3}" destId="{478BBE7F-1FE5-418E-A6AD-2A1F14CDEFBD}" srcOrd="0" destOrd="0" presId="urn:microsoft.com/office/officeart/2005/8/layout/hierarchy2"/>
    <dgm:cxn modelId="{DF053A4C-71A2-4D4F-A275-5703335F3384}" type="presParOf" srcId="{61B531B0-5CEA-4377-9AA0-D68C99DEC5A3}" destId="{31788CFB-C903-41ED-91BC-67FC3853C641}" srcOrd="1" destOrd="0" presId="urn:microsoft.com/office/officeart/2005/8/layout/hierarchy2"/>
    <dgm:cxn modelId="{6457D657-6707-4FCC-99EC-DD4E772715F0}" type="presParOf" srcId="{31788CFB-C903-41ED-91BC-67FC3853C641}" destId="{D7904E27-AD99-44C2-B0B4-AC1A0842980C}" srcOrd="0" destOrd="0" presId="urn:microsoft.com/office/officeart/2005/8/layout/hierarchy2"/>
    <dgm:cxn modelId="{D7640FE3-AA63-4B49-BF98-2C238454B171}" type="presParOf" srcId="{D7904E27-AD99-44C2-B0B4-AC1A0842980C}" destId="{51BB075E-D100-4167-A88A-564EB8076728}" srcOrd="0" destOrd="0" presId="urn:microsoft.com/office/officeart/2005/8/layout/hierarchy2"/>
    <dgm:cxn modelId="{F128C638-968F-4D9A-AD4C-43D11E27296F}" type="presParOf" srcId="{31788CFB-C903-41ED-91BC-67FC3853C641}" destId="{8A4721B1-0C56-4841-8E7C-3EF1E783B979}" srcOrd="1" destOrd="0" presId="urn:microsoft.com/office/officeart/2005/8/layout/hierarchy2"/>
    <dgm:cxn modelId="{8F2BD90D-7E6A-459C-B927-69ED86F5AE34}" type="presParOf" srcId="{8A4721B1-0C56-4841-8E7C-3EF1E783B979}" destId="{E4D2FD7A-99F0-4CE5-A332-FF472F3189B2}" srcOrd="0" destOrd="0" presId="urn:microsoft.com/office/officeart/2005/8/layout/hierarchy2"/>
    <dgm:cxn modelId="{5C712582-0814-48B1-8440-2677BE3C6C5B}" type="presParOf" srcId="{8A4721B1-0C56-4841-8E7C-3EF1E783B979}" destId="{79144303-284E-4ADE-8362-798A5C957F02}" srcOrd="1" destOrd="0" presId="urn:microsoft.com/office/officeart/2005/8/layout/hierarchy2"/>
    <dgm:cxn modelId="{88B14D8E-30E9-4947-824A-0519A0A010E2}" type="presParOf" srcId="{79144303-284E-4ADE-8362-798A5C957F02}" destId="{FFEE99C7-6496-4CF8-BB8E-585DDA962471}" srcOrd="0" destOrd="0" presId="urn:microsoft.com/office/officeart/2005/8/layout/hierarchy2"/>
    <dgm:cxn modelId="{951310C7-A574-406E-BEA6-A57E59C46E1C}" type="presParOf" srcId="{FFEE99C7-6496-4CF8-BB8E-585DDA962471}" destId="{7707B451-06B2-4FA0-BB5C-13916424D4CF}" srcOrd="0" destOrd="0" presId="urn:microsoft.com/office/officeart/2005/8/layout/hierarchy2"/>
    <dgm:cxn modelId="{519FAC19-6A1F-45E5-B313-A97F1E0CE05A}" type="presParOf" srcId="{79144303-284E-4ADE-8362-798A5C957F02}" destId="{934B27E8-BEFF-4D21-8C06-9CE1C6F0AE8C}" srcOrd="1" destOrd="0" presId="urn:microsoft.com/office/officeart/2005/8/layout/hierarchy2"/>
    <dgm:cxn modelId="{EAC00DFD-3C52-4515-AAA5-3F9C253E47EA}" type="presParOf" srcId="{934B27E8-BEFF-4D21-8C06-9CE1C6F0AE8C}" destId="{7AEEE596-B5E2-4B46-A5F4-0154B66E78A6}" srcOrd="0" destOrd="0" presId="urn:microsoft.com/office/officeart/2005/8/layout/hierarchy2"/>
    <dgm:cxn modelId="{CAF98176-669D-476E-9DB3-EABFA2B8D7FA}" type="presParOf" srcId="{934B27E8-BEFF-4D21-8C06-9CE1C6F0AE8C}" destId="{F16DE604-1EEF-402E-8918-B070346A7748}" srcOrd="1" destOrd="0" presId="urn:microsoft.com/office/officeart/2005/8/layout/hierarchy2"/>
    <dgm:cxn modelId="{81F81710-EDB2-4D12-AE96-00520DB67407}" type="presParOf" srcId="{79144303-284E-4ADE-8362-798A5C957F02}" destId="{248A9E24-171A-4F34-A5F0-5956C1CE666B}" srcOrd="2" destOrd="0" presId="urn:microsoft.com/office/officeart/2005/8/layout/hierarchy2"/>
    <dgm:cxn modelId="{29D9B751-C587-444E-8852-CDD0FC23B6D1}" type="presParOf" srcId="{248A9E24-171A-4F34-A5F0-5956C1CE666B}" destId="{81ADC8A3-523F-4F32-854F-F361B052E6E0}" srcOrd="0" destOrd="0" presId="urn:microsoft.com/office/officeart/2005/8/layout/hierarchy2"/>
    <dgm:cxn modelId="{72037E3F-637C-4AF4-BA91-8A05323813FB}" type="presParOf" srcId="{79144303-284E-4ADE-8362-798A5C957F02}" destId="{E7FFB9B1-7D6E-499F-AB06-ED611CC46AA5}" srcOrd="3" destOrd="0" presId="urn:microsoft.com/office/officeart/2005/8/layout/hierarchy2"/>
    <dgm:cxn modelId="{B30529CE-3EF2-4116-BD70-0BA225E04B7D}" type="presParOf" srcId="{E7FFB9B1-7D6E-499F-AB06-ED611CC46AA5}" destId="{EBC55041-9035-4385-9FCC-31D16DF0706C}" srcOrd="0" destOrd="0" presId="urn:microsoft.com/office/officeart/2005/8/layout/hierarchy2"/>
    <dgm:cxn modelId="{03576C2E-DD5F-49B6-9789-2127A7ECB0AD}" type="presParOf" srcId="{E7FFB9B1-7D6E-499F-AB06-ED611CC46AA5}" destId="{D0BCDD4C-7789-4693-9980-457F12055ACF}" srcOrd="1" destOrd="0" presId="urn:microsoft.com/office/officeart/2005/8/layout/hierarchy2"/>
    <dgm:cxn modelId="{1FCA7FB6-7459-45FE-8B7F-A35405F138A7}" type="presParOf" srcId="{31788CFB-C903-41ED-91BC-67FC3853C641}" destId="{7895CB14-6516-4D96-A364-C78F9EA4E649}" srcOrd="2" destOrd="0" presId="urn:microsoft.com/office/officeart/2005/8/layout/hierarchy2"/>
    <dgm:cxn modelId="{7FFE5936-E1BF-4DCF-82F9-BE4B110C7DFC}" type="presParOf" srcId="{7895CB14-6516-4D96-A364-C78F9EA4E649}" destId="{7B04D315-9160-46BE-AD6C-BFE6BC5026A4}" srcOrd="0" destOrd="0" presId="urn:microsoft.com/office/officeart/2005/8/layout/hierarchy2"/>
    <dgm:cxn modelId="{15E6ADA8-07F6-4563-9F68-CB5C2EA64761}" type="presParOf" srcId="{31788CFB-C903-41ED-91BC-67FC3853C641}" destId="{F8181190-BF71-4200-B0C0-8B6B76BDF136}" srcOrd="3" destOrd="0" presId="urn:microsoft.com/office/officeart/2005/8/layout/hierarchy2"/>
    <dgm:cxn modelId="{6877AA1C-2EAA-4E83-BF60-AC625EF5E70C}" type="presParOf" srcId="{F8181190-BF71-4200-B0C0-8B6B76BDF136}" destId="{1F49CA61-7162-46EF-B5DF-DD03C46205C2}" srcOrd="0" destOrd="0" presId="urn:microsoft.com/office/officeart/2005/8/layout/hierarchy2"/>
    <dgm:cxn modelId="{D8A3D7C1-E07A-41CA-9E46-544BA95FC359}" type="presParOf" srcId="{F8181190-BF71-4200-B0C0-8B6B76BDF136}" destId="{F382B5F4-AAD7-4360-B7DA-BA269AAD4F5B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538D539-A893-4387-96E9-21906E4AB9CC}" type="doc">
      <dgm:prSet loTypeId="urn:microsoft.com/office/officeart/2005/8/layout/hierarchy2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s-ES"/>
        </a:p>
      </dgm:t>
    </dgm:pt>
    <dgm:pt modelId="{B1554334-990C-4ABC-AD45-8F0EBF99CBD7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s-ES" sz="1100" b="1" dirty="0"/>
            <a:t>50 </a:t>
          </a:r>
          <a:r>
            <a:rPr lang="es-ES" sz="900" dirty="0"/>
            <a:t>AP Regionales RUNAP</a:t>
          </a:r>
        </a:p>
      </dgm:t>
    </dgm:pt>
    <dgm:pt modelId="{B811C9B9-81F2-476E-A902-77957E75E2FF}" type="parTrans" cxnId="{60723569-394C-4FAE-9F0D-161FC0039884}">
      <dgm:prSet/>
      <dgm:spPr/>
      <dgm:t>
        <a:bodyPr/>
        <a:lstStyle/>
        <a:p>
          <a:endParaRPr lang="es-ES"/>
        </a:p>
      </dgm:t>
    </dgm:pt>
    <dgm:pt modelId="{8CDFB294-8B55-43ED-9529-8209FD45D3EC}" type="sibTrans" cxnId="{60723569-394C-4FAE-9F0D-161FC0039884}">
      <dgm:prSet/>
      <dgm:spPr/>
      <dgm:t>
        <a:bodyPr/>
        <a:lstStyle/>
        <a:p>
          <a:endParaRPr lang="es-ES"/>
        </a:p>
      </dgm:t>
    </dgm:pt>
    <dgm:pt modelId="{EAFDECA4-55C2-432D-9647-8B30DB9708A7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pPr rtl="0"/>
          <a:r>
            <a:rPr lang="es-ES" sz="1100" b="1" dirty="0"/>
            <a:t>37</a:t>
          </a:r>
          <a:r>
            <a:rPr lang="es-ES" sz="900" dirty="0"/>
            <a:t> Reportadas por las 9 del as 13</a:t>
          </a:r>
          <a:r>
            <a:rPr lang="es-ES" sz="900" dirty="0">
              <a:latin typeface="Calibri Light" panose="020F0302020204030204"/>
            </a:rPr>
            <a:t> </a:t>
          </a:r>
          <a:r>
            <a:rPr lang="es-ES" sz="900" dirty="0"/>
            <a:t> autoridades ambientales (</a:t>
          </a:r>
          <a:r>
            <a:rPr lang="es-ES" sz="900" i="1" dirty="0"/>
            <a:t>Coralina, </a:t>
          </a:r>
          <a:r>
            <a:rPr lang="es-ES" sz="900" i="1" dirty="0" err="1"/>
            <a:t>Cardique</a:t>
          </a:r>
          <a:r>
            <a:rPr lang="es-ES" sz="900" i="1" dirty="0"/>
            <a:t>, EPA </a:t>
          </a:r>
          <a:r>
            <a:rPr lang="es-ES" sz="900" i="1" dirty="0" err="1"/>
            <a:t>Cartg</a:t>
          </a:r>
          <a:r>
            <a:rPr lang="es-ES" sz="900" i="1" dirty="0"/>
            <a:t> y EPA </a:t>
          </a:r>
          <a:r>
            <a:rPr lang="es-ES" sz="900" i="1" dirty="0" err="1"/>
            <a:t>Bquilla</a:t>
          </a:r>
          <a:r>
            <a:rPr lang="es-ES" sz="900" dirty="0"/>
            <a:t>)</a:t>
          </a:r>
          <a:r>
            <a:rPr lang="es-ES" sz="900" dirty="0">
              <a:latin typeface="Calibri Light" panose="020F0302020204030204"/>
            </a:rPr>
            <a:t>  </a:t>
          </a:r>
          <a:endParaRPr lang="es-ES" sz="900" dirty="0"/>
        </a:p>
      </dgm:t>
    </dgm:pt>
    <dgm:pt modelId="{85C922C1-A762-4797-AA62-4665DCD4B4C8}" type="parTrans" cxnId="{DD05EA44-17A5-4FC5-A222-ECAAA4B91A9D}">
      <dgm:prSet/>
      <dgm:spPr>
        <a:ln>
          <a:solidFill>
            <a:srgbClr val="0070C0"/>
          </a:solidFill>
        </a:ln>
      </dgm:spPr>
      <dgm:t>
        <a:bodyPr/>
        <a:lstStyle/>
        <a:p>
          <a:endParaRPr lang="es-ES"/>
        </a:p>
      </dgm:t>
    </dgm:pt>
    <dgm:pt modelId="{28175B0D-CB3D-44CE-8153-2E072CAEC296}" type="sibTrans" cxnId="{DD05EA44-17A5-4FC5-A222-ECAAA4B91A9D}">
      <dgm:prSet/>
      <dgm:spPr/>
      <dgm:t>
        <a:bodyPr/>
        <a:lstStyle/>
        <a:p>
          <a:endParaRPr lang="es-ES"/>
        </a:p>
      </dgm:t>
    </dgm:pt>
    <dgm:pt modelId="{72605151-C657-43C1-824B-EEF55396CF6D}">
      <dgm:prSet phldrT="[Texto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s-ES" sz="1400" b="1" dirty="0"/>
            <a:t>27</a:t>
          </a:r>
          <a:r>
            <a:rPr lang="es-ES" sz="1400" dirty="0"/>
            <a:t> cuentan con PMA adoptado</a:t>
          </a:r>
        </a:p>
      </dgm:t>
    </dgm:pt>
    <dgm:pt modelId="{4F6350F1-8C47-4D54-8972-D6798D453BED}" type="parTrans" cxnId="{FF07ED96-F451-4023-A1EB-FB1B85D9546B}">
      <dgm:prSet/>
      <dgm:spPr/>
      <dgm:t>
        <a:bodyPr/>
        <a:lstStyle/>
        <a:p>
          <a:endParaRPr lang="es-ES"/>
        </a:p>
      </dgm:t>
    </dgm:pt>
    <dgm:pt modelId="{0DA418AB-3C54-474A-9BAF-AE6929463D24}" type="sibTrans" cxnId="{FF07ED96-F451-4023-A1EB-FB1B85D9546B}">
      <dgm:prSet/>
      <dgm:spPr/>
      <dgm:t>
        <a:bodyPr/>
        <a:lstStyle/>
        <a:p>
          <a:endParaRPr lang="es-ES"/>
        </a:p>
      </dgm:t>
    </dgm:pt>
    <dgm:pt modelId="{192DD654-8D20-4AE0-A01C-C7774BA62070}">
      <dgm:prSet phldrT="[Texto]" custT="1"/>
      <dgm:spPr>
        <a:solidFill>
          <a:schemeClr val="accent2">
            <a:lumMod val="20000"/>
            <a:lumOff val="80000"/>
          </a:schemeClr>
        </a:solidFill>
        <a:ln>
          <a:solidFill>
            <a:schemeClr val="accent2"/>
          </a:solidFill>
        </a:ln>
      </dgm:spPr>
      <dgm:t>
        <a:bodyPr/>
        <a:lstStyle/>
        <a:p>
          <a:r>
            <a:rPr lang="es-ES" sz="1400" dirty="0"/>
            <a:t>10 no cuentan con PMA adoptado</a:t>
          </a:r>
        </a:p>
      </dgm:t>
    </dgm:pt>
    <dgm:pt modelId="{9E390269-DEC4-452F-83FA-189FF88BD66A}" type="parTrans" cxnId="{F5AC1963-D666-47C4-96A6-740098DF3240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ES"/>
        </a:p>
      </dgm:t>
    </dgm:pt>
    <dgm:pt modelId="{51B7D475-B0EB-42AC-8914-7E190F31CF79}" type="sibTrans" cxnId="{F5AC1963-D666-47C4-96A6-740098DF3240}">
      <dgm:prSet/>
      <dgm:spPr/>
      <dgm:t>
        <a:bodyPr/>
        <a:lstStyle/>
        <a:p>
          <a:endParaRPr lang="es-ES"/>
        </a:p>
      </dgm:t>
    </dgm:pt>
    <dgm:pt modelId="{1C6917E5-947F-42F9-B8FE-DAF9FD9E22D4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pPr rtl="0"/>
          <a:r>
            <a:rPr lang="es-ES" sz="900" dirty="0"/>
            <a:t>El restante han indicado en los reportes que no son de su jurisdicción faltan por validar las</a:t>
          </a:r>
          <a:r>
            <a:rPr lang="es-ES" sz="900" dirty="0">
              <a:latin typeface="Calibri Light" panose="020F0302020204030204"/>
            </a:rPr>
            <a:t> </a:t>
          </a:r>
          <a:r>
            <a:rPr lang="es-ES" sz="900" dirty="0"/>
            <a:t> AA pendientes</a:t>
          </a:r>
          <a:endParaRPr lang="es-ES" sz="1000" b="1" dirty="0"/>
        </a:p>
      </dgm:t>
    </dgm:pt>
    <dgm:pt modelId="{9DF384E9-920B-4B0B-96CA-91549FEB5313}" type="parTrans" cxnId="{2C6A6351-251A-4CAF-9810-F241EB5F1877}">
      <dgm:prSet/>
      <dgm:spPr>
        <a:ln>
          <a:solidFill>
            <a:srgbClr val="0070C0"/>
          </a:solidFill>
        </a:ln>
      </dgm:spPr>
      <dgm:t>
        <a:bodyPr/>
        <a:lstStyle/>
        <a:p>
          <a:endParaRPr lang="es-ES"/>
        </a:p>
      </dgm:t>
    </dgm:pt>
    <dgm:pt modelId="{C96A6C7F-3252-4A40-B9C8-312999EBCA56}" type="sibTrans" cxnId="{2C6A6351-251A-4CAF-9810-F241EB5F1877}">
      <dgm:prSet/>
      <dgm:spPr/>
      <dgm:t>
        <a:bodyPr/>
        <a:lstStyle/>
        <a:p>
          <a:endParaRPr lang="es-ES"/>
        </a:p>
      </dgm:t>
    </dgm:pt>
    <dgm:pt modelId="{FAC71CB4-B39C-4E01-881E-7CA81732E887}" type="pres">
      <dgm:prSet presAssocID="{7538D539-A893-4387-96E9-21906E4AB9C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1B531B0-5CEA-4377-9AA0-D68C99DEC5A3}" type="pres">
      <dgm:prSet presAssocID="{B1554334-990C-4ABC-AD45-8F0EBF99CBD7}" presName="root1" presStyleCnt="0"/>
      <dgm:spPr/>
    </dgm:pt>
    <dgm:pt modelId="{478BBE7F-1FE5-418E-A6AD-2A1F14CDEFBD}" type="pres">
      <dgm:prSet presAssocID="{B1554334-990C-4ABC-AD45-8F0EBF99CBD7}" presName="LevelOneTextNode" presStyleLbl="node0" presStyleIdx="0" presStyleCnt="1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1788CFB-C903-41ED-91BC-67FC3853C641}" type="pres">
      <dgm:prSet presAssocID="{B1554334-990C-4ABC-AD45-8F0EBF99CBD7}" presName="level2hierChild" presStyleCnt="0"/>
      <dgm:spPr/>
    </dgm:pt>
    <dgm:pt modelId="{D7904E27-AD99-44C2-B0B4-AC1A0842980C}" type="pres">
      <dgm:prSet presAssocID="{85C922C1-A762-4797-AA62-4665DCD4B4C8}" presName="conn2-1" presStyleLbl="parChTrans1D2" presStyleIdx="0" presStyleCnt="2"/>
      <dgm:spPr/>
      <dgm:t>
        <a:bodyPr/>
        <a:lstStyle/>
        <a:p>
          <a:endParaRPr lang="es-ES"/>
        </a:p>
      </dgm:t>
    </dgm:pt>
    <dgm:pt modelId="{51BB075E-D100-4167-A88A-564EB8076728}" type="pres">
      <dgm:prSet presAssocID="{85C922C1-A762-4797-AA62-4665DCD4B4C8}" presName="connTx" presStyleLbl="parChTrans1D2" presStyleIdx="0" presStyleCnt="2"/>
      <dgm:spPr/>
      <dgm:t>
        <a:bodyPr/>
        <a:lstStyle/>
        <a:p>
          <a:endParaRPr lang="es-ES"/>
        </a:p>
      </dgm:t>
    </dgm:pt>
    <dgm:pt modelId="{8A4721B1-0C56-4841-8E7C-3EF1E783B979}" type="pres">
      <dgm:prSet presAssocID="{EAFDECA4-55C2-432D-9647-8B30DB9708A7}" presName="root2" presStyleCnt="0"/>
      <dgm:spPr/>
    </dgm:pt>
    <dgm:pt modelId="{E4D2FD7A-99F0-4CE5-A332-FF472F3189B2}" type="pres">
      <dgm:prSet presAssocID="{EAFDECA4-55C2-432D-9647-8B30DB9708A7}" presName="LevelTwoTextNode" presStyleLbl="node2" presStyleIdx="0" presStyleCnt="2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79144303-284E-4ADE-8362-798A5C957F02}" type="pres">
      <dgm:prSet presAssocID="{EAFDECA4-55C2-432D-9647-8B30DB9708A7}" presName="level3hierChild" presStyleCnt="0"/>
      <dgm:spPr/>
    </dgm:pt>
    <dgm:pt modelId="{FFEE99C7-6496-4CF8-BB8E-585DDA962471}" type="pres">
      <dgm:prSet presAssocID="{4F6350F1-8C47-4D54-8972-D6798D453BED}" presName="conn2-1" presStyleLbl="parChTrans1D3" presStyleIdx="0" presStyleCnt="2"/>
      <dgm:spPr/>
      <dgm:t>
        <a:bodyPr/>
        <a:lstStyle/>
        <a:p>
          <a:endParaRPr lang="es-ES"/>
        </a:p>
      </dgm:t>
    </dgm:pt>
    <dgm:pt modelId="{7707B451-06B2-4FA0-BB5C-13916424D4CF}" type="pres">
      <dgm:prSet presAssocID="{4F6350F1-8C47-4D54-8972-D6798D453BED}" presName="connTx" presStyleLbl="parChTrans1D3" presStyleIdx="0" presStyleCnt="2"/>
      <dgm:spPr/>
      <dgm:t>
        <a:bodyPr/>
        <a:lstStyle/>
        <a:p>
          <a:endParaRPr lang="es-ES"/>
        </a:p>
      </dgm:t>
    </dgm:pt>
    <dgm:pt modelId="{934B27E8-BEFF-4D21-8C06-9CE1C6F0AE8C}" type="pres">
      <dgm:prSet presAssocID="{72605151-C657-43C1-824B-EEF55396CF6D}" presName="root2" presStyleCnt="0"/>
      <dgm:spPr/>
    </dgm:pt>
    <dgm:pt modelId="{7AEEE596-B5E2-4B46-A5F4-0154B66E78A6}" type="pres">
      <dgm:prSet presAssocID="{72605151-C657-43C1-824B-EEF55396CF6D}" presName="LevelTwoTextNode" presStyleLbl="node3" presStyleIdx="0" presStyleCnt="2" custScaleX="59097" custScaleY="47766" custLinFactNeighborX="-26905" custLinFactNeighborY="456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16DE604-1EEF-402E-8918-B070346A7748}" type="pres">
      <dgm:prSet presAssocID="{72605151-C657-43C1-824B-EEF55396CF6D}" presName="level3hierChild" presStyleCnt="0"/>
      <dgm:spPr/>
    </dgm:pt>
    <dgm:pt modelId="{248A9E24-171A-4F34-A5F0-5956C1CE666B}" type="pres">
      <dgm:prSet presAssocID="{9E390269-DEC4-452F-83FA-189FF88BD66A}" presName="conn2-1" presStyleLbl="parChTrans1D3" presStyleIdx="1" presStyleCnt="2"/>
      <dgm:spPr/>
      <dgm:t>
        <a:bodyPr/>
        <a:lstStyle/>
        <a:p>
          <a:endParaRPr lang="es-ES"/>
        </a:p>
      </dgm:t>
    </dgm:pt>
    <dgm:pt modelId="{81ADC8A3-523F-4F32-854F-F361B052E6E0}" type="pres">
      <dgm:prSet presAssocID="{9E390269-DEC4-452F-83FA-189FF88BD66A}" presName="connTx" presStyleLbl="parChTrans1D3" presStyleIdx="1" presStyleCnt="2"/>
      <dgm:spPr/>
      <dgm:t>
        <a:bodyPr/>
        <a:lstStyle/>
        <a:p>
          <a:endParaRPr lang="es-ES"/>
        </a:p>
      </dgm:t>
    </dgm:pt>
    <dgm:pt modelId="{E7FFB9B1-7D6E-499F-AB06-ED611CC46AA5}" type="pres">
      <dgm:prSet presAssocID="{192DD654-8D20-4AE0-A01C-C7774BA62070}" presName="root2" presStyleCnt="0"/>
      <dgm:spPr/>
    </dgm:pt>
    <dgm:pt modelId="{EBC55041-9035-4385-9FCC-31D16DF0706C}" type="pres">
      <dgm:prSet presAssocID="{192DD654-8D20-4AE0-A01C-C7774BA62070}" presName="LevelTwoTextNode" presStyleLbl="node3" presStyleIdx="1" presStyleCnt="2" custScaleX="59097" custScaleY="47766" custLinFactNeighborX="-26779" custLinFactNeighborY="51427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0BCDD4C-7789-4693-9980-457F12055ACF}" type="pres">
      <dgm:prSet presAssocID="{192DD654-8D20-4AE0-A01C-C7774BA62070}" presName="level3hierChild" presStyleCnt="0"/>
      <dgm:spPr/>
    </dgm:pt>
    <dgm:pt modelId="{7895CB14-6516-4D96-A364-C78F9EA4E649}" type="pres">
      <dgm:prSet presAssocID="{9DF384E9-920B-4B0B-96CA-91549FEB5313}" presName="conn2-1" presStyleLbl="parChTrans1D2" presStyleIdx="1" presStyleCnt="2"/>
      <dgm:spPr/>
      <dgm:t>
        <a:bodyPr/>
        <a:lstStyle/>
        <a:p>
          <a:endParaRPr lang="es-ES"/>
        </a:p>
      </dgm:t>
    </dgm:pt>
    <dgm:pt modelId="{7B04D315-9160-46BE-AD6C-BFE6BC5026A4}" type="pres">
      <dgm:prSet presAssocID="{9DF384E9-920B-4B0B-96CA-91549FEB5313}" presName="connTx" presStyleLbl="parChTrans1D2" presStyleIdx="1" presStyleCnt="2"/>
      <dgm:spPr/>
      <dgm:t>
        <a:bodyPr/>
        <a:lstStyle/>
        <a:p>
          <a:endParaRPr lang="es-ES"/>
        </a:p>
      </dgm:t>
    </dgm:pt>
    <dgm:pt modelId="{F8181190-BF71-4200-B0C0-8B6B76BDF136}" type="pres">
      <dgm:prSet presAssocID="{1C6917E5-947F-42F9-B8FE-DAF9FD9E22D4}" presName="root2" presStyleCnt="0"/>
      <dgm:spPr/>
    </dgm:pt>
    <dgm:pt modelId="{1F49CA61-7162-46EF-B5DF-DD03C46205C2}" type="pres">
      <dgm:prSet presAssocID="{1C6917E5-947F-42F9-B8FE-DAF9FD9E22D4}" presName="LevelTwoTextNode" presStyleLbl="node2" presStyleIdx="1" presStyleCnt="2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382B5F4-AAD7-4360-B7DA-BA269AAD4F5B}" type="pres">
      <dgm:prSet presAssocID="{1C6917E5-947F-42F9-B8FE-DAF9FD9E22D4}" presName="level3hierChild" presStyleCnt="0"/>
      <dgm:spPr/>
    </dgm:pt>
  </dgm:ptLst>
  <dgm:cxnLst>
    <dgm:cxn modelId="{9375825A-22DD-4BEF-839E-CCA2982B9282}" type="presOf" srcId="{4F6350F1-8C47-4D54-8972-D6798D453BED}" destId="{7707B451-06B2-4FA0-BB5C-13916424D4CF}" srcOrd="1" destOrd="0" presId="urn:microsoft.com/office/officeart/2005/8/layout/hierarchy2"/>
    <dgm:cxn modelId="{D24D763C-3665-4EAF-B610-AEFE0118E87B}" type="presOf" srcId="{85C922C1-A762-4797-AA62-4665DCD4B4C8}" destId="{D7904E27-AD99-44C2-B0B4-AC1A0842980C}" srcOrd="0" destOrd="0" presId="urn:microsoft.com/office/officeart/2005/8/layout/hierarchy2"/>
    <dgm:cxn modelId="{5156DA62-5786-4968-988F-DDD918CAF6FB}" type="presOf" srcId="{9DF384E9-920B-4B0B-96CA-91549FEB5313}" destId="{7B04D315-9160-46BE-AD6C-BFE6BC5026A4}" srcOrd="1" destOrd="0" presId="urn:microsoft.com/office/officeart/2005/8/layout/hierarchy2"/>
    <dgm:cxn modelId="{F9E309C7-8F22-4688-9535-F75C5D823E7B}" type="presOf" srcId="{85C922C1-A762-4797-AA62-4665DCD4B4C8}" destId="{51BB075E-D100-4167-A88A-564EB8076728}" srcOrd="1" destOrd="0" presId="urn:microsoft.com/office/officeart/2005/8/layout/hierarchy2"/>
    <dgm:cxn modelId="{FF07ED96-F451-4023-A1EB-FB1B85D9546B}" srcId="{EAFDECA4-55C2-432D-9647-8B30DB9708A7}" destId="{72605151-C657-43C1-824B-EEF55396CF6D}" srcOrd="0" destOrd="0" parTransId="{4F6350F1-8C47-4D54-8972-D6798D453BED}" sibTransId="{0DA418AB-3C54-474A-9BAF-AE6929463D24}"/>
    <dgm:cxn modelId="{7E57FD1E-8EC6-4757-9587-DA2FF3E431A1}" type="presOf" srcId="{EAFDECA4-55C2-432D-9647-8B30DB9708A7}" destId="{E4D2FD7A-99F0-4CE5-A332-FF472F3189B2}" srcOrd="0" destOrd="0" presId="urn:microsoft.com/office/officeart/2005/8/layout/hierarchy2"/>
    <dgm:cxn modelId="{27F9A39A-1884-4D76-B32A-006726078652}" type="presOf" srcId="{72605151-C657-43C1-824B-EEF55396CF6D}" destId="{7AEEE596-B5E2-4B46-A5F4-0154B66E78A6}" srcOrd="0" destOrd="0" presId="urn:microsoft.com/office/officeart/2005/8/layout/hierarchy2"/>
    <dgm:cxn modelId="{C09C0393-6728-4810-B5B7-E0EC219DBE1E}" type="presOf" srcId="{1C6917E5-947F-42F9-B8FE-DAF9FD9E22D4}" destId="{1F49CA61-7162-46EF-B5DF-DD03C46205C2}" srcOrd="0" destOrd="0" presId="urn:microsoft.com/office/officeart/2005/8/layout/hierarchy2"/>
    <dgm:cxn modelId="{A9B55936-81CD-4A60-869D-A621A90DD9E3}" type="presOf" srcId="{192DD654-8D20-4AE0-A01C-C7774BA62070}" destId="{EBC55041-9035-4385-9FCC-31D16DF0706C}" srcOrd="0" destOrd="0" presId="urn:microsoft.com/office/officeart/2005/8/layout/hierarchy2"/>
    <dgm:cxn modelId="{DD05EA44-17A5-4FC5-A222-ECAAA4B91A9D}" srcId="{B1554334-990C-4ABC-AD45-8F0EBF99CBD7}" destId="{EAFDECA4-55C2-432D-9647-8B30DB9708A7}" srcOrd="0" destOrd="0" parTransId="{85C922C1-A762-4797-AA62-4665DCD4B4C8}" sibTransId="{28175B0D-CB3D-44CE-8153-2E072CAEC296}"/>
    <dgm:cxn modelId="{2C6A6351-251A-4CAF-9810-F241EB5F1877}" srcId="{B1554334-990C-4ABC-AD45-8F0EBF99CBD7}" destId="{1C6917E5-947F-42F9-B8FE-DAF9FD9E22D4}" srcOrd="1" destOrd="0" parTransId="{9DF384E9-920B-4B0B-96CA-91549FEB5313}" sibTransId="{C96A6C7F-3252-4A40-B9C8-312999EBCA56}"/>
    <dgm:cxn modelId="{AB5303B5-B9A7-47C7-BB5D-1744EF70207A}" type="presOf" srcId="{9E390269-DEC4-452F-83FA-189FF88BD66A}" destId="{81ADC8A3-523F-4F32-854F-F361B052E6E0}" srcOrd="1" destOrd="0" presId="urn:microsoft.com/office/officeart/2005/8/layout/hierarchy2"/>
    <dgm:cxn modelId="{A568815B-4B63-4745-B971-D0DD4324F53F}" type="presOf" srcId="{B1554334-990C-4ABC-AD45-8F0EBF99CBD7}" destId="{478BBE7F-1FE5-418E-A6AD-2A1F14CDEFBD}" srcOrd="0" destOrd="0" presId="urn:microsoft.com/office/officeart/2005/8/layout/hierarchy2"/>
    <dgm:cxn modelId="{DE281B57-CF2B-43D8-9FBE-2DFD5F3C6FBD}" type="presOf" srcId="{4F6350F1-8C47-4D54-8972-D6798D453BED}" destId="{FFEE99C7-6496-4CF8-BB8E-585DDA962471}" srcOrd="0" destOrd="0" presId="urn:microsoft.com/office/officeart/2005/8/layout/hierarchy2"/>
    <dgm:cxn modelId="{2A345574-E494-451B-B8AA-AD1EA7B586C1}" type="presOf" srcId="{9DF384E9-920B-4B0B-96CA-91549FEB5313}" destId="{7895CB14-6516-4D96-A364-C78F9EA4E649}" srcOrd="0" destOrd="0" presId="urn:microsoft.com/office/officeart/2005/8/layout/hierarchy2"/>
    <dgm:cxn modelId="{DEFD0411-3738-4589-8E3B-087EAF61BB8D}" type="presOf" srcId="{9E390269-DEC4-452F-83FA-189FF88BD66A}" destId="{248A9E24-171A-4F34-A5F0-5956C1CE666B}" srcOrd="0" destOrd="0" presId="urn:microsoft.com/office/officeart/2005/8/layout/hierarchy2"/>
    <dgm:cxn modelId="{75B2E3E3-F4A0-4F33-999C-7D4DE7A753F9}" type="presOf" srcId="{7538D539-A893-4387-96E9-21906E4AB9CC}" destId="{FAC71CB4-B39C-4E01-881E-7CA81732E887}" srcOrd="0" destOrd="0" presId="urn:microsoft.com/office/officeart/2005/8/layout/hierarchy2"/>
    <dgm:cxn modelId="{60723569-394C-4FAE-9F0D-161FC0039884}" srcId="{7538D539-A893-4387-96E9-21906E4AB9CC}" destId="{B1554334-990C-4ABC-AD45-8F0EBF99CBD7}" srcOrd="0" destOrd="0" parTransId="{B811C9B9-81F2-476E-A902-77957E75E2FF}" sibTransId="{8CDFB294-8B55-43ED-9529-8209FD45D3EC}"/>
    <dgm:cxn modelId="{F5AC1963-D666-47C4-96A6-740098DF3240}" srcId="{EAFDECA4-55C2-432D-9647-8B30DB9708A7}" destId="{192DD654-8D20-4AE0-A01C-C7774BA62070}" srcOrd="1" destOrd="0" parTransId="{9E390269-DEC4-452F-83FA-189FF88BD66A}" sibTransId="{51B7D475-B0EB-42AC-8914-7E190F31CF79}"/>
    <dgm:cxn modelId="{3770A737-37C8-49FE-B710-67AC7855EE41}" type="presParOf" srcId="{FAC71CB4-B39C-4E01-881E-7CA81732E887}" destId="{61B531B0-5CEA-4377-9AA0-D68C99DEC5A3}" srcOrd="0" destOrd="0" presId="urn:microsoft.com/office/officeart/2005/8/layout/hierarchy2"/>
    <dgm:cxn modelId="{8E7D65DC-CBE8-4B21-9984-BC5992091E4A}" type="presParOf" srcId="{61B531B0-5CEA-4377-9AA0-D68C99DEC5A3}" destId="{478BBE7F-1FE5-418E-A6AD-2A1F14CDEFBD}" srcOrd="0" destOrd="0" presId="urn:microsoft.com/office/officeart/2005/8/layout/hierarchy2"/>
    <dgm:cxn modelId="{DF053A4C-71A2-4D4F-A275-5703335F3384}" type="presParOf" srcId="{61B531B0-5CEA-4377-9AA0-D68C99DEC5A3}" destId="{31788CFB-C903-41ED-91BC-67FC3853C641}" srcOrd="1" destOrd="0" presId="urn:microsoft.com/office/officeart/2005/8/layout/hierarchy2"/>
    <dgm:cxn modelId="{6457D657-6707-4FCC-99EC-DD4E772715F0}" type="presParOf" srcId="{31788CFB-C903-41ED-91BC-67FC3853C641}" destId="{D7904E27-AD99-44C2-B0B4-AC1A0842980C}" srcOrd="0" destOrd="0" presId="urn:microsoft.com/office/officeart/2005/8/layout/hierarchy2"/>
    <dgm:cxn modelId="{D7640FE3-AA63-4B49-BF98-2C238454B171}" type="presParOf" srcId="{D7904E27-AD99-44C2-B0B4-AC1A0842980C}" destId="{51BB075E-D100-4167-A88A-564EB8076728}" srcOrd="0" destOrd="0" presId="urn:microsoft.com/office/officeart/2005/8/layout/hierarchy2"/>
    <dgm:cxn modelId="{F128C638-968F-4D9A-AD4C-43D11E27296F}" type="presParOf" srcId="{31788CFB-C903-41ED-91BC-67FC3853C641}" destId="{8A4721B1-0C56-4841-8E7C-3EF1E783B979}" srcOrd="1" destOrd="0" presId="urn:microsoft.com/office/officeart/2005/8/layout/hierarchy2"/>
    <dgm:cxn modelId="{8F2BD90D-7E6A-459C-B927-69ED86F5AE34}" type="presParOf" srcId="{8A4721B1-0C56-4841-8E7C-3EF1E783B979}" destId="{E4D2FD7A-99F0-4CE5-A332-FF472F3189B2}" srcOrd="0" destOrd="0" presId="urn:microsoft.com/office/officeart/2005/8/layout/hierarchy2"/>
    <dgm:cxn modelId="{5C712582-0814-48B1-8440-2677BE3C6C5B}" type="presParOf" srcId="{8A4721B1-0C56-4841-8E7C-3EF1E783B979}" destId="{79144303-284E-4ADE-8362-798A5C957F02}" srcOrd="1" destOrd="0" presId="urn:microsoft.com/office/officeart/2005/8/layout/hierarchy2"/>
    <dgm:cxn modelId="{88B14D8E-30E9-4947-824A-0519A0A010E2}" type="presParOf" srcId="{79144303-284E-4ADE-8362-798A5C957F02}" destId="{FFEE99C7-6496-4CF8-BB8E-585DDA962471}" srcOrd="0" destOrd="0" presId="urn:microsoft.com/office/officeart/2005/8/layout/hierarchy2"/>
    <dgm:cxn modelId="{951310C7-A574-406E-BEA6-A57E59C46E1C}" type="presParOf" srcId="{FFEE99C7-6496-4CF8-BB8E-585DDA962471}" destId="{7707B451-06B2-4FA0-BB5C-13916424D4CF}" srcOrd="0" destOrd="0" presId="urn:microsoft.com/office/officeart/2005/8/layout/hierarchy2"/>
    <dgm:cxn modelId="{519FAC19-6A1F-45E5-B313-A97F1E0CE05A}" type="presParOf" srcId="{79144303-284E-4ADE-8362-798A5C957F02}" destId="{934B27E8-BEFF-4D21-8C06-9CE1C6F0AE8C}" srcOrd="1" destOrd="0" presId="urn:microsoft.com/office/officeart/2005/8/layout/hierarchy2"/>
    <dgm:cxn modelId="{EAC00DFD-3C52-4515-AAA5-3F9C253E47EA}" type="presParOf" srcId="{934B27E8-BEFF-4D21-8C06-9CE1C6F0AE8C}" destId="{7AEEE596-B5E2-4B46-A5F4-0154B66E78A6}" srcOrd="0" destOrd="0" presId="urn:microsoft.com/office/officeart/2005/8/layout/hierarchy2"/>
    <dgm:cxn modelId="{CAF98176-669D-476E-9DB3-EABFA2B8D7FA}" type="presParOf" srcId="{934B27E8-BEFF-4D21-8C06-9CE1C6F0AE8C}" destId="{F16DE604-1EEF-402E-8918-B070346A7748}" srcOrd="1" destOrd="0" presId="urn:microsoft.com/office/officeart/2005/8/layout/hierarchy2"/>
    <dgm:cxn modelId="{81F81710-EDB2-4D12-AE96-00520DB67407}" type="presParOf" srcId="{79144303-284E-4ADE-8362-798A5C957F02}" destId="{248A9E24-171A-4F34-A5F0-5956C1CE666B}" srcOrd="2" destOrd="0" presId="urn:microsoft.com/office/officeart/2005/8/layout/hierarchy2"/>
    <dgm:cxn modelId="{29D9B751-C587-444E-8852-CDD0FC23B6D1}" type="presParOf" srcId="{248A9E24-171A-4F34-A5F0-5956C1CE666B}" destId="{81ADC8A3-523F-4F32-854F-F361B052E6E0}" srcOrd="0" destOrd="0" presId="urn:microsoft.com/office/officeart/2005/8/layout/hierarchy2"/>
    <dgm:cxn modelId="{72037E3F-637C-4AF4-BA91-8A05323813FB}" type="presParOf" srcId="{79144303-284E-4ADE-8362-798A5C957F02}" destId="{E7FFB9B1-7D6E-499F-AB06-ED611CC46AA5}" srcOrd="3" destOrd="0" presId="urn:microsoft.com/office/officeart/2005/8/layout/hierarchy2"/>
    <dgm:cxn modelId="{B30529CE-3EF2-4116-BD70-0BA225E04B7D}" type="presParOf" srcId="{E7FFB9B1-7D6E-499F-AB06-ED611CC46AA5}" destId="{EBC55041-9035-4385-9FCC-31D16DF0706C}" srcOrd="0" destOrd="0" presId="urn:microsoft.com/office/officeart/2005/8/layout/hierarchy2"/>
    <dgm:cxn modelId="{03576C2E-DD5F-49B6-9789-2127A7ECB0AD}" type="presParOf" srcId="{E7FFB9B1-7D6E-499F-AB06-ED611CC46AA5}" destId="{D0BCDD4C-7789-4693-9980-457F12055ACF}" srcOrd="1" destOrd="0" presId="urn:microsoft.com/office/officeart/2005/8/layout/hierarchy2"/>
    <dgm:cxn modelId="{1FCA7FB6-7459-45FE-8B7F-A35405F138A7}" type="presParOf" srcId="{31788CFB-C903-41ED-91BC-67FC3853C641}" destId="{7895CB14-6516-4D96-A364-C78F9EA4E649}" srcOrd="2" destOrd="0" presId="urn:microsoft.com/office/officeart/2005/8/layout/hierarchy2"/>
    <dgm:cxn modelId="{7FFE5936-E1BF-4DCF-82F9-BE4B110C7DFC}" type="presParOf" srcId="{7895CB14-6516-4D96-A364-C78F9EA4E649}" destId="{7B04D315-9160-46BE-AD6C-BFE6BC5026A4}" srcOrd="0" destOrd="0" presId="urn:microsoft.com/office/officeart/2005/8/layout/hierarchy2"/>
    <dgm:cxn modelId="{15E6ADA8-07F6-4563-9F68-CB5C2EA64761}" type="presParOf" srcId="{31788CFB-C903-41ED-91BC-67FC3853C641}" destId="{F8181190-BF71-4200-B0C0-8B6B76BDF136}" srcOrd="3" destOrd="0" presId="urn:microsoft.com/office/officeart/2005/8/layout/hierarchy2"/>
    <dgm:cxn modelId="{6877AA1C-2EAA-4E83-BF60-AC625EF5E70C}" type="presParOf" srcId="{F8181190-BF71-4200-B0C0-8B6B76BDF136}" destId="{1F49CA61-7162-46EF-B5DF-DD03C46205C2}" srcOrd="0" destOrd="0" presId="urn:microsoft.com/office/officeart/2005/8/layout/hierarchy2"/>
    <dgm:cxn modelId="{D8A3D7C1-E07A-41CA-9E46-544BA95FC359}" type="presParOf" srcId="{F8181190-BF71-4200-B0C0-8B6B76BDF136}" destId="{F382B5F4-AAD7-4360-B7DA-BA269AAD4F5B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7538D539-A893-4387-96E9-21906E4AB9CC}" type="doc">
      <dgm:prSet loTypeId="urn:microsoft.com/office/officeart/2005/8/layout/hierarchy2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s-ES"/>
        </a:p>
      </dgm:t>
    </dgm:pt>
    <dgm:pt modelId="{B1554334-990C-4ABC-AD45-8F0EBF99CBD7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s-ES" sz="1100" b="1" dirty="0"/>
            <a:t>37 </a:t>
          </a:r>
          <a:r>
            <a:rPr lang="es-ES" sz="900" dirty="0"/>
            <a:t>AP Regionales RUNAP</a:t>
          </a:r>
        </a:p>
      </dgm:t>
    </dgm:pt>
    <dgm:pt modelId="{B811C9B9-81F2-476E-A902-77957E75E2FF}" type="parTrans" cxnId="{60723569-394C-4FAE-9F0D-161FC0039884}">
      <dgm:prSet/>
      <dgm:spPr/>
      <dgm:t>
        <a:bodyPr/>
        <a:lstStyle/>
        <a:p>
          <a:endParaRPr lang="es-ES"/>
        </a:p>
      </dgm:t>
    </dgm:pt>
    <dgm:pt modelId="{8CDFB294-8B55-43ED-9529-8209FD45D3EC}" type="sibTrans" cxnId="{60723569-394C-4FAE-9F0D-161FC0039884}">
      <dgm:prSet/>
      <dgm:spPr/>
      <dgm:t>
        <a:bodyPr/>
        <a:lstStyle/>
        <a:p>
          <a:endParaRPr lang="es-ES"/>
        </a:p>
      </dgm:t>
    </dgm:pt>
    <dgm:pt modelId="{EAFDECA4-55C2-432D-9647-8B30DB9708A7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pPr rtl="0"/>
          <a:r>
            <a:rPr lang="es-ES" sz="1100" b="1" dirty="0"/>
            <a:t>21</a:t>
          </a:r>
          <a:r>
            <a:rPr lang="es-ES" sz="900" dirty="0"/>
            <a:t> Reportadas por 5 de las 6</a:t>
          </a:r>
          <a:r>
            <a:rPr lang="es-ES" sz="900" dirty="0">
              <a:latin typeface="Calibri Light" panose="020F0302020204030204"/>
            </a:rPr>
            <a:t> </a:t>
          </a:r>
          <a:r>
            <a:rPr lang="es-ES" sz="900" dirty="0"/>
            <a:t> autoridades ambientales</a:t>
          </a:r>
          <a:r>
            <a:rPr lang="es-ES" sz="900" dirty="0">
              <a:latin typeface="Calibri Light" panose="020F0302020204030204"/>
            </a:rPr>
            <a:t> </a:t>
          </a:r>
          <a:endParaRPr lang="es-ES" sz="900" dirty="0"/>
        </a:p>
        <a:p>
          <a:r>
            <a:rPr lang="es-ES" sz="900" dirty="0"/>
            <a:t>(</a:t>
          </a:r>
          <a:r>
            <a:rPr lang="es-ES" sz="900" i="1" dirty="0" err="1"/>
            <a:t>Codechoco</a:t>
          </a:r>
          <a:r>
            <a:rPr lang="es-ES" sz="900" dirty="0"/>
            <a:t>)</a:t>
          </a:r>
        </a:p>
      </dgm:t>
    </dgm:pt>
    <dgm:pt modelId="{85C922C1-A762-4797-AA62-4665DCD4B4C8}" type="parTrans" cxnId="{DD05EA44-17A5-4FC5-A222-ECAAA4B91A9D}">
      <dgm:prSet/>
      <dgm:spPr>
        <a:ln>
          <a:solidFill>
            <a:srgbClr val="0070C0"/>
          </a:solidFill>
        </a:ln>
      </dgm:spPr>
      <dgm:t>
        <a:bodyPr/>
        <a:lstStyle/>
        <a:p>
          <a:endParaRPr lang="es-ES"/>
        </a:p>
      </dgm:t>
    </dgm:pt>
    <dgm:pt modelId="{28175B0D-CB3D-44CE-8153-2E072CAEC296}" type="sibTrans" cxnId="{DD05EA44-17A5-4FC5-A222-ECAAA4B91A9D}">
      <dgm:prSet/>
      <dgm:spPr/>
      <dgm:t>
        <a:bodyPr/>
        <a:lstStyle/>
        <a:p>
          <a:endParaRPr lang="es-ES"/>
        </a:p>
      </dgm:t>
    </dgm:pt>
    <dgm:pt modelId="{72605151-C657-43C1-824B-EEF55396CF6D}">
      <dgm:prSet phldrT="[Texto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s-ES" sz="1400" b="1" dirty="0"/>
            <a:t>7</a:t>
          </a:r>
          <a:r>
            <a:rPr lang="es-ES" sz="1400" dirty="0"/>
            <a:t> cuentan con PMA adoptado</a:t>
          </a:r>
        </a:p>
      </dgm:t>
    </dgm:pt>
    <dgm:pt modelId="{4F6350F1-8C47-4D54-8972-D6798D453BED}" type="parTrans" cxnId="{FF07ED96-F451-4023-A1EB-FB1B85D9546B}">
      <dgm:prSet/>
      <dgm:spPr/>
      <dgm:t>
        <a:bodyPr/>
        <a:lstStyle/>
        <a:p>
          <a:endParaRPr lang="es-ES"/>
        </a:p>
      </dgm:t>
    </dgm:pt>
    <dgm:pt modelId="{0DA418AB-3C54-474A-9BAF-AE6929463D24}" type="sibTrans" cxnId="{FF07ED96-F451-4023-A1EB-FB1B85D9546B}">
      <dgm:prSet/>
      <dgm:spPr/>
      <dgm:t>
        <a:bodyPr/>
        <a:lstStyle/>
        <a:p>
          <a:endParaRPr lang="es-ES"/>
        </a:p>
      </dgm:t>
    </dgm:pt>
    <dgm:pt modelId="{192DD654-8D20-4AE0-A01C-C7774BA62070}">
      <dgm:prSet phldrT="[Texto]" custT="1"/>
      <dgm:spPr>
        <a:solidFill>
          <a:schemeClr val="accent2">
            <a:lumMod val="20000"/>
            <a:lumOff val="80000"/>
          </a:schemeClr>
        </a:solidFill>
        <a:ln>
          <a:solidFill>
            <a:schemeClr val="accent2"/>
          </a:solidFill>
        </a:ln>
      </dgm:spPr>
      <dgm:t>
        <a:bodyPr/>
        <a:lstStyle/>
        <a:p>
          <a:r>
            <a:rPr lang="es-ES" sz="1400" dirty="0"/>
            <a:t>14 no cuentan con PMA adoptado</a:t>
          </a:r>
        </a:p>
      </dgm:t>
    </dgm:pt>
    <dgm:pt modelId="{9E390269-DEC4-452F-83FA-189FF88BD66A}" type="parTrans" cxnId="{F5AC1963-D666-47C4-96A6-740098DF3240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ES"/>
        </a:p>
      </dgm:t>
    </dgm:pt>
    <dgm:pt modelId="{51B7D475-B0EB-42AC-8914-7E190F31CF79}" type="sibTrans" cxnId="{F5AC1963-D666-47C4-96A6-740098DF3240}">
      <dgm:prSet/>
      <dgm:spPr/>
      <dgm:t>
        <a:bodyPr/>
        <a:lstStyle/>
        <a:p>
          <a:endParaRPr lang="es-ES"/>
        </a:p>
      </dgm:t>
    </dgm:pt>
    <dgm:pt modelId="{1C6917E5-947F-42F9-B8FE-DAF9FD9E22D4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pPr rtl="0"/>
          <a:r>
            <a:rPr lang="es-ES" sz="900" dirty="0"/>
            <a:t>El restante han indicado en los reportes que no son de su jurisdicción faltan por validar las</a:t>
          </a:r>
          <a:r>
            <a:rPr lang="es-ES" sz="900" dirty="0">
              <a:latin typeface="Calibri Light" panose="020F0302020204030204"/>
            </a:rPr>
            <a:t> </a:t>
          </a:r>
          <a:r>
            <a:rPr lang="es-ES" sz="900" dirty="0"/>
            <a:t> AA pendientes</a:t>
          </a:r>
          <a:endParaRPr lang="es-ES" sz="1000" b="1" dirty="0"/>
        </a:p>
      </dgm:t>
    </dgm:pt>
    <dgm:pt modelId="{9DF384E9-920B-4B0B-96CA-91549FEB5313}" type="parTrans" cxnId="{2C6A6351-251A-4CAF-9810-F241EB5F1877}">
      <dgm:prSet/>
      <dgm:spPr>
        <a:ln>
          <a:solidFill>
            <a:srgbClr val="0070C0"/>
          </a:solidFill>
        </a:ln>
      </dgm:spPr>
      <dgm:t>
        <a:bodyPr/>
        <a:lstStyle/>
        <a:p>
          <a:endParaRPr lang="es-ES"/>
        </a:p>
      </dgm:t>
    </dgm:pt>
    <dgm:pt modelId="{C96A6C7F-3252-4A40-B9C8-312999EBCA56}" type="sibTrans" cxnId="{2C6A6351-251A-4CAF-9810-F241EB5F1877}">
      <dgm:prSet/>
      <dgm:spPr/>
      <dgm:t>
        <a:bodyPr/>
        <a:lstStyle/>
        <a:p>
          <a:endParaRPr lang="es-ES"/>
        </a:p>
      </dgm:t>
    </dgm:pt>
    <dgm:pt modelId="{FAC71CB4-B39C-4E01-881E-7CA81732E887}" type="pres">
      <dgm:prSet presAssocID="{7538D539-A893-4387-96E9-21906E4AB9C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1B531B0-5CEA-4377-9AA0-D68C99DEC5A3}" type="pres">
      <dgm:prSet presAssocID="{B1554334-990C-4ABC-AD45-8F0EBF99CBD7}" presName="root1" presStyleCnt="0"/>
      <dgm:spPr/>
    </dgm:pt>
    <dgm:pt modelId="{478BBE7F-1FE5-418E-A6AD-2A1F14CDEFBD}" type="pres">
      <dgm:prSet presAssocID="{B1554334-990C-4ABC-AD45-8F0EBF99CBD7}" presName="LevelOneTextNode" presStyleLbl="node0" presStyleIdx="0" presStyleCnt="1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1788CFB-C903-41ED-91BC-67FC3853C641}" type="pres">
      <dgm:prSet presAssocID="{B1554334-990C-4ABC-AD45-8F0EBF99CBD7}" presName="level2hierChild" presStyleCnt="0"/>
      <dgm:spPr/>
    </dgm:pt>
    <dgm:pt modelId="{D7904E27-AD99-44C2-B0B4-AC1A0842980C}" type="pres">
      <dgm:prSet presAssocID="{85C922C1-A762-4797-AA62-4665DCD4B4C8}" presName="conn2-1" presStyleLbl="parChTrans1D2" presStyleIdx="0" presStyleCnt="2"/>
      <dgm:spPr/>
      <dgm:t>
        <a:bodyPr/>
        <a:lstStyle/>
        <a:p>
          <a:endParaRPr lang="es-ES"/>
        </a:p>
      </dgm:t>
    </dgm:pt>
    <dgm:pt modelId="{51BB075E-D100-4167-A88A-564EB8076728}" type="pres">
      <dgm:prSet presAssocID="{85C922C1-A762-4797-AA62-4665DCD4B4C8}" presName="connTx" presStyleLbl="parChTrans1D2" presStyleIdx="0" presStyleCnt="2"/>
      <dgm:spPr/>
      <dgm:t>
        <a:bodyPr/>
        <a:lstStyle/>
        <a:p>
          <a:endParaRPr lang="es-ES"/>
        </a:p>
      </dgm:t>
    </dgm:pt>
    <dgm:pt modelId="{8A4721B1-0C56-4841-8E7C-3EF1E783B979}" type="pres">
      <dgm:prSet presAssocID="{EAFDECA4-55C2-432D-9647-8B30DB9708A7}" presName="root2" presStyleCnt="0"/>
      <dgm:spPr/>
    </dgm:pt>
    <dgm:pt modelId="{E4D2FD7A-99F0-4CE5-A332-FF472F3189B2}" type="pres">
      <dgm:prSet presAssocID="{EAFDECA4-55C2-432D-9647-8B30DB9708A7}" presName="LevelTwoTextNode" presStyleLbl="node2" presStyleIdx="0" presStyleCnt="2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79144303-284E-4ADE-8362-798A5C957F02}" type="pres">
      <dgm:prSet presAssocID="{EAFDECA4-55C2-432D-9647-8B30DB9708A7}" presName="level3hierChild" presStyleCnt="0"/>
      <dgm:spPr/>
    </dgm:pt>
    <dgm:pt modelId="{FFEE99C7-6496-4CF8-BB8E-585DDA962471}" type="pres">
      <dgm:prSet presAssocID="{4F6350F1-8C47-4D54-8972-D6798D453BED}" presName="conn2-1" presStyleLbl="parChTrans1D3" presStyleIdx="0" presStyleCnt="2"/>
      <dgm:spPr/>
      <dgm:t>
        <a:bodyPr/>
        <a:lstStyle/>
        <a:p>
          <a:endParaRPr lang="es-ES"/>
        </a:p>
      </dgm:t>
    </dgm:pt>
    <dgm:pt modelId="{7707B451-06B2-4FA0-BB5C-13916424D4CF}" type="pres">
      <dgm:prSet presAssocID="{4F6350F1-8C47-4D54-8972-D6798D453BED}" presName="connTx" presStyleLbl="parChTrans1D3" presStyleIdx="0" presStyleCnt="2"/>
      <dgm:spPr/>
      <dgm:t>
        <a:bodyPr/>
        <a:lstStyle/>
        <a:p>
          <a:endParaRPr lang="es-ES"/>
        </a:p>
      </dgm:t>
    </dgm:pt>
    <dgm:pt modelId="{934B27E8-BEFF-4D21-8C06-9CE1C6F0AE8C}" type="pres">
      <dgm:prSet presAssocID="{72605151-C657-43C1-824B-EEF55396CF6D}" presName="root2" presStyleCnt="0"/>
      <dgm:spPr/>
    </dgm:pt>
    <dgm:pt modelId="{7AEEE596-B5E2-4B46-A5F4-0154B66E78A6}" type="pres">
      <dgm:prSet presAssocID="{72605151-C657-43C1-824B-EEF55396CF6D}" presName="LevelTwoTextNode" presStyleLbl="node3" presStyleIdx="0" presStyleCnt="2" custScaleX="59097" custScaleY="47766" custLinFactNeighborX="-26905" custLinFactNeighborY="456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16DE604-1EEF-402E-8918-B070346A7748}" type="pres">
      <dgm:prSet presAssocID="{72605151-C657-43C1-824B-EEF55396CF6D}" presName="level3hierChild" presStyleCnt="0"/>
      <dgm:spPr/>
    </dgm:pt>
    <dgm:pt modelId="{248A9E24-171A-4F34-A5F0-5956C1CE666B}" type="pres">
      <dgm:prSet presAssocID="{9E390269-DEC4-452F-83FA-189FF88BD66A}" presName="conn2-1" presStyleLbl="parChTrans1D3" presStyleIdx="1" presStyleCnt="2"/>
      <dgm:spPr/>
      <dgm:t>
        <a:bodyPr/>
        <a:lstStyle/>
        <a:p>
          <a:endParaRPr lang="es-ES"/>
        </a:p>
      </dgm:t>
    </dgm:pt>
    <dgm:pt modelId="{81ADC8A3-523F-4F32-854F-F361B052E6E0}" type="pres">
      <dgm:prSet presAssocID="{9E390269-DEC4-452F-83FA-189FF88BD66A}" presName="connTx" presStyleLbl="parChTrans1D3" presStyleIdx="1" presStyleCnt="2"/>
      <dgm:spPr/>
      <dgm:t>
        <a:bodyPr/>
        <a:lstStyle/>
        <a:p>
          <a:endParaRPr lang="es-ES"/>
        </a:p>
      </dgm:t>
    </dgm:pt>
    <dgm:pt modelId="{E7FFB9B1-7D6E-499F-AB06-ED611CC46AA5}" type="pres">
      <dgm:prSet presAssocID="{192DD654-8D20-4AE0-A01C-C7774BA62070}" presName="root2" presStyleCnt="0"/>
      <dgm:spPr/>
    </dgm:pt>
    <dgm:pt modelId="{EBC55041-9035-4385-9FCC-31D16DF0706C}" type="pres">
      <dgm:prSet presAssocID="{192DD654-8D20-4AE0-A01C-C7774BA62070}" presName="LevelTwoTextNode" presStyleLbl="node3" presStyleIdx="1" presStyleCnt="2" custScaleX="59097" custScaleY="47766" custLinFactNeighborX="-26779" custLinFactNeighborY="51427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0BCDD4C-7789-4693-9980-457F12055ACF}" type="pres">
      <dgm:prSet presAssocID="{192DD654-8D20-4AE0-A01C-C7774BA62070}" presName="level3hierChild" presStyleCnt="0"/>
      <dgm:spPr/>
    </dgm:pt>
    <dgm:pt modelId="{7895CB14-6516-4D96-A364-C78F9EA4E649}" type="pres">
      <dgm:prSet presAssocID="{9DF384E9-920B-4B0B-96CA-91549FEB5313}" presName="conn2-1" presStyleLbl="parChTrans1D2" presStyleIdx="1" presStyleCnt="2"/>
      <dgm:spPr/>
      <dgm:t>
        <a:bodyPr/>
        <a:lstStyle/>
        <a:p>
          <a:endParaRPr lang="es-ES"/>
        </a:p>
      </dgm:t>
    </dgm:pt>
    <dgm:pt modelId="{7B04D315-9160-46BE-AD6C-BFE6BC5026A4}" type="pres">
      <dgm:prSet presAssocID="{9DF384E9-920B-4B0B-96CA-91549FEB5313}" presName="connTx" presStyleLbl="parChTrans1D2" presStyleIdx="1" presStyleCnt="2"/>
      <dgm:spPr/>
      <dgm:t>
        <a:bodyPr/>
        <a:lstStyle/>
        <a:p>
          <a:endParaRPr lang="es-ES"/>
        </a:p>
      </dgm:t>
    </dgm:pt>
    <dgm:pt modelId="{F8181190-BF71-4200-B0C0-8B6B76BDF136}" type="pres">
      <dgm:prSet presAssocID="{1C6917E5-947F-42F9-B8FE-DAF9FD9E22D4}" presName="root2" presStyleCnt="0"/>
      <dgm:spPr/>
    </dgm:pt>
    <dgm:pt modelId="{1F49CA61-7162-46EF-B5DF-DD03C46205C2}" type="pres">
      <dgm:prSet presAssocID="{1C6917E5-947F-42F9-B8FE-DAF9FD9E22D4}" presName="LevelTwoTextNode" presStyleLbl="node2" presStyleIdx="1" presStyleCnt="2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382B5F4-AAD7-4360-B7DA-BA269AAD4F5B}" type="pres">
      <dgm:prSet presAssocID="{1C6917E5-947F-42F9-B8FE-DAF9FD9E22D4}" presName="level3hierChild" presStyleCnt="0"/>
      <dgm:spPr/>
    </dgm:pt>
  </dgm:ptLst>
  <dgm:cxnLst>
    <dgm:cxn modelId="{9375825A-22DD-4BEF-839E-CCA2982B9282}" type="presOf" srcId="{4F6350F1-8C47-4D54-8972-D6798D453BED}" destId="{7707B451-06B2-4FA0-BB5C-13916424D4CF}" srcOrd="1" destOrd="0" presId="urn:microsoft.com/office/officeart/2005/8/layout/hierarchy2"/>
    <dgm:cxn modelId="{D24D763C-3665-4EAF-B610-AEFE0118E87B}" type="presOf" srcId="{85C922C1-A762-4797-AA62-4665DCD4B4C8}" destId="{D7904E27-AD99-44C2-B0B4-AC1A0842980C}" srcOrd="0" destOrd="0" presId="urn:microsoft.com/office/officeart/2005/8/layout/hierarchy2"/>
    <dgm:cxn modelId="{5156DA62-5786-4968-988F-DDD918CAF6FB}" type="presOf" srcId="{9DF384E9-920B-4B0B-96CA-91549FEB5313}" destId="{7B04D315-9160-46BE-AD6C-BFE6BC5026A4}" srcOrd="1" destOrd="0" presId="urn:microsoft.com/office/officeart/2005/8/layout/hierarchy2"/>
    <dgm:cxn modelId="{F9E309C7-8F22-4688-9535-F75C5D823E7B}" type="presOf" srcId="{85C922C1-A762-4797-AA62-4665DCD4B4C8}" destId="{51BB075E-D100-4167-A88A-564EB8076728}" srcOrd="1" destOrd="0" presId="urn:microsoft.com/office/officeart/2005/8/layout/hierarchy2"/>
    <dgm:cxn modelId="{FF07ED96-F451-4023-A1EB-FB1B85D9546B}" srcId="{EAFDECA4-55C2-432D-9647-8B30DB9708A7}" destId="{72605151-C657-43C1-824B-EEF55396CF6D}" srcOrd="0" destOrd="0" parTransId="{4F6350F1-8C47-4D54-8972-D6798D453BED}" sibTransId="{0DA418AB-3C54-474A-9BAF-AE6929463D24}"/>
    <dgm:cxn modelId="{7E57FD1E-8EC6-4757-9587-DA2FF3E431A1}" type="presOf" srcId="{EAFDECA4-55C2-432D-9647-8B30DB9708A7}" destId="{E4D2FD7A-99F0-4CE5-A332-FF472F3189B2}" srcOrd="0" destOrd="0" presId="urn:microsoft.com/office/officeart/2005/8/layout/hierarchy2"/>
    <dgm:cxn modelId="{27F9A39A-1884-4D76-B32A-006726078652}" type="presOf" srcId="{72605151-C657-43C1-824B-EEF55396CF6D}" destId="{7AEEE596-B5E2-4B46-A5F4-0154B66E78A6}" srcOrd="0" destOrd="0" presId="urn:microsoft.com/office/officeart/2005/8/layout/hierarchy2"/>
    <dgm:cxn modelId="{C09C0393-6728-4810-B5B7-E0EC219DBE1E}" type="presOf" srcId="{1C6917E5-947F-42F9-B8FE-DAF9FD9E22D4}" destId="{1F49CA61-7162-46EF-B5DF-DD03C46205C2}" srcOrd="0" destOrd="0" presId="urn:microsoft.com/office/officeart/2005/8/layout/hierarchy2"/>
    <dgm:cxn modelId="{A9B55936-81CD-4A60-869D-A621A90DD9E3}" type="presOf" srcId="{192DD654-8D20-4AE0-A01C-C7774BA62070}" destId="{EBC55041-9035-4385-9FCC-31D16DF0706C}" srcOrd="0" destOrd="0" presId="urn:microsoft.com/office/officeart/2005/8/layout/hierarchy2"/>
    <dgm:cxn modelId="{DD05EA44-17A5-4FC5-A222-ECAAA4B91A9D}" srcId="{B1554334-990C-4ABC-AD45-8F0EBF99CBD7}" destId="{EAFDECA4-55C2-432D-9647-8B30DB9708A7}" srcOrd="0" destOrd="0" parTransId="{85C922C1-A762-4797-AA62-4665DCD4B4C8}" sibTransId="{28175B0D-CB3D-44CE-8153-2E072CAEC296}"/>
    <dgm:cxn modelId="{2C6A6351-251A-4CAF-9810-F241EB5F1877}" srcId="{B1554334-990C-4ABC-AD45-8F0EBF99CBD7}" destId="{1C6917E5-947F-42F9-B8FE-DAF9FD9E22D4}" srcOrd="1" destOrd="0" parTransId="{9DF384E9-920B-4B0B-96CA-91549FEB5313}" sibTransId="{C96A6C7F-3252-4A40-B9C8-312999EBCA56}"/>
    <dgm:cxn modelId="{AB5303B5-B9A7-47C7-BB5D-1744EF70207A}" type="presOf" srcId="{9E390269-DEC4-452F-83FA-189FF88BD66A}" destId="{81ADC8A3-523F-4F32-854F-F361B052E6E0}" srcOrd="1" destOrd="0" presId="urn:microsoft.com/office/officeart/2005/8/layout/hierarchy2"/>
    <dgm:cxn modelId="{A568815B-4B63-4745-B971-D0DD4324F53F}" type="presOf" srcId="{B1554334-990C-4ABC-AD45-8F0EBF99CBD7}" destId="{478BBE7F-1FE5-418E-A6AD-2A1F14CDEFBD}" srcOrd="0" destOrd="0" presId="urn:microsoft.com/office/officeart/2005/8/layout/hierarchy2"/>
    <dgm:cxn modelId="{DE281B57-CF2B-43D8-9FBE-2DFD5F3C6FBD}" type="presOf" srcId="{4F6350F1-8C47-4D54-8972-D6798D453BED}" destId="{FFEE99C7-6496-4CF8-BB8E-585DDA962471}" srcOrd="0" destOrd="0" presId="urn:microsoft.com/office/officeart/2005/8/layout/hierarchy2"/>
    <dgm:cxn modelId="{2A345574-E494-451B-B8AA-AD1EA7B586C1}" type="presOf" srcId="{9DF384E9-920B-4B0B-96CA-91549FEB5313}" destId="{7895CB14-6516-4D96-A364-C78F9EA4E649}" srcOrd="0" destOrd="0" presId="urn:microsoft.com/office/officeart/2005/8/layout/hierarchy2"/>
    <dgm:cxn modelId="{DEFD0411-3738-4589-8E3B-087EAF61BB8D}" type="presOf" srcId="{9E390269-DEC4-452F-83FA-189FF88BD66A}" destId="{248A9E24-171A-4F34-A5F0-5956C1CE666B}" srcOrd="0" destOrd="0" presId="urn:microsoft.com/office/officeart/2005/8/layout/hierarchy2"/>
    <dgm:cxn modelId="{75B2E3E3-F4A0-4F33-999C-7D4DE7A753F9}" type="presOf" srcId="{7538D539-A893-4387-96E9-21906E4AB9CC}" destId="{FAC71CB4-B39C-4E01-881E-7CA81732E887}" srcOrd="0" destOrd="0" presId="urn:microsoft.com/office/officeart/2005/8/layout/hierarchy2"/>
    <dgm:cxn modelId="{60723569-394C-4FAE-9F0D-161FC0039884}" srcId="{7538D539-A893-4387-96E9-21906E4AB9CC}" destId="{B1554334-990C-4ABC-AD45-8F0EBF99CBD7}" srcOrd="0" destOrd="0" parTransId="{B811C9B9-81F2-476E-A902-77957E75E2FF}" sibTransId="{8CDFB294-8B55-43ED-9529-8209FD45D3EC}"/>
    <dgm:cxn modelId="{F5AC1963-D666-47C4-96A6-740098DF3240}" srcId="{EAFDECA4-55C2-432D-9647-8B30DB9708A7}" destId="{192DD654-8D20-4AE0-A01C-C7774BA62070}" srcOrd="1" destOrd="0" parTransId="{9E390269-DEC4-452F-83FA-189FF88BD66A}" sibTransId="{51B7D475-B0EB-42AC-8914-7E190F31CF79}"/>
    <dgm:cxn modelId="{3770A737-37C8-49FE-B710-67AC7855EE41}" type="presParOf" srcId="{FAC71CB4-B39C-4E01-881E-7CA81732E887}" destId="{61B531B0-5CEA-4377-9AA0-D68C99DEC5A3}" srcOrd="0" destOrd="0" presId="urn:microsoft.com/office/officeart/2005/8/layout/hierarchy2"/>
    <dgm:cxn modelId="{8E7D65DC-CBE8-4B21-9984-BC5992091E4A}" type="presParOf" srcId="{61B531B0-5CEA-4377-9AA0-D68C99DEC5A3}" destId="{478BBE7F-1FE5-418E-A6AD-2A1F14CDEFBD}" srcOrd="0" destOrd="0" presId="urn:microsoft.com/office/officeart/2005/8/layout/hierarchy2"/>
    <dgm:cxn modelId="{DF053A4C-71A2-4D4F-A275-5703335F3384}" type="presParOf" srcId="{61B531B0-5CEA-4377-9AA0-D68C99DEC5A3}" destId="{31788CFB-C903-41ED-91BC-67FC3853C641}" srcOrd="1" destOrd="0" presId="urn:microsoft.com/office/officeart/2005/8/layout/hierarchy2"/>
    <dgm:cxn modelId="{6457D657-6707-4FCC-99EC-DD4E772715F0}" type="presParOf" srcId="{31788CFB-C903-41ED-91BC-67FC3853C641}" destId="{D7904E27-AD99-44C2-B0B4-AC1A0842980C}" srcOrd="0" destOrd="0" presId="urn:microsoft.com/office/officeart/2005/8/layout/hierarchy2"/>
    <dgm:cxn modelId="{D7640FE3-AA63-4B49-BF98-2C238454B171}" type="presParOf" srcId="{D7904E27-AD99-44C2-B0B4-AC1A0842980C}" destId="{51BB075E-D100-4167-A88A-564EB8076728}" srcOrd="0" destOrd="0" presId="urn:microsoft.com/office/officeart/2005/8/layout/hierarchy2"/>
    <dgm:cxn modelId="{F128C638-968F-4D9A-AD4C-43D11E27296F}" type="presParOf" srcId="{31788CFB-C903-41ED-91BC-67FC3853C641}" destId="{8A4721B1-0C56-4841-8E7C-3EF1E783B979}" srcOrd="1" destOrd="0" presId="urn:microsoft.com/office/officeart/2005/8/layout/hierarchy2"/>
    <dgm:cxn modelId="{8F2BD90D-7E6A-459C-B927-69ED86F5AE34}" type="presParOf" srcId="{8A4721B1-0C56-4841-8E7C-3EF1E783B979}" destId="{E4D2FD7A-99F0-4CE5-A332-FF472F3189B2}" srcOrd="0" destOrd="0" presId="urn:microsoft.com/office/officeart/2005/8/layout/hierarchy2"/>
    <dgm:cxn modelId="{5C712582-0814-48B1-8440-2677BE3C6C5B}" type="presParOf" srcId="{8A4721B1-0C56-4841-8E7C-3EF1E783B979}" destId="{79144303-284E-4ADE-8362-798A5C957F02}" srcOrd="1" destOrd="0" presId="urn:microsoft.com/office/officeart/2005/8/layout/hierarchy2"/>
    <dgm:cxn modelId="{88B14D8E-30E9-4947-824A-0519A0A010E2}" type="presParOf" srcId="{79144303-284E-4ADE-8362-798A5C957F02}" destId="{FFEE99C7-6496-4CF8-BB8E-585DDA962471}" srcOrd="0" destOrd="0" presId="urn:microsoft.com/office/officeart/2005/8/layout/hierarchy2"/>
    <dgm:cxn modelId="{951310C7-A574-406E-BEA6-A57E59C46E1C}" type="presParOf" srcId="{FFEE99C7-6496-4CF8-BB8E-585DDA962471}" destId="{7707B451-06B2-4FA0-BB5C-13916424D4CF}" srcOrd="0" destOrd="0" presId="urn:microsoft.com/office/officeart/2005/8/layout/hierarchy2"/>
    <dgm:cxn modelId="{519FAC19-6A1F-45E5-B313-A97F1E0CE05A}" type="presParOf" srcId="{79144303-284E-4ADE-8362-798A5C957F02}" destId="{934B27E8-BEFF-4D21-8C06-9CE1C6F0AE8C}" srcOrd="1" destOrd="0" presId="urn:microsoft.com/office/officeart/2005/8/layout/hierarchy2"/>
    <dgm:cxn modelId="{EAC00DFD-3C52-4515-AAA5-3F9C253E47EA}" type="presParOf" srcId="{934B27E8-BEFF-4D21-8C06-9CE1C6F0AE8C}" destId="{7AEEE596-B5E2-4B46-A5F4-0154B66E78A6}" srcOrd="0" destOrd="0" presId="urn:microsoft.com/office/officeart/2005/8/layout/hierarchy2"/>
    <dgm:cxn modelId="{CAF98176-669D-476E-9DB3-EABFA2B8D7FA}" type="presParOf" srcId="{934B27E8-BEFF-4D21-8C06-9CE1C6F0AE8C}" destId="{F16DE604-1EEF-402E-8918-B070346A7748}" srcOrd="1" destOrd="0" presId="urn:microsoft.com/office/officeart/2005/8/layout/hierarchy2"/>
    <dgm:cxn modelId="{81F81710-EDB2-4D12-AE96-00520DB67407}" type="presParOf" srcId="{79144303-284E-4ADE-8362-798A5C957F02}" destId="{248A9E24-171A-4F34-A5F0-5956C1CE666B}" srcOrd="2" destOrd="0" presId="urn:microsoft.com/office/officeart/2005/8/layout/hierarchy2"/>
    <dgm:cxn modelId="{29D9B751-C587-444E-8852-CDD0FC23B6D1}" type="presParOf" srcId="{248A9E24-171A-4F34-A5F0-5956C1CE666B}" destId="{81ADC8A3-523F-4F32-854F-F361B052E6E0}" srcOrd="0" destOrd="0" presId="urn:microsoft.com/office/officeart/2005/8/layout/hierarchy2"/>
    <dgm:cxn modelId="{72037E3F-637C-4AF4-BA91-8A05323813FB}" type="presParOf" srcId="{79144303-284E-4ADE-8362-798A5C957F02}" destId="{E7FFB9B1-7D6E-499F-AB06-ED611CC46AA5}" srcOrd="3" destOrd="0" presId="urn:microsoft.com/office/officeart/2005/8/layout/hierarchy2"/>
    <dgm:cxn modelId="{B30529CE-3EF2-4116-BD70-0BA225E04B7D}" type="presParOf" srcId="{E7FFB9B1-7D6E-499F-AB06-ED611CC46AA5}" destId="{EBC55041-9035-4385-9FCC-31D16DF0706C}" srcOrd="0" destOrd="0" presId="urn:microsoft.com/office/officeart/2005/8/layout/hierarchy2"/>
    <dgm:cxn modelId="{03576C2E-DD5F-49B6-9789-2127A7ECB0AD}" type="presParOf" srcId="{E7FFB9B1-7D6E-499F-AB06-ED611CC46AA5}" destId="{D0BCDD4C-7789-4693-9980-457F12055ACF}" srcOrd="1" destOrd="0" presId="urn:microsoft.com/office/officeart/2005/8/layout/hierarchy2"/>
    <dgm:cxn modelId="{1FCA7FB6-7459-45FE-8B7F-A35405F138A7}" type="presParOf" srcId="{31788CFB-C903-41ED-91BC-67FC3853C641}" destId="{7895CB14-6516-4D96-A364-C78F9EA4E649}" srcOrd="2" destOrd="0" presId="urn:microsoft.com/office/officeart/2005/8/layout/hierarchy2"/>
    <dgm:cxn modelId="{7FFE5936-E1BF-4DCF-82F9-BE4B110C7DFC}" type="presParOf" srcId="{7895CB14-6516-4D96-A364-C78F9EA4E649}" destId="{7B04D315-9160-46BE-AD6C-BFE6BC5026A4}" srcOrd="0" destOrd="0" presId="urn:microsoft.com/office/officeart/2005/8/layout/hierarchy2"/>
    <dgm:cxn modelId="{15E6ADA8-07F6-4563-9F68-CB5C2EA64761}" type="presParOf" srcId="{31788CFB-C903-41ED-91BC-67FC3853C641}" destId="{F8181190-BF71-4200-B0C0-8B6B76BDF136}" srcOrd="3" destOrd="0" presId="urn:microsoft.com/office/officeart/2005/8/layout/hierarchy2"/>
    <dgm:cxn modelId="{6877AA1C-2EAA-4E83-BF60-AC625EF5E70C}" type="presParOf" srcId="{F8181190-BF71-4200-B0C0-8B6B76BDF136}" destId="{1F49CA61-7162-46EF-B5DF-DD03C46205C2}" srcOrd="0" destOrd="0" presId="urn:microsoft.com/office/officeart/2005/8/layout/hierarchy2"/>
    <dgm:cxn modelId="{D8A3D7C1-E07A-41CA-9E46-544BA95FC359}" type="presParOf" srcId="{F8181190-BF71-4200-B0C0-8B6B76BDF136}" destId="{F382B5F4-AAD7-4360-B7DA-BA269AAD4F5B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7538D539-A893-4387-96E9-21906E4AB9CC}" type="doc">
      <dgm:prSet loTypeId="urn:microsoft.com/office/officeart/2005/8/layout/hierarchy2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s-ES"/>
        </a:p>
      </dgm:t>
    </dgm:pt>
    <dgm:pt modelId="{B1554334-990C-4ABC-AD45-8F0EBF99CBD7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s-ES" sz="1100" b="1" dirty="0"/>
            <a:t>157 </a:t>
          </a:r>
          <a:r>
            <a:rPr lang="es-ES" sz="900" dirty="0"/>
            <a:t>AP Regionales RUNAP</a:t>
          </a:r>
        </a:p>
      </dgm:t>
    </dgm:pt>
    <dgm:pt modelId="{B811C9B9-81F2-476E-A902-77957E75E2FF}" type="parTrans" cxnId="{60723569-394C-4FAE-9F0D-161FC0039884}">
      <dgm:prSet/>
      <dgm:spPr/>
      <dgm:t>
        <a:bodyPr/>
        <a:lstStyle/>
        <a:p>
          <a:endParaRPr lang="es-ES"/>
        </a:p>
      </dgm:t>
    </dgm:pt>
    <dgm:pt modelId="{8CDFB294-8B55-43ED-9529-8209FD45D3EC}" type="sibTrans" cxnId="{60723569-394C-4FAE-9F0D-161FC0039884}">
      <dgm:prSet/>
      <dgm:spPr/>
      <dgm:t>
        <a:bodyPr/>
        <a:lstStyle/>
        <a:p>
          <a:endParaRPr lang="es-ES"/>
        </a:p>
      </dgm:t>
    </dgm:pt>
    <dgm:pt modelId="{EAFDECA4-55C2-432D-9647-8B30DB9708A7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pPr rtl="0"/>
          <a:r>
            <a:rPr lang="es-ES" sz="1050" b="1" dirty="0"/>
            <a:t>97</a:t>
          </a:r>
          <a:r>
            <a:rPr lang="es-ES" sz="900" dirty="0">
              <a:latin typeface="Calibri Light" panose="020F0302020204030204"/>
            </a:rPr>
            <a:t> </a:t>
          </a:r>
          <a:r>
            <a:rPr lang="es-ES" sz="900" dirty="0"/>
            <a:t> Reportadas por</a:t>
          </a:r>
          <a:r>
            <a:rPr lang="es-ES" sz="900" dirty="0">
              <a:latin typeface="Calibri Light" panose="020F0302020204030204"/>
            </a:rPr>
            <a:t> </a:t>
          </a:r>
          <a:r>
            <a:rPr lang="es-ES" sz="900"/>
            <a:t> </a:t>
          </a:r>
          <a:r>
            <a:rPr lang="es-ES" sz="900" smtClean="0"/>
            <a:t>7 de </a:t>
          </a:r>
          <a:r>
            <a:rPr lang="es-ES" sz="900"/>
            <a:t>las </a:t>
          </a:r>
          <a:r>
            <a:rPr lang="es-ES" sz="900" smtClean="0"/>
            <a:t>8 </a:t>
          </a:r>
          <a:r>
            <a:rPr lang="es-ES" sz="900" dirty="0">
              <a:latin typeface="Calibri Light" panose="020F0302020204030204"/>
            </a:rPr>
            <a:t> </a:t>
          </a:r>
          <a:r>
            <a:rPr lang="es-ES" sz="900" dirty="0"/>
            <a:t> autoridades ambientales</a:t>
          </a:r>
        </a:p>
        <a:p>
          <a:pPr rtl="0"/>
          <a:r>
            <a:rPr lang="es-ES" sz="900" dirty="0"/>
            <a:t>(</a:t>
          </a:r>
          <a:r>
            <a:rPr lang="es-ES" sz="900" i="1" dirty="0" err="1"/>
            <a:t>Cortolima</a:t>
          </a:r>
          <a:r>
            <a:rPr lang="es-ES" sz="900" dirty="0"/>
            <a:t>)</a:t>
          </a:r>
          <a:r>
            <a:rPr lang="es-ES" sz="900" dirty="0">
              <a:latin typeface="Calibri Light" panose="020F0302020204030204"/>
            </a:rPr>
            <a:t> </a:t>
          </a:r>
          <a:endParaRPr lang="es-ES" sz="900" dirty="0"/>
        </a:p>
      </dgm:t>
    </dgm:pt>
    <dgm:pt modelId="{85C922C1-A762-4797-AA62-4665DCD4B4C8}" type="parTrans" cxnId="{DD05EA44-17A5-4FC5-A222-ECAAA4B91A9D}">
      <dgm:prSet/>
      <dgm:spPr>
        <a:ln>
          <a:solidFill>
            <a:srgbClr val="0070C0"/>
          </a:solidFill>
        </a:ln>
      </dgm:spPr>
      <dgm:t>
        <a:bodyPr/>
        <a:lstStyle/>
        <a:p>
          <a:endParaRPr lang="es-ES"/>
        </a:p>
      </dgm:t>
    </dgm:pt>
    <dgm:pt modelId="{28175B0D-CB3D-44CE-8153-2E072CAEC296}" type="sibTrans" cxnId="{DD05EA44-17A5-4FC5-A222-ECAAA4B91A9D}">
      <dgm:prSet/>
      <dgm:spPr/>
      <dgm:t>
        <a:bodyPr/>
        <a:lstStyle/>
        <a:p>
          <a:endParaRPr lang="es-ES"/>
        </a:p>
      </dgm:t>
    </dgm:pt>
    <dgm:pt modelId="{72605151-C657-43C1-824B-EEF55396CF6D}">
      <dgm:prSet phldrT="[Texto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s-ES" sz="1400" b="1" dirty="0"/>
            <a:t>74</a:t>
          </a:r>
          <a:r>
            <a:rPr lang="es-ES" sz="1400" dirty="0"/>
            <a:t> cuentan con PMA adoptado</a:t>
          </a:r>
        </a:p>
      </dgm:t>
    </dgm:pt>
    <dgm:pt modelId="{4F6350F1-8C47-4D54-8972-D6798D453BED}" type="parTrans" cxnId="{FF07ED96-F451-4023-A1EB-FB1B85D9546B}">
      <dgm:prSet/>
      <dgm:spPr/>
      <dgm:t>
        <a:bodyPr/>
        <a:lstStyle/>
        <a:p>
          <a:endParaRPr lang="es-ES"/>
        </a:p>
      </dgm:t>
    </dgm:pt>
    <dgm:pt modelId="{0DA418AB-3C54-474A-9BAF-AE6929463D24}" type="sibTrans" cxnId="{FF07ED96-F451-4023-A1EB-FB1B85D9546B}">
      <dgm:prSet/>
      <dgm:spPr/>
      <dgm:t>
        <a:bodyPr/>
        <a:lstStyle/>
        <a:p>
          <a:endParaRPr lang="es-ES"/>
        </a:p>
      </dgm:t>
    </dgm:pt>
    <dgm:pt modelId="{192DD654-8D20-4AE0-A01C-C7774BA62070}">
      <dgm:prSet phldrT="[Texto]" custT="1"/>
      <dgm:spPr>
        <a:solidFill>
          <a:schemeClr val="accent2">
            <a:lumMod val="20000"/>
            <a:lumOff val="80000"/>
          </a:schemeClr>
        </a:solidFill>
        <a:ln>
          <a:solidFill>
            <a:schemeClr val="accent2"/>
          </a:solidFill>
        </a:ln>
      </dgm:spPr>
      <dgm:t>
        <a:bodyPr/>
        <a:lstStyle/>
        <a:p>
          <a:r>
            <a:rPr lang="es-ES" sz="1400" dirty="0"/>
            <a:t>23 no cuentan con PMA adoptado</a:t>
          </a:r>
        </a:p>
      </dgm:t>
    </dgm:pt>
    <dgm:pt modelId="{9E390269-DEC4-452F-83FA-189FF88BD66A}" type="parTrans" cxnId="{F5AC1963-D666-47C4-96A6-740098DF3240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ES"/>
        </a:p>
      </dgm:t>
    </dgm:pt>
    <dgm:pt modelId="{51B7D475-B0EB-42AC-8914-7E190F31CF79}" type="sibTrans" cxnId="{F5AC1963-D666-47C4-96A6-740098DF3240}">
      <dgm:prSet/>
      <dgm:spPr/>
      <dgm:t>
        <a:bodyPr/>
        <a:lstStyle/>
        <a:p>
          <a:endParaRPr lang="es-ES"/>
        </a:p>
      </dgm:t>
    </dgm:pt>
    <dgm:pt modelId="{1C6917E5-947F-42F9-B8FE-DAF9FD9E22D4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pPr rtl="0"/>
          <a:r>
            <a:rPr lang="es-ES" sz="900" dirty="0"/>
            <a:t>El restante han indicado en los reportes que no son de su jurisdicción faltan por validar las</a:t>
          </a:r>
          <a:r>
            <a:rPr lang="es-ES" sz="900" dirty="0">
              <a:latin typeface="Calibri Light" panose="020F0302020204030204"/>
            </a:rPr>
            <a:t> </a:t>
          </a:r>
          <a:r>
            <a:rPr lang="es-ES" sz="900" dirty="0"/>
            <a:t> AA pendientes</a:t>
          </a:r>
          <a:endParaRPr lang="es-ES" sz="1000" b="1" dirty="0"/>
        </a:p>
      </dgm:t>
    </dgm:pt>
    <dgm:pt modelId="{9DF384E9-920B-4B0B-96CA-91549FEB5313}" type="parTrans" cxnId="{2C6A6351-251A-4CAF-9810-F241EB5F1877}">
      <dgm:prSet/>
      <dgm:spPr>
        <a:ln>
          <a:solidFill>
            <a:srgbClr val="0070C0"/>
          </a:solidFill>
        </a:ln>
      </dgm:spPr>
      <dgm:t>
        <a:bodyPr/>
        <a:lstStyle/>
        <a:p>
          <a:endParaRPr lang="es-ES"/>
        </a:p>
      </dgm:t>
    </dgm:pt>
    <dgm:pt modelId="{C96A6C7F-3252-4A40-B9C8-312999EBCA56}" type="sibTrans" cxnId="{2C6A6351-251A-4CAF-9810-F241EB5F1877}">
      <dgm:prSet/>
      <dgm:spPr/>
      <dgm:t>
        <a:bodyPr/>
        <a:lstStyle/>
        <a:p>
          <a:endParaRPr lang="es-ES"/>
        </a:p>
      </dgm:t>
    </dgm:pt>
    <dgm:pt modelId="{FAC71CB4-B39C-4E01-881E-7CA81732E887}" type="pres">
      <dgm:prSet presAssocID="{7538D539-A893-4387-96E9-21906E4AB9C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1B531B0-5CEA-4377-9AA0-D68C99DEC5A3}" type="pres">
      <dgm:prSet presAssocID="{B1554334-990C-4ABC-AD45-8F0EBF99CBD7}" presName="root1" presStyleCnt="0"/>
      <dgm:spPr/>
    </dgm:pt>
    <dgm:pt modelId="{478BBE7F-1FE5-418E-A6AD-2A1F14CDEFBD}" type="pres">
      <dgm:prSet presAssocID="{B1554334-990C-4ABC-AD45-8F0EBF99CBD7}" presName="LevelOneTextNode" presStyleLbl="node0" presStyleIdx="0" presStyleCnt="1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1788CFB-C903-41ED-91BC-67FC3853C641}" type="pres">
      <dgm:prSet presAssocID="{B1554334-990C-4ABC-AD45-8F0EBF99CBD7}" presName="level2hierChild" presStyleCnt="0"/>
      <dgm:spPr/>
    </dgm:pt>
    <dgm:pt modelId="{D7904E27-AD99-44C2-B0B4-AC1A0842980C}" type="pres">
      <dgm:prSet presAssocID="{85C922C1-A762-4797-AA62-4665DCD4B4C8}" presName="conn2-1" presStyleLbl="parChTrans1D2" presStyleIdx="0" presStyleCnt="2"/>
      <dgm:spPr/>
      <dgm:t>
        <a:bodyPr/>
        <a:lstStyle/>
        <a:p>
          <a:endParaRPr lang="es-ES"/>
        </a:p>
      </dgm:t>
    </dgm:pt>
    <dgm:pt modelId="{51BB075E-D100-4167-A88A-564EB8076728}" type="pres">
      <dgm:prSet presAssocID="{85C922C1-A762-4797-AA62-4665DCD4B4C8}" presName="connTx" presStyleLbl="parChTrans1D2" presStyleIdx="0" presStyleCnt="2"/>
      <dgm:spPr/>
      <dgm:t>
        <a:bodyPr/>
        <a:lstStyle/>
        <a:p>
          <a:endParaRPr lang="es-ES"/>
        </a:p>
      </dgm:t>
    </dgm:pt>
    <dgm:pt modelId="{8A4721B1-0C56-4841-8E7C-3EF1E783B979}" type="pres">
      <dgm:prSet presAssocID="{EAFDECA4-55C2-432D-9647-8B30DB9708A7}" presName="root2" presStyleCnt="0"/>
      <dgm:spPr/>
    </dgm:pt>
    <dgm:pt modelId="{E4D2FD7A-99F0-4CE5-A332-FF472F3189B2}" type="pres">
      <dgm:prSet presAssocID="{EAFDECA4-55C2-432D-9647-8B30DB9708A7}" presName="LevelTwoTextNode" presStyleLbl="node2" presStyleIdx="0" presStyleCnt="2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79144303-284E-4ADE-8362-798A5C957F02}" type="pres">
      <dgm:prSet presAssocID="{EAFDECA4-55C2-432D-9647-8B30DB9708A7}" presName="level3hierChild" presStyleCnt="0"/>
      <dgm:spPr/>
    </dgm:pt>
    <dgm:pt modelId="{FFEE99C7-6496-4CF8-BB8E-585DDA962471}" type="pres">
      <dgm:prSet presAssocID="{4F6350F1-8C47-4D54-8972-D6798D453BED}" presName="conn2-1" presStyleLbl="parChTrans1D3" presStyleIdx="0" presStyleCnt="2"/>
      <dgm:spPr/>
      <dgm:t>
        <a:bodyPr/>
        <a:lstStyle/>
        <a:p>
          <a:endParaRPr lang="es-ES"/>
        </a:p>
      </dgm:t>
    </dgm:pt>
    <dgm:pt modelId="{7707B451-06B2-4FA0-BB5C-13916424D4CF}" type="pres">
      <dgm:prSet presAssocID="{4F6350F1-8C47-4D54-8972-D6798D453BED}" presName="connTx" presStyleLbl="parChTrans1D3" presStyleIdx="0" presStyleCnt="2"/>
      <dgm:spPr/>
      <dgm:t>
        <a:bodyPr/>
        <a:lstStyle/>
        <a:p>
          <a:endParaRPr lang="es-ES"/>
        </a:p>
      </dgm:t>
    </dgm:pt>
    <dgm:pt modelId="{934B27E8-BEFF-4D21-8C06-9CE1C6F0AE8C}" type="pres">
      <dgm:prSet presAssocID="{72605151-C657-43C1-824B-EEF55396CF6D}" presName="root2" presStyleCnt="0"/>
      <dgm:spPr/>
    </dgm:pt>
    <dgm:pt modelId="{7AEEE596-B5E2-4B46-A5F4-0154B66E78A6}" type="pres">
      <dgm:prSet presAssocID="{72605151-C657-43C1-824B-EEF55396CF6D}" presName="LevelTwoTextNode" presStyleLbl="node3" presStyleIdx="0" presStyleCnt="2" custScaleX="59097" custScaleY="47766" custLinFactNeighborX="-26905" custLinFactNeighborY="456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16DE604-1EEF-402E-8918-B070346A7748}" type="pres">
      <dgm:prSet presAssocID="{72605151-C657-43C1-824B-EEF55396CF6D}" presName="level3hierChild" presStyleCnt="0"/>
      <dgm:spPr/>
    </dgm:pt>
    <dgm:pt modelId="{248A9E24-171A-4F34-A5F0-5956C1CE666B}" type="pres">
      <dgm:prSet presAssocID="{9E390269-DEC4-452F-83FA-189FF88BD66A}" presName="conn2-1" presStyleLbl="parChTrans1D3" presStyleIdx="1" presStyleCnt="2"/>
      <dgm:spPr/>
      <dgm:t>
        <a:bodyPr/>
        <a:lstStyle/>
        <a:p>
          <a:endParaRPr lang="es-ES"/>
        </a:p>
      </dgm:t>
    </dgm:pt>
    <dgm:pt modelId="{81ADC8A3-523F-4F32-854F-F361B052E6E0}" type="pres">
      <dgm:prSet presAssocID="{9E390269-DEC4-452F-83FA-189FF88BD66A}" presName="connTx" presStyleLbl="parChTrans1D3" presStyleIdx="1" presStyleCnt="2"/>
      <dgm:spPr/>
      <dgm:t>
        <a:bodyPr/>
        <a:lstStyle/>
        <a:p>
          <a:endParaRPr lang="es-ES"/>
        </a:p>
      </dgm:t>
    </dgm:pt>
    <dgm:pt modelId="{E7FFB9B1-7D6E-499F-AB06-ED611CC46AA5}" type="pres">
      <dgm:prSet presAssocID="{192DD654-8D20-4AE0-A01C-C7774BA62070}" presName="root2" presStyleCnt="0"/>
      <dgm:spPr/>
    </dgm:pt>
    <dgm:pt modelId="{EBC55041-9035-4385-9FCC-31D16DF0706C}" type="pres">
      <dgm:prSet presAssocID="{192DD654-8D20-4AE0-A01C-C7774BA62070}" presName="LevelTwoTextNode" presStyleLbl="node3" presStyleIdx="1" presStyleCnt="2" custScaleX="59097" custScaleY="47766" custLinFactNeighborX="-26779" custLinFactNeighborY="51427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0BCDD4C-7789-4693-9980-457F12055ACF}" type="pres">
      <dgm:prSet presAssocID="{192DD654-8D20-4AE0-A01C-C7774BA62070}" presName="level3hierChild" presStyleCnt="0"/>
      <dgm:spPr/>
    </dgm:pt>
    <dgm:pt modelId="{7895CB14-6516-4D96-A364-C78F9EA4E649}" type="pres">
      <dgm:prSet presAssocID="{9DF384E9-920B-4B0B-96CA-91549FEB5313}" presName="conn2-1" presStyleLbl="parChTrans1D2" presStyleIdx="1" presStyleCnt="2"/>
      <dgm:spPr/>
      <dgm:t>
        <a:bodyPr/>
        <a:lstStyle/>
        <a:p>
          <a:endParaRPr lang="es-ES"/>
        </a:p>
      </dgm:t>
    </dgm:pt>
    <dgm:pt modelId="{7B04D315-9160-46BE-AD6C-BFE6BC5026A4}" type="pres">
      <dgm:prSet presAssocID="{9DF384E9-920B-4B0B-96CA-91549FEB5313}" presName="connTx" presStyleLbl="parChTrans1D2" presStyleIdx="1" presStyleCnt="2"/>
      <dgm:spPr/>
      <dgm:t>
        <a:bodyPr/>
        <a:lstStyle/>
        <a:p>
          <a:endParaRPr lang="es-ES"/>
        </a:p>
      </dgm:t>
    </dgm:pt>
    <dgm:pt modelId="{F8181190-BF71-4200-B0C0-8B6B76BDF136}" type="pres">
      <dgm:prSet presAssocID="{1C6917E5-947F-42F9-B8FE-DAF9FD9E22D4}" presName="root2" presStyleCnt="0"/>
      <dgm:spPr/>
    </dgm:pt>
    <dgm:pt modelId="{1F49CA61-7162-46EF-B5DF-DD03C46205C2}" type="pres">
      <dgm:prSet presAssocID="{1C6917E5-947F-42F9-B8FE-DAF9FD9E22D4}" presName="LevelTwoTextNode" presStyleLbl="node2" presStyleIdx="1" presStyleCnt="2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382B5F4-AAD7-4360-B7DA-BA269AAD4F5B}" type="pres">
      <dgm:prSet presAssocID="{1C6917E5-947F-42F9-B8FE-DAF9FD9E22D4}" presName="level3hierChild" presStyleCnt="0"/>
      <dgm:spPr/>
    </dgm:pt>
  </dgm:ptLst>
  <dgm:cxnLst>
    <dgm:cxn modelId="{9375825A-22DD-4BEF-839E-CCA2982B9282}" type="presOf" srcId="{4F6350F1-8C47-4D54-8972-D6798D453BED}" destId="{7707B451-06B2-4FA0-BB5C-13916424D4CF}" srcOrd="1" destOrd="0" presId="urn:microsoft.com/office/officeart/2005/8/layout/hierarchy2"/>
    <dgm:cxn modelId="{D24D763C-3665-4EAF-B610-AEFE0118E87B}" type="presOf" srcId="{85C922C1-A762-4797-AA62-4665DCD4B4C8}" destId="{D7904E27-AD99-44C2-B0B4-AC1A0842980C}" srcOrd="0" destOrd="0" presId="urn:microsoft.com/office/officeart/2005/8/layout/hierarchy2"/>
    <dgm:cxn modelId="{5156DA62-5786-4968-988F-DDD918CAF6FB}" type="presOf" srcId="{9DF384E9-920B-4B0B-96CA-91549FEB5313}" destId="{7B04D315-9160-46BE-AD6C-BFE6BC5026A4}" srcOrd="1" destOrd="0" presId="urn:microsoft.com/office/officeart/2005/8/layout/hierarchy2"/>
    <dgm:cxn modelId="{F9E309C7-8F22-4688-9535-F75C5D823E7B}" type="presOf" srcId="{85C922C1-A762-4797-AA62-4665DCD4B4C8}" destId="{51BB075E-D100-4167-A88A-564EB8076728}" srcOrd="1" destOrd="0" presId="urn:microsoft.com/office/officeart/2005/8/layout/hierarchy2"/>
    <dgm:cxn modelId="{FF07ED96-F451-4023-A1EB-FB1B85D9546B}" srcId="{EAFDECA4-55C2-432D-9647-8B30DB9708A7}" destId="{72605151-C657-43C1-824B-EEF55396CF6D}" srcOrd="0" destOrd="0" parTransId="{4F6350F1-8C47-4D54-8972-D6798D453BED}" sibTransId="{0DA418AB-3C54-474A-9BAF-AE6929463D24}"/>
    <dgm:cxn modelId="{7E57FD1E-8EC6-4757-9587-DA2FF3E431A1}" type="presOf" srcId="{EAFDECA4-55C2-432D-9647-8B30DB9708A7}" destId="{E4D2FD7A-99F0-4CE5-A332-FF472F3189B2}" srcOrd="0" destOrd="0" presId="urn:microsoft.com/office/officeart/2005/8/layout/hierarchy2"/>
    <dgm:cxn modelId="{27F9A39A-1884-4D76-B32A-006726078652}" type="presOf" srcId="{72605151-C657-43C1-824B-EEF55396CF6D}" destId="{7AEEE596-B5E2-4B46-A5F4-0154B66E78A6}" srcOrd="0" destOrd="0" presId="urn:microsoft.com/office/officeart/2005/8/layout/hierarchy2"/>
    <dgm:cxn modelId="{C09C0393-6728-4810-B5B7-E0EC219DBE1E}" type="presOf" srcId="{1C6917E5-947F-42F9-B8FE-DAF9FD9E22D4}" destId="{1F49CA61-7162-46EF-B5DF-DD03C46205C2}" srcOrd="0" destOrd="0" presId="urn:microsoft.com/office/officeart/2005/8/layout/hierarchy2"/>
    <dgm:cxn modelId="{A9B55936-81CD-4A60-869D-A621A90DD9E3}" type="presOf" srcId="{192DD654-8D20-4AE0-A01C-C7774BA62070}" destId="{EBC55041-9035-4385-9FCC-31D16DF0706C}" srcOrd="0" destOrd="0" presId="urn:microsoft.com/office/officeart/2005/8/layout/hierarchy2"/>
    <dgm:cxn modelId="{DD05EA44-17A5-4FC5-A222-ECAAA4B91A9D}" srcId="{B1554334-990C-4ABC-AD45-8F0EBF99CBD7}" destId="{EAFDECA4-55C2-432D-9647-8B30DB9708A7}" srcOrd="0" destOrd="0" parTransId="{85C922C1-A762-4797-AA62-4665DCD4B4C8}" sibTransId="{28175B0D-CB3D-44CE-8153-2E072CAEC296}"/>
    <dgm:cxn modelId="{2C6A6351-251A-4CAF-9810-F241EB5F1877}" srcId="{B1554334-990C-4ABC-AD45-8F0EBF99CBD7}" destId="{1C6917E5-947F-42F9-B8FE-DAF9FD9E22D4}" srcOrd="1" destOrd="0" parTransId="{9DF384E9-920B-4B0B-96CA-91549FEB5313}" sibTransId="{C96A6C7F-3252-4A40-B9C8-312999EBCA56}"/>
    <dgm:cxn modelId="{AB5303B5-B9A7-47C7-BB5D-1744EF70207A}" type="presOf" srcId="{9E390269-DEC4-452F-83FA-189FF88BD66A}" destId="{81ADC8A3-523F-4F32-854F-F361B052E6E0}" srcOrd="1" destOrd="0" presId="urn:microsoft.com/office/officeart/2005/8/layout/hierarchy2"/>
    <dgm:cxn modelId="{A568815B-4B63-4745-B971-D0DD4324F53F}" type="presOf" srcId="{B1554334-990C-4ABC-AD45-8F0EBF99CBD7}" destId="{478BBE7F-1FE5-418E-A6AD-2A1F14CDEFBD}" srcOrd="0" destOrd="0" presId="urn:microsoft.com/office/officeart/2005/8/layout/hierarchy2"/>
    <dgm:cxn modelId="{DE281B57-CF2B-43D8-9FBE-2DFD5F3C6FBD}" type="presOf" srcId="{4F6350F1-8C47-4D54-8972-D6798D453BED}" destId="{FFEE99C7-6496-4CF8-BB8E-585DDA962471}" srcOrd="0" destOrd="0" presId="urn:microsoft.com/office/officeart/2005/8/layout/hierarchy2"/>
    <dgm:cxn modelId="{2A345574-E494-451B-B8AA-AD1EA7B586C1}" type="presOf" srcId="{9DF384E9-920B-4B0B-96CA-91549FEB5313}" destId="{7895CB14-6516-4D96-A364-C78F9EA4E649}" srcOrd="0" destOrd="0" presId="urn:microsoft.com/office/officeart/2005/8/layout/hierarchy2"/>
    <dgm:cxn modelId="{DEFD0411-3738-4589-8E3B-087EAF61BB8D}" type="presOf" srcId="{9E390269-DEC4-452F-83FA-189FF88BD66A}" destId="{248A9E24-171A-4F34-A5F0-5956C1CE666B}" srcOrd="0" destOrd="0" presId="urn:microsoft.com/office/officeart/2005/8/layout/hierarchy2"/>
    <dgm:cxn modelId="{75B2E3E3-F4A0-4F33-999C-7D4DE7A753F9}" type="presOf" srcId="{7538D539-A893-4387-96E9-21906E4AB9CC}" destId="{FAC71CB4-B39C-4E01-881E-7CA81732E887}" srcOrd="0" destOrd="0" presId="urn:microsoft.com/office/officeart/2005/8/layout/hierarchy2"/>
    <dgm:cxn modelId="{60723569-394C-4FAE-9F0D-161FC0039884}" srcId="{7538D539-A893-4387-96E9-21906E4AB9CC}" destId="{B1554334-990C-4ABC-AD45-8F0EBF99CBD7}" srcOrd="0" destOrd="0" parTransId="{B811C9B9-81F2-476E-A902-77957E75E2FF}" sibTransId="{8CDFB294-8B55-43ED-9529-8209FD45D3EC}"/>
    <dgm:cxn modelId="{F5AC1963-D666-47C4-96A6-740098DF3240}" srcId="{EAFDECA4-55C2-432D-9647-8B30DB9708A7}" destId="{192DD654-8D20-4AE0-A01C-C7774BA62070}" srcOrd="1" destOrd="0" parTransId="{9E390269-DEC4-452F-83FA-189FF88BD66A}" sibTransId="{51B7D475-B0EB-42AC-8914-7E190F31CF79}"/>
    <dgm:cxn modelId="{3770A737-37C8-49FE-B710-67AC7855EE41}" type="presParOf" srcId="{FAC71CB4-B39C-4E01-881E-7CA81732E887}" destId="{61B531B0-5CEA-4377-9AA0-D68C99DEC5A3}" srcOrd="0" destOrd="0" presId="urn:microsoft.com/office/officeart/2005/8/layout/hierarchy2"/>
    <dgm:cxn modelId="{8E7D65DC-CBE8-4B21-9984-BC5992091E4A}" type="presParOf" srcId="{61B531B0-5CEA-4377-9AA0-D68C99DEC5A3}" destId="{478BBE7F-1FE5-418E-A6AD-2A1F14CDEFBD}" srcOrd="0" destOrd="0" presId="urn:microsoft.com/office/officeart/2005/8/layout/hierarchy2"/>
    <dgm:cxn modelId="{DF053A4C-71A2-4D4F-A275-5703335F3384}" type="presParOf" srcId="{61B531B0-5CEA-4377-9AA0-D68C99DEC5A3}" destId="{31788CFB-C903-41ED-91BC-67FC3853C641}" srcOrd="1" destOrd="0" presId="urn:microsoft.com/office/officeart/2005/8/layout/hierarchy2"/>
    <dgm:cxn modelId="{6457D657-6707-4FCC-99EC-DD4E772715F0}" type="presParOf" srcId="{31788CFB-C903-41ED-91BC-67FC3853C641}" destId="{D7904E27-AD99-44C2-B0B4-AC1A0842980C}" srcOrd="0" destOrd="0" presId="urn:microsoft.com/office/officeart/2005/8/layout/hierarchy2"/>
    <dgm:cxn modelId="{D7640FE3-AA63-4B49-BF98-2C238454B171}" type="presParOf" srcId="{D7904E27-AD99-44C2-B0B4-AC1A0842980C}" destId="{51BB075E-D100-4167-A88A-564EB8076728}" srcOrd="0" destOrd="0" presId="urn:microsoft.com/office/officeart/2005/8/layout/hierarchy2"/>
    <dgm:cxn modelId="{F128C638-968F-4D9A-AD4C-43D11E27296F}" type="presParOf" srcId="{31788CFB-C903-41ED-91BC-67FC3853C641}" destId="{8A4721B1-0C56-4841-8E7C-3EF1E783B979}" srcOrd="1" destOrd="0" presId="urn:microsoft.com/office/officeart/2005/8/layout/hierarchy2"/>
    <dgm:cxn modelId="{8F2BD90D-7E6A-459C-B927-69ED86F5AE34}" type="presParOf" srcId="{8A4721B1-0C56-4841-8E7C-3EF1E783B979}" destId="{E4D2FD7A-99F0-4CE5-A332-FF472F3189B2}" srcOrd="0" destOrd="0" presId="urn:microsoft.com/office/officeart/2005/8/layout/hierarchy2"/>
    <dgm:cxn modelId="{5C712582-0814-48B1-8440-2677BE3C6C5B}" type="presParOf" srcId="{8A4721B1-0C56-4841-8E7C-3EF1E783B979}" destId="{79144303-284E-4ADE-8362-798A5C957F02}" srcOrd="1" destOrd="0" presId="urn:microsoft.com/office/officeart/2005/8/layout/hierarchy2"/>
    <dgm:cxn modelId="{88B14D8E-30E9-4947-824A-0519A0A010E2}" type="presParOf" srcId="{79144303-284E-4ADE-8362-798A5C957F02}" destId="{FFEE99C7-6496-4CF8-BB8E-585DDA962471}" srcOrd="0" destOrd="0" presId="urn:microsoft.com/office/officeart/2005/8/layout/hierarchy2"/>
    <dgm:cxn modelId="{951310C7-A574-406E-BEA6-A57E59C46E1C}" type="presParOf" srcId="{FFEE99C7-6496-4CF8-BB8E-585DDA962471}" destId="{7707B451-06B2-4FA0-BB5C-13916424D4CF}" srcOrd="0" destOrd="0" presId="urn:microsoft.com/office/officeart/2005/8/layout/hierarchy2"/>
    <dgm:cxn modelId="{519FAC19-6A1F-45E5-B313-A97F1E0CE05A}" type="presParOf" srcId="{79144303-284E-4ADE-8362-798A5C957F02}" destId="{934B27E8-BEFF-4D21-8C06-9CE1C6F0AE8C}" srcOrd="1" destOrd="0" presId="urn:microsoft.com/office/officeart/2005/8/layout/hierarchy2"/>
    <dgm:cxn modelId="{EAC00DFD-3C52-4515-AAA5-3F9C253E47EA}" type="presParOf" srcId="{934B27E8-BEFF-4D21-8C06-9CE1C6F0AE8C}" destId="{7AEEE596-B5E2-4B46-A5F4-0154B66E78A6}" srcOrd="0" destOrd="0" presId="urn:microsoft.com/office/officeart/2005/8/layout/hierarchy2"/>
    <dgm:cxn modelId="{CAF98176-669D-476E-9DB3-EABFA2B8D7FA}" type="presParOf" srcId="{934B27E8-BEFF-4D21-8C06-9CE1C6F0AE8C}" destId="{F16DE604-1EEF-402E-8918-B070346A7748}" srcOrd="1" destOrd="0" presId="urn:microsoft.com/office/officeart/2005/8/layout/hierarchy2"/>
    <dgm:cxn modelId="{81F81710-EDB2-4D12-AE96-00520DB67407}" type="presParOf" srcId="{79144303-284E-4ADE-8362-798A5C957F02}" destId="{248A9E24-171A-4F34-A5F0-5956C1CE666B}" srcOrd="2" destOrd="0" presId="urn:microsoft.com/office/officeart/2005/8/layout/hierarchy2"/>
    <dgm:cxn modelId="{29D9B751-C587-444E-8852-CDD0FC23B6D1}" type="presParOf" srcId="{248A9E24-171A-4F34-A5F0-5956C1CE666B}" destId="{81ADC8A3-523F-4F32-854F-F361B052E6E0}" srcOrd="0" destOrd="0" presId="urn:microsoft.com/office/officeart/2005/8/layout/hierarchy2"/>
    <dgm:cxn modelId="{72037E3F-637C-4AF4-BA91-8A05323813FB}" type="presParOf" srcId="{79144303-284E-4ADE-8362-798A5C957F02}" destId="{E7FFB9B1-7D6E-499F-AB06-ED611CC46AA5}" srcOrd="3" destOrd="0" presId="urn:microsoft.com/office/officeart/2005/8/layout/hierarchy2"/>
    <dgm:cxn modelId="{B30529CE-3EF2-4116-BD70-0BA225E04B7D}" type="presParOf" srcId="{E7FFB9B1-7D6E-499F-AB06-ED611CC46AA5}" destId="{EBC55041-9035-4385-9FCC-31D16DF0706C}" srcOrd="0" destOrd="0" presId="urn:microsoft.com/office/officeart/2005/8/layout/hierarchy2"/>
    <dgm:cxn modelId="{03576C2E-DD5F-49B6-9789-2127A7ECB0AD}" type="presParOf" srcId="{E7FFB9B1-7D6E-499F-AB06-ED611CC46AA5}" destId="{D0BCDD4C-7789-4693-9980-457F12055ACF}" srcOrd="1" destOrd="0" presId="urn:microsoft.com/office/officeart/2005/8/layout/hierarchy2"/>
    <dgm:cxn modelId="{1FCA7FB6-7459-45FE-8B7F-A35405F138A7}" type="presParOf" srcId="{31788CFB-C903-41ED-91BC-67FC3853C641}" destId="{7895CB14-6516-4D96-A364-C78F9EA4E649}" srcOrd="2" destOrd="0" presId="urn:microsoft.com/office/officeart/2005/8/layout/hierarchy2"/>
    <dgm:cxn modelId="{7FFE5936-E1BF-4DCF-82F9-BE4B110C7DFC}" type="presParOf" srcId="{7895CB14-6516-4D96-A364-C78F9EA4E649}" destId="{7B04D315-9160-46BE-AD6C-BFE6BC5026A4}" srcOrd="0" destOrd="0" presId="urn:microsoft.com/office/officeart/2005/8/layout/hierarchy2"/>
    <dgm:cxn modelId="{15E6ADA8-07F6-4563-9F68-CB5C2EA64761}" type="presParOf" srcId="{31788CFB-C903-41ED-91BC-67FC3853C641}" destId="{F8181190-BF71-4200-B0C0-8B6B76BDF136}" srcOrd="3" destOrd="0" presId="urn:microsoft.com/office/officeart/2005/8/layout/hierarchy2"/>
    <dgm:cxn modelId="{6877AA1C-2EAA-4E83-BF60-AC625EF5E70C}" type="presParOf" srcId="{F8181190-BF71-4200-B0C0-8B6B76BDF136}" destId="{1F49CA61-7162-46EF-B5DF-DD03C46205C2}" srcOrd="0" destOrd="0" presId="urn:microsoft.com/office/officeart/2005/8/layout/hierarchy2"/>
    <dgm:cxn modelId="{D8A3D7C1-E07A-41CA-9E46-544BA95FC359}" type="presParOf" srcId="{F8181190-BF71-4200-B0C0-8B6B76BDF136}" destId="{F382B5F4-AAD7-4360-B7DA-BA269AAD4F5B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538D539-A893-4387-96E9-21906E4AB9CC}" type="doc">
      <dgm:prSet loTypeId="urn:microsoft.com/office/officeart/2005/8/layout/hierarchy2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s-ES"/>
        </a:p>
      </dgm:t>
    </dgm:pt>
    <dgm:pt modelId="{B1554334-990C-4ABC-AD45-8F0EBF99CBD7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s-ES" sz="1100" b="1" dirty="0"/>
            <a:t>157 </a:t>
          </a:r>
          <a:r>
            <a:rPr lang="es-ES" sz="900" dirty="0"/>
            <a:t>AP Regionales RUNAP</a:t>
          </a:r>
        </a:p>
      </dgm:t>
    </dgm:pt>
    <dgm:pt modelId="{B811C9B9-81F2-476E-A902-77957E75E2FF}" type="parTrans" cxnId="{60723569-394C-4FAE-9F0D-161FC0039884}">
      <dgm:prSet/>
      <dgm:spPr/>
      <dgm:t>
        <a:bodyPr/>
        <a:lstStyle/>
        <a:p>
          <a:endParaRPr lang="es-ES"/>
        </a:p>
      </dgm:t>
    </dgm:pt>
    <dgm:pt modelId="{8CDFB294-8B55-43ED-9529-8209FD45D3EC}" type="sibTrans" cxnId="{60723569-394C-4FAE-9F0D-161FC0039884}">
      <dgm:prSet/>
      <dgm:spPr/>
      <dgm:t>
        <a:bodyPr/>
        <a:lstStyle/>
        <a:p>
          <a:endParaRPr lang="es-ES"/>
        </a:p>
      </dgm:t>
    </dgm:pt>
    <dgm:pt modelId="{EAFDECA4-55C2-432D-9647-8B30DB9708A7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pPr rtl="0"/>
          <a:r>
            <a:rPr lang="es-ES" sz="1400" b="1" dirty="0"/>
            <a:t>103</a:t>
          </a:r>
          <a:r>
            <a:rPr lang="es-ES" sz="900" dirty="0">
              <a:latin typeface="Calibri Light" panose="020F0302020204030204"/>
            </a:rPr>
            <a:t> </a:t>
          </a:r>
          <a:r>
            <a:rPr lang="es-ES" sz="900" dirty="0"/>
            <a:t> Reportadas por las 8</a:t>
          </a:r>
          <a:r>
            <a:rPr lang="es-ES" sz="900" dirty="0">
              <a:latin typeface="Calibri Light" panose="020F0302020204030204"/>
            </a:rPr>
            <a:t>  </a:t>
          </a:r>
          <a:r>
            <a:rPr lang="es-ES" sz="900" dirty="0"/>
            <a:t> autoridades ambientales</a:t>
          </a:r>
          <a:r>
            <a:rPr lang="es-ES" sz="900" dirty="0">
              <a:latin typeface="Calibri Light" panose="020F0302020204030204"/>
            </a:rPr>
            <a:t> </a:t>
          </a:r>
          <a:endParaRPr lang="es-ES" sz="900" dirty="0"/>
        </a:p>
      </dgm:t>
    </dgm:pt>
    <dgm:pt modelId="{85C922C1-A762-4797-AA62-4665DCD4B4C8}" type="parTrans" cxnId="{DD05EA44-17A5-4FC5-A222-ECAAA4B91A9D}">
      <dgm:prSet/>
      <dgm:spPr>
        <a:ln>
          <a:solidFill>
            <a:srgbClr val="0070C0"/>
          </a:solidFill>
        </a:ln>
      </dgm:spPr>
      <dgm:t>
        <a:bodyPr/>
        <a:lstStyle/>
        <a:p>
          <a:endParaRPr lang="es-ES"/>
        </a:p>
      </dgm:t>
    </dgm:pt>
    <dgm:pt modelId="{28175B0D-CB3D-44CE-8153-2E072CAEC296}" type="sibTrans" cxnId="{DD05EA44-17A5-4FC5-A222-ECAAA4B91A9D}">
      <dgm:prSet/>
      <dgm:spPr/>
      <dgm:t>
        <a:bodyPr/>
        <a:lstStyle/>
        <a:p>
          <a:endParaRPr lang="es-ES"/>
        </a:p>
      </dgm:t>
    </dgm:pt>
    <dgm:pt modelId="{72605151-C657-43C1-824B-EEF55396CF6D}">
      <dgm:prSet phldrT="[Texto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s-ES" sz="1400" dirty="0"/>
            <a:t>55 cuentan con PMA adoptado</a:t>
          </a:r>
        </a:p>
      </dgm:t>
    </dgm:pt>
    <dgm:pt modelId="{4F6350F1-8C47-4D54-8972-D6798D453BED}" type="parTrans" cxnId="{FF07ED96-F451-4023-A1EB-FB1B85D9546B}">
      <dgm:prSet/>
      <dgm:spPr/>
      <dgm:t>
        <a:bodyPr/>
        <a:lstStyle/>
        <a:p>
          <a:endParaRPr lang="es-ES"/>
        </a:p>
      </dgm:t>
    </dgm:pt>
    <dgm:pt modelId="{0DA418AB-3C54-474A-9BAF-AE6929463D24}" type="sibTrans" cxnId="{FF07ED96-F451-4023-A1EB-FB1B85D9546B}">
      <dgm:prSet/>
      <dgm:spPr/>
      <dgm:t>
        <a:bodyPr/>
        <a:lstStyle/>
        <a:p>
          <a:endParaRPr lang="es-ES"/>
        </a:p>
      </dgm:t>
    </dgm:pt>
    <dgm:pt modelId="{192DD654-8D20-4AE0-A01C-C7774BA62070}">
      <dgm:prSet phldrT="[Texto]" custT="1"/>
      <dgm:spPr>
        <a:solidFill>
          <a:schemeClr val="accent2">
            <a:lumMod val="20000"/>
            <a:lumOff val="80000"/>
          </a:schemeClr>
        </a:solidFill>
        <a:ln>
          <a:solidFill>
            <a:schemeClr val="accent2"/>
          </a:solidFill>
        </a:ln>
      </dgm:spPr>
      <dgm:t>
        <a:bodyPr/>
        <a:lstStyle/>
        <a:p>
          <a:r>
            <a:rPr lang="es-ES" sz="1400" dirty="0"/>
            <a:t>48 no cuentan con PMA adoptado</a:t>
          </a:r>
        </a:p>
      </dgm:t>
    </dgm:pt>
    <dgm:pt modelId="{9E390269-DEC4-452F-83FA-189FF88BD66A}" type="parTrans" cxnId="{F5AC1963-D666-47C4-96A6-740098DF3240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ES"/>
        </a:p>
      </dgm:t>
    </dgm:pt>
    <dgm:pt modelId="{51B7D475-B0EB-42AC-8914-7E190F31CF79}" type="sibTrans" cxnId="{F5AC1963-D666-47C4-96A6-740098DF3240}">
      <dgm:prSet/>
      <dgm:spPr/>
      <dgm:t>
        <a:bodyPr/>
        <a:lstStyle/>
        <a:p>
          <a:endParaRPr lang="es-ES"/>
        </a:p>
      </dgm:t>
    </dgm:pt>
    <dgm:pt modelId="{1C6917E5-947F-42F9-B8FE-DAF9FD9E22D4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s-ES" sz="900" dirty="0"/>
            <a:t>El restante han indicado en los reportes que no son de su jurisdicción</a:t>
          </a:r>
          <a:endParaRPr lang="es-ES" sz="1000" b="1" dirty="0"/>
        </a:p>
      </dgm:t>
    </dgm:pt>
    <dgm:pt modelId="{9DF384E9-920B-4B0B-96CA-91549FEB5313}" type="parTrans" cxnId="{2C6A6351-251A-4CAF-9810-F241EB5F1877}">
      <dgm:prSet/>
      <dgm:spPr>
        <a:ln>
          <a:solidFill>
            <a:srgbClr val="0070C0"/>
          </a:solidFill>
        </a:ln>
      </dgm:spPr>
      <dgm:t>
        <a:bodyPr/>
        <a:lstStyle/>
        <a:p>
          <a:endParaRPr lang="es-ES"/>
        </a:p>
      </dgm:t>
    </dgm:pt>
    <dgm:pt modelId="{C96A6C7F-3252-4A40-B9C8-312999EBCA56}" type="sibTrans" cxnId="{2C6A6351-251A-4CAF-9810-F241EB5F1877}">
      <dgm:prSet/>
      <dgm:spPr/>
      <dgm:t>
        <a:bodyPr/>
        <a:lstStyle/>
        <a:p>
          <a:endParaRPr lang="es-ES"/>
        </a:p>
      </dgm:t>
    </dgm:pt>
    <dgm:pt modelId="{FAC71CB4-B39C-4E01-881E-7CA81732E887}" type="pres">
      <dgm:prSet presAssocID="{7538D539-A893-4387-96E9-21906E4AB9C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1B531B0-5CEA-4377-9AA0-D68C99DEC5A3}" type="pres">
      <dgm:prSet presAssocID="{B1554334-990C-4ABC-AD45-8F0EBF99CBD7}" presName="root1" presStyleCnt="0"/>
      <dgm:spPr/>
    </dgm:pt>
    <dgm:pt modelId="{478BBE7F-1FE5-418E-A6AD-2A1F14CDEFBD}" type="pres">
      <dgm:prSet presAssocID="{B1554334-990C-4ABC-AD45-8F0EBF99CBD7}" presName="LevelOneTextNode" presStyleLbl="node0" presStyleIdx="0" presStyleCnt="1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1788CFB-C903-41ED-91BC-67FC3853C641}" type="pres">
      <dgm:prSet presAssocID="{B1554334-990C-4ABC-AD45-8F0EBF99CBD7}" presName="level2hierChild" presStyleCnt="0"/>
      <dgm:spPr/>
    </dgm:pt>
    <dgm:pt modelId="{D7904E27-AD99-44C2-B0B4-AC1A0842980C}" type="pres">
      <dgm:prSet presAssocID="{85C922C1-A762-4797-AA62-4665DCD4B4C8}" presName="conn2-1" presStyleLbl="parChTrans1D2" presStyleIdx="0" presStyleCnt="2"/>
      <dgm:spPr/>
      <dgm:t>
        <a:bodyPr/>
        <a:lstStyle/>
        <a:p>
          <a:endParaRPr lang="es-ES"/>
        </a:p>
      </dgm:t>
    </dgm:pt>
    <dgm:pt modelId="{51BB075E-D100-4167-A88A-564EB8076728}" type="pres">
      <dgm:prSet presAssocID="{85C922C1-A762-4797-AA62-4665DCD4B4C8}" presName="connTx" presStyleLbl="parChTrans1D2" presStyleIdx="0" presStyleCnt="2"/>
      <dgm:spPr/>
      <dgm:t>
        <a:bodyPr/>
        <a:lstStyle/>
        <a:p>
          <a:endParaRPr lang="es-ES"/>
        </a:p>
      </dgm:t>
    </dgm:pt>
    <dgm:pt modelId="{8A4721B1-0C56-4841-8E7C-3EF1E783B979}" type="pres">
      <dgm:prSet presAssocID="{EAFDECA4-55C2-432D-9647-8B30DB9708A7}" presName="root2" presStyleCnt="0"/>
      <dgm:spPr/>
    </dgm:pt>
    <dgm:pt modelId="{E4D2FD7A-99F0-4CE5-A332-FF472F3189B2}" type="pres">
      <dgm:prSet presAssocID="{EAFDECA4-55C2-432D-9647-8B30DB9708A7}" presName="LevelTwoTextNode" presStyleLbl="node2" presStyleIdx="0" presStyleCnt="2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79144303-284E-4ADE-8362-798A5C957F02}" type="pres">
      <dgm:prSet presAssocID="{EAFDECA4-55C2-432D-9647-8B30DB9708A7}" presName="level3hierChild" presStyleCnt="0"/>
      <dgm:spPr/>
    </dgm:pt>
    <dgm:pt modelId="{FFEE99C7-6496-4CF8-BB8E-585DDA962471}" type="pres">
      <dgm:prSet presAssocID="{4F6350F1-8C47-4D54-8972-D6798D453BED}" presName="conn2-1" presStyleLbl="parChTrans1D3" presStyleIdx="0" presStyleCnt="2"/>
      <dgm:spPr/>
      <dgm:t>
        <a:bodyPr/>
        <a:lstStyle/>
        <a:p>
          <a:endParaRPr lang="es-ES"/>
        </a:p>
      </dgm:t>
    </dgm:pt>
    <dgm:pt modelId="{7707B451-06B2-4FA0-BB5C-13916424D4CF}" type="pres">
      <dgm:prSet presAssocID="{4F6350F1-8C47-4D54-8972-D6798D453BED}" presName="connTx" presStyleLbl="parChTrans1D3" presStyleIdx="0" presStyleCnt="2"/>
      <dgm:spPr/>
      <dgm:t>
        <a:bodyPr/>
        <a:lstStyle/>
        <a:p>
          <a:endParaRPr lang="es-ES"/>
        </a:p>
      </dgm:t>
    </dgm:pt>
    <dgm:pt modelId="{934B27E8-BEFF-4D21-8C06-9CE1C6F0AE8C}" type="pres">
      <dgm:prSet presAssocID="{72605151-C657-43C1-824B-EEF55396CF6D}" presName="root2" presStyleCnt="0"/>
      <dgm:spPr/>
    </dgm:pt>
    <dgm:pt modelId="{7AEEE596-B5E2-4B46-A5F4-0154B66E78A6}" type="pres">
      <dgm:prSet presAssocID="{72605151-C657-43C1-824B-EEF55396CF6D}" presName="LevelTwoTextNode" presStyleLbl="node3" presStyleIdx="0" presStyleCnt="2" custScaleX="59097" custScaleY="47766" custLinFactNeighborX="-26905" custLinFactNeighborY="456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16DE604-1EEF-402E-8918-B070346A7748}" type="pres">
      <dgm:prSet presAssocID="{72605151-C657-43C1-824B-EEF55396CF6D}" presName="level3hierChild" presStyleCnt="0"/>
      <dgm:spPr/>
    </dgm:pt>
    <dgm:pt modelId="{248A9E24-171A-4F34-A5F0-5956C1CE666B}" type="pres">
      <dgm:prSet presAssocID="{9E390269-DEC4-452F-83FA-189FF88BD66A}" presName="conn2-1" presStyleLbl="parChTrans1D3" presStyleIdx="1" presStyleCnt="2"/>
      <dgm:spPr/>
      <dgm:t>
        <a:bodyPr/>
        <a:lstStyle/>
        <a:p>
          <a:endParaRPr lang="es-ES"/>
        </a:p>
      </dgm:t>
    </dgm:pt>
    <dgm:pt modelId="{81ADC8A3-523F-4F32-854F-F361B052E6E0}" type="pres">
      <dgm:prSet presAssocID="{9E390269-DEC4-452F-83FA-189FF88BD66A}" presName="connTx" presStyleLbl="parChTrans1D3" presStyleIdx="1" presStyleCnt="2"/>
      <dgm:spPr/>
      <dgm:t>
        <a:bodyPr/>
        <a:lstStyle/>
        <a:p>
          <a:endParaRPr lang="es-ES"/>
        </a:p>
      </dgm:t>
    </dgm:pt>
    <dgm:pt modelId="{E7FFB9B1-7D6E-499F-AB06-ED611CC46AA5}" type="pres">
      <dgm:prSet presAssocID="{192DD654-8D20-4AE0-A01C-C7774BA62070}" presName="root2" presStyleCnt="0"/>
      <dgm:spPr/>
    </dgm:pt>
    <dgm:pt modelId="{EBC55041-9035-4385-9FCC-31D16DF0706C}" type="pres">
      <dgm:prSet presAssocID="{192DD654-8D20-4AE0-A01C-C7774BA62070}" presName="LevelTwoTextNode" presStyleLbl="node3" presStyleIdx="1" presStyleCnt="2" custScaleX="59097" custScaleY="47766" custLinFactNeighborX="-26779" custLinFactNeighborY="51427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0BCDD4C-7789-4693-9980-457F12055ACF}" type="pres">
      <dgm:prSet presAssocID="{192DD654-8D20-4AE0-A01C-C7774BA62070}" presName="level3hierChild" presStyleCnt="0"/>
      <dgm:spPr/>
    </dgm:pt>
    <dgm:pt modelId="{7895CB14-6516-4D96-A364-C78F9EA4E649}" type="pres">
      <dgm:prSet presAssocID="{9DF384E9-920B-4B0B-96CA-91549FEB5313}" presName="conn2-1" presStyleLbl="parChTrans1D2" presStyleIdx="1" presStyleCnt="2"/>
      <dgm:spPr/>
      <dgm:t>
        <a:bodyPr/>
        <a:lstStyle/>
        <a:p>
          <a:endParaRPr lang="es-ES"/>
        </a:p>
      </dgm:t>
    </dgm:pt>
    <dgm:pt modelId="{7B04D315-9160-46BE-AD6C-BFE6BC5026A4}" type="pres">
      <dgm:prSet presAssocID="{9DF384E9-920B-4B0B-96CA-91549FEB5313}" presName="connTx" presStyleLbl="parChTrans1D2" presStyleIdx="1" presStyleCnt="2"/>
      <dgm:spPr/>
      <dgm:t>
        <a:bodyPr/>
        <a:lstStyle/>
        <a:p>
          <a:endParaRPr lang="es-ES"/>
        </a:p>
      </dgm:t>
    </dgm:pt>
    <dgm:pt modelId="{F8181190-BF71-4200-B0C0-8B6B76BDF136}" type="pres">
      <dgm:prSet presAssocID="{1C6917E5-947F-42F9-B8FE-DAF9FD9E22D4}" presName="root2" presStyleCnt="0"/>
      <dgm:spPr/>
    </dgm:pt>
    <dgm:pt modelId="{1F49CA61-7162-46EF-B5DF-DD03C46205C2}" type="pres">
      <dgm:prSet presAssocID="{1C6917E5-947F-42F9-B8FE-DAF9FD9E22D4}" presName="LevelTwoTextNode" presStyleLbl="node2" presStyleIdx="1" presStyleCnt="2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382B5F4-AAD7-4360-B7DA-BA269AAD4F5B}" type="pres">
      <dgm:prSet presAssocID="{1C6917E5-947F-42F9-B8FE-DAF9FD9E22D4}" presName="level3hierChild" presStyleCnt="0"/>
      <dgm:spPr/>
    </dgm:pt>
  </dgm:ptLst>
  <dgm:cxnLst>
    <dgm:cxn modelId="{9375825A-22DD-4BEF-839E-CCA2982B9282}" type="presOf" srcId="{4F6350F1-8C47-4D54-8972-D6798D453BED}" destId="{7707B451-06B2-4FA0-BB5C-13916424D4CF}" srcOrd="1" destOrd="0" presId="urn:microsoft.com/office/officeart/2005/8/layout/hierarchy2"/>
    <dgm:cxn modelId="{D24D763C-3665-4EAF-B610-AEFE0118E87B}" type="presOf" srcId="{85C922C1-A762-4797-AA62-4665DCD4B4C8}" destId="{D7904E27-AD99-44C2-B0B4-AC1A0842980C}" srcOrd="0" destOrd="0" presId="urn:microsoft.com/office/officeart/2005/8/layout/hierarchy2"/>
    <dgm:cxn modelId="{5156DA62-5786-4968-988F-DDD918CAF6FB}" type="presOf" srcId="{9DF384E9-920B-4B0B-96CA-91549FEB5313}" destId="{7B04D315-9160-46BE-AD6C-BFE6BC5026A4}" srcOrd="1" destOrd="0" presId="urn:microsoft.com/office/officeart/2005/8/layout/hierarchy2"/>
    <dgm:cxn modelId="{F9E309C7-8F22-4688-9535-F75C5D823E7B}" type="presOf" srcId="{85C922C1-A762-4797-AA62-4665DCD4B4C8}" destId="{51BB075E-D100-4167-A88A-564EB8076728}" srcOrd="1" destOrd="0" presId="urn:microsoft.com/office/officeart/2005/8/layout/hierarchy2"/>
    <dgm:cxn modelId="{FF07ED96-F451-4023-A1EB-FB1B85D9546B}" srcId="{EAFDECA4-55C2-432D-9647-8B30DB9708A7}" destId="{72605151-C657-43C1-824B-EEF55396CF6D}" srcOrd="0" destOrd="0" parTransId="{4F6350F1-8C47-4D54-8972-D6798D453BED}" sibTransId="{0DA418AB-3C54-474A-9BAF-AE6929463D24}"/>
    <dgm:cxn modelId="{7E57FD1E-8EC6-4757-9587-DA2FF3E431A1}" type="presOf" srcId="{EAFDECA4-55C2-432D-9647-8B30DB9708A7}" destId="{E4D2FD7A-99F0-4CE5-A332-FF472F3189B2}" srcOrd="0" destOrd="0" presId="urn:microsoft.com/office/officeart/2005/8/layout/hierarchy2"/>
    <dgm:cxn modelId="{27F9A39A-1884-4D76-B32A-006726078652}" type="presOf" srcId="{72605151-C657-43C1-824B-EEF55396CF6D}" destId="{7AEEE596-B5E2-4B46-A5F4-0154B66E78A6}" srcOrd="0" destOrd="0" presId="urn:microsoft.com/office/officeart/2005/8/layout/hierarchy2"/>
    <dgm:cxn modelId="{C09C0393-6728-4810-B5B7-E0EC219DBE1E}" type="presOf" srcId="{1C6917E5-947F-42F9-B8FE-DAF9FD9E22D4}" destId="{1F49CA61-7162-46EF-B5DF-DD03C46205C2}" srcOrd="0" destOrd="0" presId="urn:microsoft.com/office/officeart/2005/8/layout/hierarchy2"/>
    <dgm:cxn modelId="{A9B55936-81CD-4A60-869D-A621A90DD9E3}" type="presOf" srcId="{192DD654-8D20-4AE0-A01C-C7774BA62070}" destId="{EBC55041-9035-4385-9FCC-31D16DF0706C}" srcOrd="0" destOrd="0" presId="urn:microsoft.com/office/officeart/2005/8/layout/hierarchy2"/>
    <dgm:cxn modelId="{DD05EA44-17A5-4FC5-A222-ECAAA4B91A9D}" srcId="{B1554334-990C-4ABC-AD45-8F0EBF99CBD7}" destId="{EAFDECA4-55C2-432D-9647-8B30DB9708A7}" srcOrd="0" destOrd="0" parTransId="{85C922C1-A762-4797-AA62-4665DCD4B4C8}" sibTransId="{28175B0D-CB3D-44CE-8153-2E072CAEC296}"/>
    <dgm:cxn modelId="{2C6A6351-251A-4CAF-9810-F241EB5F1877}" srcId="{B1554334-990C-4ABC-AD45-8F0EBF99CBD7}" destId="{1C6917E5-947F-42F9-B8FE-DAF9FD9E22D4}" srcOrd="1" destOrd="0" parTransId="{9DF384E9-920B-4B0B-96CA-91549FEB5313}" sibTransId="{C96A6C7F-3252-4A40-B9C8-312999EBCA56}"/>
    <dgm:cxn modelId="{AB5303B5-B9A7-47C7-BB5D-1744EF70207A}" type="presOf" srcId="{9E390269-DEC4-452F-83FA-189FF88BD66A}" destId="{81ADC8A3-523F-4F32-854F-F361B052E6E0}" srcOrd="1" destOrd="0" presId="urn:microsoft.com/office/officeart/2005/8/layout/hierarchy2"/>
    <dgm:cxn modelId="{A568815B-4B63-4745-B971-D0DD4324F53F}" type="presOf" srcId="{B1554334-990C-4ABC-AD45-8F0EBF99CBD7}" destId="{478BBE7F-1FE5-418E-A6AD-2A1F14CDEFBD}" srcOrd="0" destOrd="0" presId="urn:microsoft.com/office/officeart/2005/8/layout/hierarchy2"/>
    <dgm:cxn modelId="{DE281B57-CF2B-43D8-9FBE-2DFD5F3C6FBD}" type="presOf" srcId="{4F6350F1-8C47-4D54-8972-D6798D453BED}" destId="{FFEE99C7-6496-4CF8-BB8E-585DDA962471}" srcOrd="0" destOrd="0" presId="urn:microsoft.com/office/officeart/2005/8/layout/hierarchy2"/>
    <dgm:cxn modelId="{2A345574-E494-451B-B8AA-AD1EA7B586C1}" type="presOf" srcId="{9DF384E9-920B-4B0B-96CA-91549FEB5313}" destId="{7895CB14-6516-4D96-A364-C78F9EA4E649}" srcOrd="0" destOrd="0" presId="urn:microsoft.com/office/officeart/2005/8/layout/hierarchy2"/>
    <dgm:cxn modelId="{DEFD0411-3738-4589-8E3B-087EAF61BB8D}" type="presOf" srcId="{9E390269-DEC4-452F-83FA-189FF88BD66A}" destId="{248A9E24-171A-4F34-A5F0-5956C1CE666B}" srcOrd="0" destOrd="0" presId="urn:microsoft.com/office/officeart/2005/8/layout/hierarchy2"/>
    <dgm:cxn modelId="{75B2E3E3-F4A0-4F33-999C-7D4DE7A753F9}" type="presOf" srcId="{7538D539-A893-4387-96E9-21906E4AB9CC}" destId="{FAC71CB4-B39C-4E01-881E-7CA81732E887}" srcOrd="0" destOrd="0" presId="urn:microsoft.com/office/officeart/2005/8/layout/hierarchy2"/>
    <dgm:cxn modelId="{60723569-394C-4FAE-9F0D-161FC0039884}" srcId="{7538D539-A893-4387-96E9-21906E4AB9CC}" destId="{B1554334-990C-4ABC-AD45-8F0EBF99CBD7}" srcOrd="0" destOrd="0" parTransId="{B811C9B9-81F2-476E-A902-77957E75E2FF}" sibTransId="{8CDFB294-8B55-43ED-9529-8209FD45D3EC}"/>
    <dgm:cxn modelId="{F5AC1963-D666-47C4-96A6-740098DF3240}" srcId="{EAFDECA4-55C2-432D-9647-8B30DB9708A7}" destId="{192DD654-8D20-4AE0-A01C-C7774BA62070}" srcOrd="1" destOrd="0" parTransId="{9E390269-DEC4-452F-83FA-189FF88BD66A}" sibTransId="{51B7D475-B0EB-42AC-8914-7E190F31CF79}"/>
    <dgm:cxn modelId="{3770A737-37C8-49FE-B710-67AC7855EE41}" type="presParOf" srcId="{FAC71CB4-B39C-4E01-881E-7CA81732E887}" destId="{61B531B0-5CEA-4377-9AA0-D68C99DEC5A3}" srcOrd="0" destOrd="0" presId="urn:microsoft.com/office/officeart/2005/8/layout/hierarchy2"/>
    <dgm:cxn modelId="{8E7D65DC-CBE8-4B21-9984-BC5992091E4A}" type="presParOf" srcId="{61B531B0-5CEA-4377-9AA0-D68C99DEC5A3}" destId="{478BBE7F-1FE5-418E-A6AD-2A1F14CDEFBD}" srcOrd="0" destOrd="0" presId="urn:microsoft.com/office/officeart/2005/8/layout/hierarchy2"/>
    <dgm:cxn modelId="{DF053A4C-71A2-4D4F-A275-5703335F3384}" type="presParOf" srcId="{61B531B0-5CEA-4377-9AA0-D68C99DEC5A3}" destId="{31788CFB-C903-41ED-91BC-67FC3853C641}" srcOrd="1" destOrd="0" presId="urn:microsoft.com/office/officeart/2005/8/layout/hierarchy2"/>
    <dgm:cxn modelId="{6457D657-6707-4FCC-99EC-DD4E772715F0}" type="presParOf" srcId="{31788CFB-C903-41ED-91BC-67FC3853C641}" destId="{D7904E27-AD99-44C2-B0B4-AC1A0842980C}" srcOrd="0" destOrd="0" presId="urn:microsoft.com/office/officeart/2005/8/layout/hierarchy2"/>
    <dgm:cxn modelId="{D7640FE3-AA63-4B49-BF98-2C238454B171}" type="presParOf" srcId="{D7904E27-AD99-44C2-B0B4-AC1A0842980C}" destId="{51BB075E-D100-4167-A88A-564EB8076728}" srcOrd="0" destOrd="0" presId="urn:microsoft.com/office/officeart/2005/8/layout/hierarchy2"/>
    <dgm:cxn modelId="{F128C638-968F-4D9A-AD4C-43D11E27296F}" type="presParOf" srcId="{31788CFB-C903-41ED-91BC-67FC3853C641}" destId="{8A4721B1-0C56-4841-8E7C-3EF1E783B979}" srcOrd="1" destOrd="0" presId="urn:microsoft.com/office/officeart/2005/8/layout/hierarchy2"/>
    <dgm:cxn modelId="{8F2BD90D-7E6A-459C-B927-69ED86F5AE34}" type="presParOf" srcId="{8A4721B1-0C56-4841-8E7C-3EF1E783B979}" destId="{E4D2FD7A-99F0-4CE5-A332-FF472F3189B2}" srcOrd="0" destOrd="0" presId="urn:microsoft.com/office/officeart/2005/8/layout/hierarchy2"/>
    <dgm:cxn modelId="{5C712582-0814-48B1-8440-2677BE3C6C5B}" type="presParOf" srcId="{8A4721B1-0C56-4841-8E7C-3EF1E783B979}" destId="{79144303-284E-4ADE-8362-798A5C957F02}" srcOrd="1" destOrd="0" presId="urn:microsoft.com/office/officeart/2005/8/layout/hierarchy2"/>
    <dgm:cxn modelId="{88B14D8E-30E9-4947-824A-0519A0A010E2}" type="presParOf" srcId="{79144303-284E-4ADE-8362-798A5C957F02}" destId="{FFEE99C7-6496-4CF8-BB8E-585DDA962471}" srcOrd="0" destOrd="0" presId="urn:microsoft.com/office/officeart/2005/8/layout/hierarchy2"/>
    <dgm:cxn modelId="{951310C7-A574-406E-BEA6-A57E59C46E1C}" type="presParOf" srcId="{FFEE99C7-6496-4CF8-BB8E-585DDA962471}" destId="{7707B451-06B2-4FA0-BB5C-13916424D4CF}" srcOrd="0" destOrd="0" presId="urn:microsoft.com/office/officeart/2005/8/layout/hierarchy2"/>
    <dgm:cxn modelId="{519FAC19-6A1F-45E5-B313-A97F1E0CE05A}" type="presParOf" srcId="{79144303-284E-4ADE-8362-798A5C957F02}" destId="{934B27E8-BEFF-4D21-8C06-9CE1C6F0AE8C}" srcOrd="1" destOrd="0" presId="urn:microsoft.com/office/officeart/2005/8/layout/hierarchy2"/>
    <dgm:cxn modelId="{EAC00DFD-3C52-4515-AAA5-3F9C253E47EA}" type="presParOf" srcId="{934B27E8-BEFF-4D21-8C06-9CE1C6F0AE8C}" destId="{7AEEE596-B5E2-4B46-A5F4-0154B66E78A6}" srcOrd="0" destOrd="0" presId="urn:microsoft.com/office/officeart/2005/8/layout/hierarchy2"/>
    <dgm:cxn modelId="{CAF98176-669D-476E-9DB3-EABFA2B8D7FA}" type="presParOf" srcId="{934B27E8-BEFF-4D21-8C06-9CE1C6F0AE8C}" destId="{F16DE604-1EEF-402E-8918-B070346A7748}" srcOrd="1" destOrd="0" presId="urn:microsoft.com/office/officeart/2005/8/layout/hierarchy2"/>
    <dgm:cxn modelId="{81F81710-EDB2-4D12-AE96-00520DB67407}" type="presParOf" srcId="{79144303-284E-4ADE-8362-798A5C957F02}" destId="{248A9E24-171A-4F34-A5F0-5956C1CE666B}" srcOrd="2" destOrd="0" presId="urn:microsoft.com/office/officeart/2005/8/layout/hierarchy2"/>
    <dgm:cxn modelId="{29D9B751-C587-444E-8852-CDD0FC23B6D1}" type="presParOf" srcId="{248A9E24-171A-4F34-A5F0-5956C1CE666B}" destId="{81ADC8A3-523F-4F32-854F-F361B052E6E0}" srcOrd="0" destOrd="0" presId="urn:microsoft.com/office/officeart/2005/8/layout/hierarchy2"/>
    <dgm:cxn modelId="{72037E3F-637C-4AF4-BA91-8A05323813FB}" type="presParOf" srcId="{79144303-284E-4ADE-8362-798A5C957F02}" destId="{E7FFB9B1-7D6E-499F-AB06-ED611CC46AA5}" srcOrd="3" destOrd="0" presId="urn:microsoft.com/office/officeart/2005/8/layout/hierarchy2"/>
    <dgm:cxn modelId="{B30529CE-3EF2-4116-BD70-0BA225E04B7D}" type="presParOf" srcId="{E7FFB9B1-7D6E-499F-AB06-ED611CC46AA5}" destId="{EBC55041-9035-4385-9FCC-31D16DF0706C}" srcOrd="0" destOrd="0" presId="urn:microsoft.com/office/officeart/2005/8/layout/hierarchy2"/>
    <dgm:cxn modelId="{03576C2E-DD5F-49B6-9789-2127A7ECB0AD}" type="presParOf" srcId="{E7FFB9B1-7D6E-499F-AB06-ED611CC46AA5}" destId="{D0BCDD4C-7789-4693-9980-457F12055ACF}" srcOrd="1" destOrd="0" presId="urn:microsoft.com/office/officeart/2005/8/layout/hierarchy2"/>
    <dgm:cxn modelId="{1FCA7FB6-7459-45FE-8B7F-A35405F138A7}" type="presParOf" srcId="{31788CFB-C903-41ED-91BC-67FC3853C641}" destId="{7895CB14-6516-4D96-A364-C78F9EA4E649}" srcOrd="2" destOrd="0" presId="urn:microsoft.com/office/officeart/2005/8/layout/hierarchy2"/>
    <dgm:cxn modelId="{7FFE5936-E1BF-4DCF-82F9-BE4B110C7DFC}" type="presParOf" srcId="{7895CB14-6516-4D96-A364-C78F9EA4E649}" destId="{7B04D315-9160-46BE-AD6C-BFE6BC5026A4}" srcOrd="0" destOrd="0" presId="urn:microsoft.com/office/officeart/2005/8/layout/hierarchy2"/>
    <dgm:cxn modelId="{15E6ADA8-07F6-4563-9F68-CB5C2EA64761}" type="presParOf" srcId="{31788CFB-C903-41ED-91BC-67FC3853C641}" destId="{F8181190-BF71-4200-B0C0-8B6B76BDF136}" srcOrd="3" destOrd="0" presId="urn:microsoft.com/office/officeart/2005/8/layout/hierarchy2"/>
    <dgm:cxn modelId="{6877AA1C-2EAA-4E83-BF60-AC625EF5E70C}" type="presParOf" srcId="{F8181190-BF71-4200-B0C0-8B6B76BDF136}" destId="{1F49CA61-7162-46EF-B5DF-DD03C46205C2}" srcOrd="0" destOrd="0" presId="urn:microsoft.com/office/officeart/2005/8/layout/hierarchy2"/>
    <dgm:cxn modelId="{D8A3D7C1-E07A-41CA-9E46-544BA95FC359}" type="presParOf" srcId="{F8181190-BF71-4200-B0C0-8B6B76BDF136}" destId="{F382B5F4-AAD7-4360-B7DA-BA269AAD4F5B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7538D539-A893-4387-96E9-21906E4AB9CC}" type="doc">
      <dgm:prSet loTypeId="urn:microsoft.com/office/officeart/2005/8/layout/hierarchy2" loCatId="hierarchy" qsTypeId="urn:microsoft.com/office/officeart/2005/8/quickstyle/simple1" qsCatId="simple" csTypeId="urn:microsoft.com/office/officeart/2005/8/colors/accent6_1" csCatId="accent6" phldr="1"/>
      <dgm:spPr/>
      <dgm:t>
        <a:bodyPr/>
        <a:lstStyle/>
        <a:p>
          <a:endParaRPr lang="es-ES"/>
        </a:p>
      </dgm:t>
    </dgm:pt>
    <dgm:pt modelId="{B1554334-990C-4ABC-AD45-8F0EBF99CBD7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s-ES" sz="1100" b="1" dirty="0"/>
            <a:t>21 </a:t>
          </a:r>
          <a:r>
            <a:rPr lang="es-ES" sz="900" dirty="0"/>
            <a:t>AP Regionales RUNAP</a:t>
          </a:r>
        </a:p>
      </dgm:t>
    </dgm:pt>
    <dgm:pt modelId="{B811C9B9-81F2-476E-A902-77957E75E2FF}" type="parTrans" cxnId="{60723569-394C-4FAE-9F0D-161FC0039884}">
      <dgm:prSet/>
      <dgm:spPr/>
      <dgm:t>
        <a:bodyPr/>
        <a:lstStyle/>
        <a:p>
          <a:endParaRPr lang="es-ES"/>
        </a:p>
      </dgm:t>
    </dgm:pt>
    <dgm:pt modelId="{8CDFB294-8B55-43ED-9529-8209FD45D3EC}" type="sibTrans" cxnId="{60723569-394C-4FAE-9F0D-161FC0039884}">
      <dgm:prSet/>
      <dgm:spPr/>
      <dgm:t>
        <a:bodyPr/>
        <a:lstStyle/>
        <a:p>
          <a:endParaRPr lang="es-ES"/>
        </a:p>
      </dgm:t>
    </dgm:pt>
    <dgm:pt modelId="{EAFDECA4-55C2-432D-9647-8B30DB9708A7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pPr rtl="0"/>
          <a:r>
            <a:rPr lang="es-ES" sz="1200" b="1" dirty="0"/>
            <a:t>19</a:t>
          </a:r>
          <a:r>
            <a:rPr lang="es-ES" sz="900" dirty="0">
              <a:latin typeface="Calibri Light" panose="020F0302020204030204"/>
            </a:rPr>
            <a:t> </a:t>
          </a:r>
          <a:r>
            <a:rPr lang="es-ES" sz="900" dirty="0"/>
            <a:t> Reportadas por las</a:t>
          </a:r>
          <a:r>
            <a:rPr lang="es-ES" sz="900" dirty="0">
              <a:latin typeface="Calibri Light" panose="020F0302020204030204"/>
            </a:rPr>
            <a:t> </a:t>
          </a:r>
          <a:r>
            <a:rPr lang="es-ES" sz="900" dirty="0"/>
            <a:t> 2 autoridades ambientales</a:t>
          </a:r>
          <a:r>
            <a:rPr lang="es-ES" sz="900" dirty="0">
              <a:latin typeface="Calibri Light" panose="020F0302020204030204"/>
            </a:rPr>
            <a:t> </a:t>
          </a:r>
          <a:endParaRPr lang="es-ES" sz="900" dirty="0"/>
        </a:p>
      </dgm:t>
    </dgm:pt>
    <dgm:pt modelId="{85C922C1-A762-4797-AA62-4665DCD4B4C8}" type="parTrans" cxnId="{DD05EA44-17A5-4FC5-A222-ECAAA4B91A9D}">
      <dgm:prSet/>
      <dgm:spPr>
        <a:ln>
          <a:solidFill>
            <a:srgbClr val="0070C0"/>
          </a:solidFill>
        </a:ln>
      </dgm:spPr>
      <dgm:t>
        <a:bodyPr/>
        <a:lstStyle/>
        <a:p>
          <a:endParaRPr lang="es-ES"/>
        </a:p>
      </dgm:t>
    </dgm:pt>
    <dgm:pt modelId="{28175B0D-CB3D-44CE-8153-2E072CAEC296}" type="sibTrans" cxnId="{DD05EA44-17A5-4FC5-A222-ECAAA4B91A9D}">
      <dgm:prSet/>
      <dgm:spPr/>
      <dgm:t>
        <a:bodyPr/>
        <a:lstStyle/>
        <a:p>
          <a:endParaRPr lang="es-ES"/>
        </a:p>
      </dgm:t>
    </dgm:pt>
    <dgm:pt modelId="{72605151-C657-43C1-824B-EEF55396CF6D}">
      <dgm:prSet phldrT="[Texto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r>
            <a:rPr lang="es-ES" sz="1400" dirty="0"/>
            <a:t>16 cuentan con PMA adoptado</a:t>
          </a:r>
        </a:p>
      </dgm:t>
    </dgm:pt>
    <dgm:pt modelId="{4F6350F1-8C47-4D54-8972-D6798D453BED}" type="parTrans" cxnId="{FF07ED96-F451-4023-A1EB-FB1B85D9546B}">
      <dgm:prSet/>
      <dgm:spPr/>
      <dgm:t>
        <a:bodyPr/>
        <a:lstStyle/>
        <a:p>
          <a:endParaRPr lang="es-ES"/>
        </a:p>
      </dgm:t>
    </dgm:pt>
    <dgm:pt modelId="{0DA418AB-3C54-474A-9BAF-AE6929463D24}" type="sibTrans" cxnId="{FF07ED96-F451-4023-A1EB-FB1B85D9546B}">
      <dgm:prSet/>
      <dgm:spPr/>
      <dgm:t>
        <a:bodyPr/>
        <a:lstStyle/>
        <a:p>
          <a:endParaRPr lang="es-ES"/>
        </a:p>
      </dgm:t>
    </dgm:pt>
    <dgm:pt modelId="{192DD654-8D20-4AE0-A01C-C7774BA62070}">
      <dgm:prSet phldrT="[Texto]" custT="1"/>
      <dgm:spPr>
        <a:solidFill>
          <a:schemeClr val="accent2">
            <a:lumMod val="20000"/>
            <a:lumOff val="80000"/>
          </a:schemeClr>
        </a:solidFill>
        <a:ln>
          <a:solidFill>
            <a:schemeClr val="accent2"/>
          </a:solidFill>
        </a:ln>
      </dgm:spPr>
      <dgm:t>
        <a:bodyPr/>
        <a:lstStyle/>
        <a:p>
          <a:pPr rtl="0"/>
          <a:r>
            <a:rPr lang="es-ES" sz="1400" dirty="0"/>
            <a:t>3</a:t>
          </a:r>
          <a:r>
            <a:rPr lang="es-ES" sz="1400" dirty="0">
              <a:latin typeface="Calibri Light" panose="020F0302020204030204"/>
            </a:rPr>
            <a:t> </a:t>
          </a:r>
          <a:r>
            <a:rPr lang="es-ES" sz="1400" dirty="0"/>
            <a:t> no cuentan con PMA adoptado</a:t>
          </a:r>
        </a:p>
      </dgm:t>
    </dgm:pt>
    <dgm:pt modelId="{9E390269-DEC4-452F-83FA-189FF88BD66A}" type="parTrans" cxnId="{F5AC1963-D666-47C4-96A6-740098DF3240}">
      <dgm:prSet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/>
      <dgm:t>
        <a:bodyPr/>
        <a:lstStyle/>
        <a:p>
          <a:endParaRPr lang="es-ES"/>
        </a:p>
      </dgm:t>
    </dgm:pt>
    <dgm:pt modelId="{51B7D475-B0EB-42AC-8914-7E190F31CF79}" type="sibTrans" cxnId="{F5AC1963-D666-47C4-96A6-740098DF3240}">
      <dgm:prSet/>
      <dgm:spPr/>
      <dgm:t>
        <a:bodyPr/>
        <a:lstStyle/>
        <a:p>
          <a:endParaRPr lang="es-ES"/>
        </a:p>
      </dgm:t>
    </dgm:pt>
    <dgm:pt modelId="{1C6917E5-947F-42F9-B8FE-DAF9FD9E22D4}">
      <dgm:prSet phldrT="[Texto]" custT="1"/>
      <dgm:spPr>
        <a:solidFill>
          <a:schemeClr val="accent5">
            <a:lumMod val="40000"/>
            <a:lumOff val="60000"/>
          </a:schemeClr>
        </a:solidFill>
        <a:ln>
          <a:solidFill>
            <a:srgbClr val="0070C0"/>
          </a:solidFill>
        </a:ln>
      </dgm:spPr>
      <dgm:t>
        <a:bodyPr/>
        <a:lstStyle/>
        <a:p>
          <a:r>
            <a:rPr lang="es-ES" sz="900" dirty="0"/>
            <a:t>El restante han indicado en los reportes que no son de su jurisdicción</a:t>
          </a:r>
          <a:endParaRPr lang="es-ES" sz="1000" b="1" dirty="0"/>
        </a:p>
      </dgm:t>
    </dgm:pt>
    <dgm:pt modelId="{9DF384E9-920B-4B0B-96CA-91549FEB5313}" type="parTrans" cxnId="{2C6A6351-251A-4CAF-9810-F241EB5F1877}">
      <dgm:prSet/>
      <dgm:spPr>
        <a:ln>
          <a:solidFill>
            <a:srgbClr val="0070C0"/>
          </a:solidFill>
        </a:ln>
      </dgm:spPr>
      <dgm:t>
        <a:bodyPr/>
        <a:lstStyle/>
        <a:p>
          <a:endParaRPr lang="es-ES"/>
        </a:p>
      </dgm:t>
    </dgm:pt>
    <dgm:pt modelId="{C96A6C7F-3252-4A40-B9C8-312999EBCA56}" type="sibTrans" cxnId="{2C6A6351-251A-4CAF-9810-F241EB5F1877}">
      <dgm:prSet/>
      <dgm:spPr/>
      <dgm:t>
        <a:bodyPr/>
        <a:lstStyle/>
        <a:p>
          <a:endParaRPr lang="es-ES"/>
        </a:p>
      </dgm:t>
    </dgm:pt>
    <dgm:pt modelId="{FAC71CB4-B39C-4E01-881E-7CA81732E887}" type="pres">
      <dgm:prSet presAssocID="{7538D539-A893-4387-96E9-21906E4AB9C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61B531B0-5CEA-4377-9AA0-D68C99DEC5A3}" type="pres">
      <dgm:prSet presAssocID="{B1554334-990C-4ABC-AD45-8F0EBF99CBD7}" presName="root1" presStyleCnt="0"/>
      <dgm:spPr/>
    </dgm:pt>
    <dgm:pt modelId="{478BBE7F-1FE5-418E-A6AD-2A1F14CDEFBD}" type="pres">
      <dgm:prSet presAssocID="{B1554334-990C-4ABC-AD45-8F0EBF99CBD7}" presName="LevelOneTextNode" presStyleLbl="node0" presStyleIdx="0" presStyleCnt="1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31788CFB-C903-41ED-91BC-67FC3853C641}" type="pres">
      <dgm:prSet presAssocID="{B1554334-990C-4ABC-AD45-8F0EBF99CBD7}" presName="level2hierChild" presStyleCnt="0"/>
      <dgm:spPr/>
    </dgm:pt>
    <dgm:pt modelId="{D7904E27-AD99-44C2-B0B4-AC1A0842980C}" type="pres">
      <dgm:prSet presAssocID="{85C922C1-A762-4797-AA62-4665DCD4B4C8}" presName="conn2-1" presStyleLbl="parChTrans1D2" presStyleIdx="0" presStyleCnt="2"/>
      <dgm:spPr/>
      <dgm:t>
        <a:bodyPr/>
        <a:lstStyle/>
        <a:p>
          <a:endParaRPr lang="es-ES"/>
        </a:p>
      </dgm:t>
    </dgm:pt>
    <dgm:pt modelId="{51BB075E-D100-4167-A88A-564EB8076728}" type="pres">
      <dgm:prSet presAssocID="{85C922C1-A762-4797-AA62-4665DCD4B4C8}" presName="connTx" presStyleLbl="parChTrans1D2" presStyleIdx="0" presStyleCnt="2"/>
      <dgm:spPr/>
      <dgm:t>
        <a:bodyPr/>
        <a:lstStyle/>
        <a:p>
          <a:endParaRPr lang="es-ES"/>
        </a:p>
      </dgm:t>
    </dgm:pt>
    <dgm:pt modelId="{8A4721B1-0C56-4841-8E7C-3EF1E783B979}" type="pres">
      <dgm:prSet presAssocID="{EAFDECA4-55C2-432D-9647-8B30DB9708A7}" presName="root2" presStyleCnt="0"/>
      <dgm:spPr/>
    </dgm:pt>
    <dgm:pt modelId="{E4D2FD7A-99F0-4CE5-A332-FF472F3189B2}" type="pres">
      <dgm:prSet presAssocID="{EAFDECA4-55C2-432D-9647-8B30DB9708A7}" presName="LevelTwoTextNode" presStyleLbl="node2" presStyleIdx="0" presStyleCnt="2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79144303-284E-4ADE-8362-798A5C957F02}" type="pres">
      <dgm:prSet presAssocID="{EAFDECA4-55C2-432D-9647-8B30DB9708A7}" presName="level3hierChild" presStyleCnt="0"/>
      <dgm:spPr/>
    </dgm:pt>
    <dgm:pt modelId="{FFEE99C7-6496-4CF8-BB8E-585DDA962471}" type="pres">
      <dgm:prSet presAssocID="{4F6350F1-8C47-4D54-8972-D6798D453BED}" presName="conn2-1" presStyleLbl="parChTrans1D3" presStyleIdx="0" presStyleCnt="2"/>
      <dgm:spPr/>
      <dgm:t>
        <a:bodyPr/>
        <a:lstStyle/>
        <a:p>
          <a:endParaRPr lang="es-ES"/>
        </a:p>
      </dgm:t>
    </dgm:pt>
    <dgm:pt modelId="{7707B451-06B2-4FA0-BB5C-13916424D4CF}" type="pres">
      <dgm:prSet presAssocID="{4F6350F1-8C47-4D54-8972-D6798D453BED}" presName="connTx" presStyleLbl="parChTrans1D3" presStyleIdx="0" presStyleCnt="2"/>
      <dgm:spPr/>
      <dgm:t>
        <a:bodyPr/>
        <a:lstStyle/>
        <a:p>
          <a:endParaRPr lang="es-ES"/>
        </a:p>
      </dgm:t>
    </dgm:pt>
    <dgm:pt modelId="{934B27E8-BEFF-4D21-8C06-9CE1C6F0AE8C}" type="pres">
      <dgm:prSet presAssocID="{72605151-C657-43C1-824B-EEF55396CF6D}" presName="root2" presStyleCnt="0"/>
      <dgm:spPr/>
    </dgm:pt>
    <dgm:pt modelId="{7AEEE596-B5E2-4B46-A5F4-0154B66E78A6}" type="pres">
      <dgm:prSet presAssocID="{72605151-C657-43C1-824B-EEF55396CF6D}" presName="LevelTwoTextNode" presStyleLbl="node3" presStyleIdx="0" presStyleCnt="2" custScaleX="59097" custScaleY="47766" custLinFactNeighborX="-26905" custLinFactNeighborY="4568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16DE604-1EEF-402E-8918-B070346A7748}" type="pres">
      <dgm:prSet presAssocID="{72605151-C657-43C1-824B-EEF55396CF6D}" presName="level3hierChild" presStyleCnt="0"/>
      <dgm:spPr/>
    </dgm:pt>
    <dgm:pt modelId="{248A9E24-171A-4F34-A5F0-5956C1CE666B}" type="pres">
      <dgm:prSet presAssocID="{9E390269-DEC4-452F-83FA-189FF88BD66A}" presName="conn2-1" presStyleLbl="parChTrans1D3" presStyleIdx="1" presStyleCnt="2"/>
      <dgm:spPr/>
      <dgm:t>
        <a:bodyPr/>
        <a:lstStyle/>
        <a:p>
          <a:endParaRPr lang="es-ES"/>
        </a:p>
      </dgm:t>
    </dgm:pt>
    <dgm:pt modelId="{81ADC8A3-523F-4F32-854F-F361B052E6E0}" type="pres">
      <dgm:prSet presAssocID="{9E390269-DEC4-452F-83FA-189FF88BD66A}" presName="connTx" presStyleLbl="parChTrans1D3" presStyleIdx="1" presStyleCnt="2"/>
      <dgm:spPr/>
      <dgm:t>
        <a:bodyPr/>
        <a:lstStyle/>
        <a:p>
          <a:endParaRPr lang="es-ES"/>
        </a:p>
      </dgm:t>
    </dgm:pt>
    <dgm:pt modelId="{E7FFB9B1-7D6E-499F-AB06-ED611CC46AA5}" type="pres">
      <dgm:prSet presAssocID="{192DD654-8D20-4AE0-A01C-C7774BA62070}" presName="root2" presStyleCnt="0"/>
      <dgm:spPr/>
    </dgm:pt>
    <dgm:pt modelId="{EBC55041-9035-4385-9FCC-31D16DF0706C}" type="pres">
      <dgm:prSet presAssocID="{192DD654-8D20-4AE0-A01C-C7774BA62070}" presName="LevelTwoTextNode" presStyleLbl="node3" presStyleIdx="1" presStyleCnt="2" custScaleX="59097" custScaleY="47766" custLinFactNeighborX="-26779" custLinFactNeighborY="51427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D0BCDD4C-7789-4693-9980-457F12055ACF}" type="pres">
      <dgm:prSet presAssocID="{192DD654-8D20-4AE0-A01C-C7774BA62070}" presName="level3hierChild" presStyleCnt="0"/>
      <dgm:spPr/>
    </dgm:pt>
    <dgm:pt modelId="{7895CB14-6516-4D96-A364-C78F9EA4E649}" type="pres">
      <dgm:prSet presAssocID="{9DF384E9-920B-4B0B-96CA-91549FEB5313}" presName="conn2-1" presStyleLbl="parChTrans1D2" presStyleIdx="1" presStyleCnt="2"/>
      <dgm:spPr/>
      <dgm:t>
        <a:bodyPr/>
        <a:lstStyle/>
        <a:p>
          <a:endParaRPr lang="es-ES"/>
        </a:p>
      </dgm:t>
    </dgm:pt>
    <dgm:pt modelId="{7B04D315-9160-46BE-AD6C-BFE6BC5026A4}" type="pres">
      <dgm:prSet presAssocID="{9DF384E9-920B-4B0B-96CA-91549FEB5313}" presName="connTx" presStyleLbl="parChTrans1D2" presStyleIdx="1" presStyleCnt="2"/>
      <dgm:spPr/>
      <dgm:t>
        <a:bodyPr/>
        <a:lstStyle/>
        <a:p>
          <a:endParaRPr lang="es-ES"/>
        </a:p>
      </dgm:t>
    </dgm:pt>
    <dgm:pt modelId="{F8181190-BF71-4200-B0C0-8B6B76BDF136}" type="pres">
      <dgm:prSet presAssocID="{1C6917E5-947F-42F9-B8FE-DAF9FD9E22D4}" presName="root2" presStyleCnt="0"/>
      <dgm:spPr/>
    </dgm:pt>
    <dgm:pt modelId="{1F49CA61-7162-46EF-B5DF-DD03C46205C2}" type="pres">
      <dgm:prSet presAssocID="{1C6917E5-947F-42F9-B8FE-DAF9FD9E22D4}" presName="LevelTwoTextNode" presStyleLbl="node2" presStyleIdx="1" presStyleCnt="2" custScaleX="59097" custScaleY="47766" custLinFactNeighborX="847" custLinFactNeighborY="283">
        <dgm:presLayoutVars>
          <dgm:chPref val="3"/>
        </dgm:presLayoutVars>
      </dgm:prSet>
      <dgm:spPr/>
      <dgm:t>
        <a:bodyPr/>
        <a:lstStyle/>
        <a:p>
          <a:endParaRPr lang="es-ES"/>
        </a:p>
      </dgm:t>
    </dgm:pt>
    <dgm:pt modelId="{F382B5F4-AAD7-4360-B7DA-BA269AAD4F5B}" type="pres">
      <dgm:prSet presAssocID="{1C6917E5-947F-42F9-B8FE-DAF9FD9E22D4}" presName="level3hierChild" presStyleCnt="0"/>
      <dgm:spPr/>
    </dgm:pt>
  </dgm:ptLst>
  <dgm:cxnLst>
    <dgm:cxn modelId="{9375825A-22DD-4BEF-839E-CCA2982B9282}" type="presOf" srcId="{4F6350F1-8C47-4D54-8972-D6798D453BED}" destId="{7707B451-06B2-4FA0-BB5C-13916424D4CF}" srcOrd="1" destOrd="0" presId="urn:microsoft.com/office/officeart/2005/8/layout/hierarchy2"/>
    <dgm:cxn modelId="{D24D763C-3665-4EAF-B610-AEFE0118E87B}" type="presOf" srcId="{85C922C1-A762-4797-AA62-4665DCD4B4C8}" destId="{D7904E27-AD99-44C2-B0B4-AC1A0842980C}" srcOrd="0" destOrd="0" presId="urn:microsoft.com/office/officeart/2005/8/layout/hierarchy2"/>
    <dgm:cxn modelId="{5156DA62-5786-4968-988F-DDD918CAF6FB}" type="presOf" srcId="{9DF384E9-920B-4B0B-96CA-91549FEB5313}" destId="{7B04D315-9160-46BE-AD6C-BFE6BC5026A4}" srcOrd="1" destOrd="0" presId="urn:microsoft.com/office/officeart/2005/8/layout/hierarchy2"/>
    <dgm:cxn modelId="{F9E309C7-8F22-4688-9535-F75C5D823E7B}" type="presOf" srcId="{85C922C1-A762-4797-AA62-4665DCD4B4C8}" destId="{51BB075E-D100-4167-A88A-564EB8076728}" srcOrd="1" destOrd="0" presId="urn:microsoft.com/office/officeart/2005/8/layout/hierarchy2"/>
    <dgm:cxn modelId="{FF07ED96-F451-4023-A1EB-FB1B85D9546B}" srcId="{EAFDECA4-55C2-432D-9647-8B30DB9708A7}" destId="{72605151-C657-43C1-824B-EEF55396CF6D}" srcOrd="0" destOrd="0" parTransId="{4F6350F1-8C47-4D54-8972-D6798D453BED}" sibTransId="{0DA418AB-3C54-474A-9BAF-AE6929463D24}"/>
    <dgm:cxn modelId="{7E57FD1E-8EC6-4757-9587-DA2FF3E431A1}" type="presOf" srcId="{EAFDECA4-55C2-432D-9647-8B30DB9708A7}" destId="{E4D2FD7A-99F0-4CE5-A332-FF472F3189B2}" srcOrd="0" destOrd="0" presId="urn:microsoft.com/office/officeart/2005/8/layout/hierarchy2"/>
    <dgm:cxn modelId="{27F9A39A-1884-4D76-B32A-006726078652}" type="presOf" srcId="{72605151-C657-43C1-824B-EEF55396CF6D}" destId="{7AEEE596-B5E2-4B46-A5F4-0154B66E78A6}" srcOrd="0" destOrd="0" presId="urn:microsoft.com/office/officeart/2005/8/layout/hierarchy2"/>
    <dgm:cxn modelId="{C09C0393-6728-4810-B5B7-E0EC219DBE1E}" type="presOf" srcId="{1C6917E5-947F-42F9-B8FE-DAF9FD9E22D4}" destId="{1F49CA61-7162-46EF-B5DF-DD03C46205C2}" srcOrd="0" destOrd="0" presId="urn:microsoft.com/office/officeart/2005/8/layout/hierarchy2"/>
    <dgm:cxn modelId="{A9B55936-81CD-4A60-869D-A621A90DD9E3}" type="presOf" srcId="{192DD654-8D20-4AE0-A01C-C7774BA62070}" destId="{EBC55041-9035-4385-9FCC-31D16DF0706C}" srcOrd="0" destOrd="0" presId="urn:microsoft.com/office/officeart/2005/8/layout/hierarchy2"/>
    <dgm:cxn modelId="{DD05EA44-17A5-4FC5-A222-ECAAA4B91A9D}" srcId="{B1554334-990C-4ABC-AD45-8F0EBF99CBD7}" destId="{EAFDECA4-55C2-432D-9647-8B30DB9708A7}" srcOrd="0" destOrd="0" parTransId="{85C922C1-A762-4797-AA62-4665DCD4B4C8}" sibTransId="{28175B0D-CB3D-44CE-8153-2E072CAEC296}"/>
    <dgm:cxn modelId="{2C6A6351-251A-4CAF-9810-F241EB5F1877}" srcId="{B1554334-990C-4ABC-AD45-8F0EBF99CBD7}" destId="{1C6917E5-947F-42F9-B8FE-DAF9FD9E22D4}" srcOrd="1" destOrd="0" parTransId="{9DF384E9-920B-4B0B-96CA-91549FEB5313}" sibTransId="{C96A6C7F-3252-4A40-B9C8-312999EBCA56}"/>
    <dgm:cxn modelId="{AB5303B5-B9A7-47C7-BB5D-1744EF70207A}" type="presOf" srcId="{9E390269-DEC4-452F-83FA-189FF88BD66A}" destId="{81ADC8A3-523F-4F32-854F-F361B052E6E0}" srcOrd="1" destOrd="0" presId="urn:microsoft.com/office/officeart/2005/8/layout/hierarchy2"/>
    <dgm:cxn modelId="{A568815B-4B63-4745-B971-D0DD4324F53F}" type="presOf" srcId="{B1554334-990C-4ABC-AD45-8F0EBF99CBD7}" destId="{478BBE7F-1FE5-418E-A6AD-2A1F14CDEFBD}" srcOrd="0" destOrd="0" presId="urn:microsoft.com/office/officeart/2005/8/layout/hierarchy2"/>
    <dgm:cxn modelId="{DE281B57-CF2B-43D8-9FBE-2DFD5F3C6FBD}" type="presOf" srcId="{4F6350F1-8C47-4D54-8972-D6798D453BED}" destId="{FFEE99C7-6496-4CF8-BB8E-585DDA962471}" srcOrd="0" destOrd="0" presId="urn:microsoft.com/office/officeart/2005/8/layout/hierarchy2"/>
    <dgm:cxn modelId="{2A345574-E494-451B-B8AA-AD1EA7B586C1}" type="presOf" srcId="{9DF384E9-920B-4B0B-96CA-91549FEB5313}" destId="{7895CB14-6516-4D96-A364-C78F9EA4E649}" srcOrd="0" destOrd="0" presId="urn:microsoft.com/office/officeart/2005/8/layout/hierarchy2"/>
    <dgm:cxn modelId="{DEFD0411-3738-4589-8E3B-087EAF61BB8D}" type="presOf" srcId="{9E390269-DEC4-452F-83FA-189FF88BD66A}" destId="{248A9E24-171A-4F34-A5F0-5956C1CE666B}" srcOrd="0" destOrd="0" presId="urn:microsoft.com/office/officeart/2005/8/layout/hierarchy2"/>
    <dgm:cxn modelId="{75B2E3E3-F4A0-4F33-999C-7D4DE7A753F9}" type="presOf" srcId="{7538D539-A893-4387-96E9-21906E4AB9CC}" destId="{FAC71CB4-B39C-4E01-881E-7CA81732E887}" srcOrd="0" destOrd="0" presId="urn:microsoft.com/office/officeart/2005/8/layout/hierarchy2"/>
    <dgm:cxn modelId="{60723569-394C-4FAE-9F0D-161FC0039884}" srcId="{7538D539-A893-4387-96E9-21906E4AB9CC}" destId="{B1554334-990C-4ABC-AD45-8F0EBF99CBD7}" srcOrd="0" destOrd="0" parTransId="{B811C9B9-81F2-476E-A902-77957E75E2FF}" sibTransId="{8CDFB294-8B55-43ED-9529-8209FD45D3EC}"/>
    <dgm:cxn modelId="{F5AC1963-D666-47C4-96A6-740098DF3240}" srcId="{EAFDECA4-55C2-432D-9647-8B30DB9708A7}" destId="{192DD654-8D20-4AE0-A01C-C7774BA62070}" srcOrd="1" destOrd="0" parTransId="{9E390269-DEC4-452F-83FA-189FF88BD66A}" sibTransId="{51B7D475-B0EB-42AC-8914-7E190F31CF79}"/>
    <dgm:cxn modelId="{3770A737-37C8-49FE-B710-67AC7855EE41}" type="presParOf" srcId="{FAC71CB4-B39C-4E01-881E-7CA81732E887}" destId="{61B531B0-5CEA-4377-9AA0-D68C99DEC5A3}" srcOrd="0" destOrd="0" presId="urn:microsoft.com/office/officeart/2005/8/layout/hierarchy2"/>
    <dgm:cxn modelId="{8E7D65DC-CBE8-4B21-9984-BC5992091E4A}" type="presParOf" srcId="{61B531B0-5CEA-4377-9AA0-D68C99DEC5A3}" destId="{478BBE7F-1FE5-418E-A6AD-2A1F14CDEFBD}" srcOrd="0" destOrd="0" presId="urn:microsoft.com/office/officeart/2005/8/layout/hierarchy2"/>
    <dgm:cxn modelId="{DF053A4C-71A2-4D4F-A275-5703335F3384}" type="presParOf" srcId="{61B531B0-5CEA-4377-9AA0-D68C99DEC5A3}" destId="{31788CFB-C903-41ED-91BC-67FC3853C641}" srcOrd="1" destOrd="0" presId="urn:microsoft.com/office/officeart/2005/8/layout/hierarchy2"/>
    <dgm:cxn modelId="{6457D657-6707-4FCC-99EC-DD4E772715F0}" type="presParOf" srcId="{31788CFB-C903-41ED-91BC-67FC3853C641}" destId="{D7904E27-AD99-44C2-B0B4-AC1A0842980C}" srcOrd="0" destOrd="0" presId="urn:microsoft.com/office/officeart/2005/8/layout/hierarchy2"/>
    <dgm:cxn modelId="{D7640FE3-AA63-4B49-BF98-2C238454B171}" type="presParOf" srcId="{D7904E27-AD99-44C2-B0B4-AC1A0842980C}" destId="{51BB075E-D100-4167-A88A-564EB8076728}" srcOrd="0" destOrd="0" presId="urn:microsoft.com/office/officeart/2005/8/layout/hierarchy2"/>
    <dgm:cxn modelId="{F128C638-968F-4D9A-AD4C-43D11E27296F}" type="presParOf" srcId="{31788CFB-C903-41ED-91BC-67FC3853C641}" destId="{8A4721B1-0C56-4841-8E7C-3EF1E783B979}" srcOrd="1" destOrd="0" presId="urn:microsoft.com/office/officeart/2005/8/layout/hierarchy2"/>
    <dgm:cxn modelId="{8F2BD90D-7E6A-459C-B927-69ED86F5AE34}" type="presParOf" srcId="{8A4721B1-0C56-4841-8E7C-3EF1E783B979}" destId="{E4D2FD7A-99F0-4CE5-A332-FF472F3189B2}" srcOrd="0" destOrd="0" presId="urn:microsoft.com/office/officeart/2005/8/layout/hierarchy2"/>
    <dgm:cxn modelId="{5C712582-0814-48B1-8440-2677BE3C6C5B}" type="presParOf" srcId="{8A4721B1-0C56-4841-8E7C-3EF1E783B979}" destId="{79144303-284E-4ADE-8362-798A5C957F02}" srcOrd="1" destOrd="0" presId="urn:microsoft.com/office/officeart/2005/8/layout/hierarchy2"/>
    <dgm:cxn modelId="{88B14D8E-30E9-4947-824A-0519A0A010E2}" type="presParOf" srcId="{79144303-284E-4ADE-8362-798A5C957F02}" destId="{FFEE99C7-6496-4CF8-BB8E-585DDA962471}" srcOrd="0" destOrd="0" presId="urn:microsoft.com/office/officeart/2005/8/layout/hierarchy2"/>
    <dgm:cxn modelId="{951310C7-A574-406E-BEA6-A57E59C46E1C}" type="presParOf" srcId="{FFEE99C7-6496-4CF8-BB8E-585DDA962471}" destId="{7707B451-06B2-4FA0-BB5C-13916424D4CF}" srcOrd="0" destOrd="0" presId="urn:microsoft.com/office/officeart/2005/8/layout/hierarchy2"/>
    <dgm:cxn modelId="{519FAC19-6A1F-45E5-B313-A97F1E0CE05A}" type="presParOf" srcId="{79144303-284E-4ADE-8362-798A5C957F02}" destId="{934B27E8-BEFF-4D21-8C06-9CE1C6F0AE8C}" srcOrd="1" destOrd="0" presId="urn:microsoft.com/office/officeart/2005/8/layout/hierarchy2"/>
    <dgm:cxn modelId="{EAC00DFD-3C52-4515-AAA5-3F9C253E47EA}" type="presParOf" srcId="{934B27E8-BEFF-4D21-8C06-9CE1C6F0AE8C}" destId="{7AEEE596-B5E2-4B46-A5F4-0154B66E78A6}" srcOrd="0" destOrd="0" presId="urn:microsoft.com/office/officeart/2005/8/layout/hierarchy2"/>
    <dgm:cxn modelId="{CAF98176-669D-476E-9DB3-EABFA2B8D7FA}" type="presParOf" srcId="{934B27E8-BEFF-4D21-8C06-9CE1C6F0AE8C}" destId="{F16DE604-1EEF-402E-8918-B070346A7748}" srcOrd="1" destOrd="0" presId="urn:microsoft.com/office/officeart/2005/8/layout/hierarchy2"/>
    <dgm:cxn modelId="{81F81710-EDB2-4D12-AE96-00520DB67407}" type="presParOf" srcId="{79144303-284E-4ADE-8362-798A5C957F02}" destId="{248A9E24-171A-4F34-A5F0-5956C1CE666B}" srcOrd="2" destOrd="0" presId="urn:microsoft.com/office/officeart/2005/8/layout/hierarchy2"/>
    <dgm:cxn modelId="{29D9B751-C587-444E-8852-CDD0FC23B6D1}" type="presParOf" srcId="{248A9E24-171A-4F34-A5F0-5956C1CE666B}" destId="{81ADC8A3-523F-4F32-854F-F361B052E6E0}" srcOrd="0" destOrd="0" presId="urn:microsoft.com/office/officeart/2005/8/layout/hierarchy2"/>
    <dgm:cxn modelId="{72037E3F-637C-4AF4-BA91-8A05323813FB}" type="presParOf" srcId="{79144303-284E-4ADE-8362-798A5C957F02}" destId="{E7FFB9B1-7D6E-499F-AB06-ED611CC46AA5}" srcOrd="3" destOrd="0" presId="urn:microsoft.com/office/officeart/2005/8/layout/hierarchy2"/>
    <dgm:cxn modelId="{B30529CE-3EF2-4116-BD70-0BA225E04B7D}" type="presParOf" srcId="{E7FFB9B1-7D6E-499F-AB06-ED611CC46AA5}" destId="{EBC55041-9035-4385-9FCC-31D16DF0706C}" srcOrd="0" destOrd="0" presId="urn:microsoft.com/office/officeart/2005/8/layout/hierarchy2"/>
    <dgm:cxn modelId="{03576C2E-DD5F-49B6-9789-2127A7ECB0AD}" type="presParOf" srcId="{E7FFB9B1-7D6E-499F-AB06-ED611CC46AA5}" destId="{D0BCDD4C-7789-4693-9980-457F12055ACF}" srcOrd="1" destOrd="0" presId="urn:microsoft.com/office/officeart/2005/8/layout/hierarchy2"/>
    <dgm:cxn modelId="{1FCA7FB6-7459-45FE-8B7F-A35405F138A7}" type="presParOf" srcId="{31788CFB-C903-41ED-91BC-67FC3853C641}" destId="{7895CB14-6516-4D96-A364-C78F9EA4E649}" srcOrd="2" destOrd="0" presId="urn:microsoft.com/office/officeart/2005/8/layout/hierarchy2"/>
    <dgm:cxn modelId="{7FFE5936-E1BF-4DCF-82F9-BE4B110C7DFC}" type="presParOf" srcId="{7895CB14-6516-4D96-A364-C78F9EA4E649}" destId="{7B04D315-9160-46BE-AD6C-BFE6BC5026A4}" srcOrd="0" destOrd="0" presId="urn:microsoft.com/office/officeart/2005/8/layout/hierarchy2"/>
    <dgm:cxn modelId="{15E6ADA8-07F6-4563-9F68-CB5C2EA64761}" type="presParOf" srcId="{31788CFB-C903-41ED-91BC-67FC3853C641}" destId="{F8181190-BF71-4200-B0C0-8B6B76BDF136}" srcOrd="3" destOrd="0" presId="urn:microsoft.com/office/officeart/2005/8/layout/hierarchy2"/>
    <dgm:cxn modelId="{6877AA1C-2EAA-4E83-BF60-AC625EF5E70C}" type="presParOf" srcId="{F8181190-BF71-4200-B0C0-8B6B76BDF136}" destId="{1F49CA61-7162-46EF-B5DF-DD03C46205C2}" srcOrd="0" destOrd="0" presId="urn:microsoft.com/office/officeart/2005/8/layout/hierarchy2"/>
    <dgm:cxn modelId="{D8A3D7C1-E07A-41CA-9E46-544BA95FC359}" type="presParOf" srcId="{F8181190-BF71-4200-B0C0-8B6B76BDF136}" destId="{F382B5F4-AAD7-4360-B7DA-BA269AAD4F5B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4C889-9E3A-473A-B331-3D11EC6AB872}">
      <dsp:nvSpPr>
        <dsp:cNvPr id="0" name=""/>
        <dsp:cNvSpPr/>
      </dsp:nvSpPr>
      <dsp:spPr>
        <a:xfrm>
          <a:off x="2540" y="207500"/>
          <a:ext cx="2476500" cy="83675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93472" rIns="163576" bIns="93472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/>
            <a:t>Respuestas recibidas</a:t>
          </a:r>
        </a:p>
      </dsp:txBody>
      <dsp:txXfrm>
        <a:off x="2540" y="207500"/>
        <a:ext cx="2476500" cy="836756"/>
      </dsp:txXfrm>
    </dsp:sp>
    <dsp:sp modelId="{B56A48B1-9FD6-4975-AECC-8ED93CD5F8FD}">
      <dsp:nvSpPr>
        <dsp:cNvPr id="0" name=""/>
        <dsp:cNvSpPr/>
      </dsp:nvSpPr>
      <dsp:spPr>
        <a:xfrm>
          <a:off x="2540" y="1044256"/>
          <a:ext cx="2476500" cy="4166909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682" tIns="122682" rIns="163576" bIns="184023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300" b="1" kern="1200"/>
            <a:t>34</a:t>
          </a:r>
          <a:r>
            <a:rPr lang="es-ES" sz="2300" kern="1200"/>
            <a:t> respuestas recibidas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300" kern="120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300" b="1" kern="1200"/>
            <a:t>29</a:t>
          </a:r>
          <a:r>
            <a:rPr lang="es-ES" sz="2300" kern="1200"/>
            <a:t> Corporaciones Autónomas Regionales y DS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300" kern="120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300" b="1" kern="1200"/>
            <a:t>5</a:t>
          </a:r>
          <a:r>
            <a:rPr lang="es-ES" sz="2300" kern="1200"/>
            <a:t> Autoridades ambientales Urbanas </a:t>
          </a:r>
        </a:p>
      </dsp:txBody>
      <dsp:txXfrm>
        <a:off x="2540" y="1044256"/>
        <a:ext cx="2476500" cy="4166909"/>
      </dsp:txXfrm>
    </dsp:sp>
    <dsp:sp modelId="{F7A3518E-9008-4984-B9FD-EE0070023686}">
      <dsp:nvSpPr>
        <dsp:cNvPr id="0" name=""/>
        <dsp:cNvSpPr/>
      </dsp:nvSpPr>
      <dsp:spPr>
        <a:xfrm>
          <a:off x="2825750" y="207500"/>
          <a:ext cx="2476500" cy="836756"/>
        </a:xfrm>
        <a:prstGeom prst="rect">
          <a:avLst/>
        </a:prstGeom>
        <a:solidFill>
          <a:schemeClr val="accent5">
            <a:hueOff val="-3676672"/>
            <a:satOff val="-5114"/>
            <a:lumOff val="-1961"/>
            <a:alphaOff val="0"/>
          </a:schemeClr>
        </a:solidFill>
        <a:ln w="12700" cap="flat" cmpd="sng" algn="ctr">
          <a:solidFill>
            <a:schemeClr val="accent5">
              <a:hueOff val="-3676672"/>
              <a:satOff val="-5114"/>
              <a:lumOff val="-196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93472" rIns="163576" bIns="93472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/>
            <a:t>Remisión anexos cartográficos </a:t>
          </a:r>
        </a:p>
      </dsp:txBody>
      <dsp:txXfrm>
        <a:off x="2825750" y="207500"/>
        <a:ext cx="2476500" cy="836756"/>
      </dsp:txXfrm>
    </dsp:sp>
    <dsp:sp modelId="{B149DA8F-FC06-4DA1-87AD-3235E3BFD701}">
      <dsp:nvSpPr>
        <dsp:cNvPr id="0" name=""/>
        <dsp:cNvSpPr/>
      </dsp:nvSpPr>
      <dsp:spPr>
        <a:xfrm>
          <a:off x="2798979" y="1104135"/>
          <a:ext cx="2476500" cy="4166909"/>
        </a:xfrm>
        <a:prstGeom prst="rect">
          <a:avLst/>
        </a:prstGeom>
        <a:solidFill>
          <a:schemeClr val="accent5">
            <a:tint val="40000"/>
            <a:alpha val="90000"/>
            <a:hueOff val="-3695877"/>
            <a:satOff val="-6408"/>
            <a:lumOff val="-644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3695877"/>
              <a:satOff val="-6408"/>
              <a:lumOff val="-644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000" kern="1200"/>
            <a:t>24 remitieron</a:t>
          </a:r>
          <a:endParaRPr lang="es-ES" sz="1200" kern="120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1200" i="1" kern="1200"/>
            <a:t>(Se presentan varias falencias en relación a los formatos remitidos) </a:t>
          </a:r>
          <a:r>
            <a:rPr lang="es-ES" sz="1200" kern="1200"/>
            <a:t>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000" kern="1200"/>
            <a:t>3 no remitieron (CRA. CORPAMAG y CDA)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000" kern="120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000" kern="1200"/>
            <a:t>7 NA </a:t>
          </a:r>
        </a:p>
      </dsp:txBody>
      <dsp:txXfrm>
        <a:off x="2798979" y="1104135"/>
        <a:ext cx="2476500" cy="4166909"/>
      </dsp:txXfrm>
    </dsp:sp>
    <dsp:sp modelId="{14E44647-AA1F-45E6-BE2F-AEC96C9B5938}">
      <dsp:nvSpPr>
        <dsp:cNvPr id="0" name=""/>
        <dsp:cNvSpPr/>
      </dsp:nvSpPr>
      <dsp:spPr>
        <a:xfrm>
          <a:off x="5648960" y="207500"/>
          <a:ext cx="2476500" cy="836756"/>
        </a:xfrm>
        <a:prstGeom prst="rect">
          <a:avLst/>
        </a:prstGeom>
        <a:solidFill>
          <a:schemeClr val="accent5"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accent5">
              <a:hueOff val="-7353344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93472" rIns="163576" bIns="93472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300" kern="1200"/>
            <a:t>Autoridades pendientes </a:t>
          </a:r>
        </a:p>
      </dsp:txBody>
      <dsp:txXfrm>
        <a:off x="5648960" y="207500"/>
        <a:ext cx="2476500" cy="836756"/>
      </dsp:txXfrm>
    </dsp:sp>
    <dsp:sp modelId="{AD0FFF7A-689E-43B2-A48B-D589E8A32454}">
      <dsp:nvSpPr>
        <dsp:cNvPr id="0" name=""/>
        <dsp:cNvSpPr/>
      </dsp:nvSpPr>
      <dsp:spPr>
        <a:xfrm>
          <a:off x="5648960" y="1044256"/>
          <a:ext cx="2476500" cy="4166909"/>
        </a:xfrm>
        <a:prstGeom prst="rect">
          <a:avLst/>
        </a:prstGeom>
        <a:solidFill>
          <a:schemeClr val="accent5">
            <a:tint val="40000"/>
            <a:alpha val="90000"/>
            <a:hueOff val="-7391755"/>
            <a:satOff val="-12816"/>
            <a:lumOff val="-1289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-7391755"/>
              <a:satOff val="-12816"/>
              <a:lumOff val="-128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2682" tIns="122682" rIns="163576" bIns="184023" numCol="1" spcCol="1270" anchor="t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300" b="1" kern="1200"/>
            <a:t>Seis :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s-ES" sz="2300" kern="120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300" kern="1200"/>
            <a:t>CORALINA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300" kern="1200"/>
            <a:t>CARDIQUE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300" kern="1200"/>
            <a:t>BARRANQUILLA VERDE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300" kern="1200"/>
            <a:t>EPA CARTAGENA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300" kern="1200"/>
            <a:t>CODECHOCO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300" kern="1200"/>
            <a:t>CORTOLIMA</a:t>
          </a:r>
        </a:p>
      </dsp:txBody>
      <dsp:txXfrm>
        <a:off x="5648960" y="1044256"/>
        <a:ext cx="2476500" cy="4166909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BBE7F-1FE5-418E-A6AD-2A1F14CDEFBD}">
      <dsp:nvSpPr>
        <dsp:cNvPr id="0" name=""/>
        <dsp:cNvSpPr/>
      </dsp:nvSpPr>
      <dsp:spPr>
        <a:xfrm>
          <a:off x="25453" y="2698069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/>
            <a:t>17 </a:t>
          </a:r>
          <a:r>
            <a:rPr lang="es-ES" sz="900" kern="1200" dirty="0"/>
            <a:t>AP Regionales RUNAP</a:t>
          </a:r>
        </a:p>
      </dsp:txBody>
      <dsp:txXfrm>
        <a:off x="45743" y="2718359"/>
        <a:ext cx="1673627" cy="652186"/>
      </dsp:txXfrm>
    </dsp:sp>
    <dsp:sp modelId="{D7904E27-AD99-44C2-B0B4-AC1A0842980C}">
      <dsp:nvSpPr>
        <dsp:cNvPr id="0" name=""/>
        <dsp:cNvSpPr/>
      </dsp:nvSpPr>
      <dsp:spPr>
        <a:xfrm rot="20314833">
          <a:off x="1696620" y="2793670"/>
          <a:ext cx="124635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6350" y="23203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2288636" y="2785714"/>
        <a:ext cx="62317" cy="62317"/>
      </dsp:txXfrm>
    </dsp:sp>
    <dsp:sp modelId="{E4D2FD7A-99F0-4CE5-A332-FF472F3189B2}">
      <dsp:nvSpPr>
        <dsp:cNvPr id="0" name=""/>
        <dsp:cNvSpPr/>
      </dsp:nvSpPr>
      <dsp:spPr>
        <a:xfrm>
          <a:off x="2899928" y="2242911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50" b="1" kern="1200" dirty="0"/>
            <a:t>12</a:t>
          </a:r>
          <a:r>
            <a:rPr lang="es-ES" sz="900" kern="1200" dirty="0">
              <a:latin typeface="Calibri Light" panose="020F0302020204030204"/>
            </a:rPr>
            <a:t> </a:t>
          </a:r>
          <a:r>
            <a:rPr lang="es-ES" sz="900" kern="1200" dirty="0"/>
            <a:t> Reportadas por</a:t>
          </a:r>
          <a:r>
            <a:rPr lang="es-ES" sz="900" kern="1200" dirty="0">
              <a:latin typeface="Calibri Light" panose="020F0302020204030204"/>
            </a:rPr>
            <a:t> </a:t>
          </a:r>
          <a:r>
            <a:rPr lang="es-ES" sz="900" kern="1200" dirty="0"/>
            <a:t> las 3</a:t>
          </a:r>
          <a:r>
            <a:rPr lang="es-ES" sz="900" kern="1200" dirty="0">
              <a:latin typeface="Calibri Light" panose="020F0302020204030204"/>
            </a:rPr>
            <a:t>   </a:t>
          </a:r>
          <a:r>
            <a:rPr lang="es-ES" sz="900" kern="1200" dirty="0"/>
            <a:t> autoridades ambientales</a:t>
          </a:r>
          <a:r>
            <a:rPr lang="es-ES" sz="900" kern="1200" dirty="0">
              <a:latin typeface="Calibri Light" panose="020F0302020204030204"/>
            </a:rPr>
            <a:t> </a:t>
          </a:r>
          <a:endParaRPr lang="es-ES" sz="900" kern="1200" dirty="0"/>
        </a:p>
      </dsp:txBody>
      <dsp:txXfrm>
        <a:off x="2920218" y="2263201"/>
        <a:ext cx="1673627" cy="652186"/>
      </dsp:txXfrm>
    </dsp:sp>
    <dsp:sp modelId="{FFEE99C7-6496-4CF8-BB8E-585DDA962471}">
      <dsp:nvSpPr>
        <dsp:cNvPr id="0" name=""/>
        <dsp:cNvSpPr/>
      </dsp:nvSpPr>
      <dsp:spPr>
        <a:xfrm rot="18726774">
          <a:off x="4526878" y="2369585"/>
          <a:ext cx="52979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529790" y="23203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4778528" y="2379543"/>
        <a:ext cx="26489" cy="26489"/>
      </dsp:txXfrm>
    </dsp:sp>
    <dsp:sp modelId="{7AEEE596-B5E2-4B46-A5F4-0154B66E78A6}">
      <dsp:nvSpPr>
        <dsp:cNvPr id="0" name=""/>
        <dsp:cNvSpPr/>
      </dsp:nvSpPr>
      <dsp:spPr>
        <a:xfrm>
          <a:off x="4969410" y="1849899"/>
          <a:ext cx="1714207" cy="69276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11 cuentan con PMA adoptado</a:t>
          </a:r>
        </a:p>
      </dsp:txBody>
      <dsp:txXfrm>
        <a:off x="4989700" y="1870189"/>
        <a:ext cx="1673627" cy="652186"/>
      </dsp:txXfrm>
    </dsp:sp>
    <dsp:sp modelId="{248A9E24-171A-4F34-A5F0-5956C1CE666B}">
      <dsp:nvSpPr>
        <dsp:cNvPr id="0" name=""/>
        <dsp:cNvSpPr/>
      </dsp:nvSpPr>
      <dsp:spPr>
        <a:xfrm rot="4398431">
          <a:off x="4168812" y="3164549"/>
          <a:ext cx="1249576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9576" y="23203"/>
              </a:lnTo>
            </a:path>
          </a:pathLst>
        </a:custGeom>
        <a:noFill/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4762361" y="3156513"/>
        <a:ext cx="62478" cy="62478"/>
      </dsp:txXfrm>
    </dsp:sp>
    <dsp:sp modelId="{EBC55041-9035-4385-9FCC-31D16DF0706C}">
      <dsp:nvSpPr>
        <dsp:cNvPr id="0" name=""/>
        <dsp:cNvSpPr/>
      </dsp:nvSpPr>
      <dsp:spPr>
        <a:xfrm>
          <a:off x="4973065" y="3439828"/>
          <a:ext cx="1714207" cy="692766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1</a:t>
          </a:r>
          <a:r>
            <a:rPr lang="es-ES" sz="1400" kern="1200" dirty="0">
              <a:latin typeface="Calibri Light" panose="020F0302020204030204"/>
            </a:rPr>
            <a:t> </a:t>
          </a:r>
          <a:r>
            <a:rPr lang="es-ES" sz="1400" kern="1200" dirty="0"/>
            <a:t> no cuentan con PMA adoptado</a:t>
          </a:r>
        </a:p>
      </dsp:txBody>
      <dsp:txXfrm>
        <a:off x="4993355" y="3460118"/>
        <a:ext cx="1673627" cy="652186"/>
      </dsp:txXfrm>
    </dsp:sp>
    <dsp:sp modelId="{7895CB14-6516-4D96-A364-C78F9EA4E649}">
      <dsp:nvSpPr>
        <dsp:cNvPr id="0" name=""/>
        <dsp:cNvSpPr/>
      </dsp:nvSpPr>
      <dsp:spPr>
        <a:xfrm rot="1285167">
          <a:off x="1696620" y="3248828"/>
          <a:ext cx="124635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6350" y="23203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2288636" y="3240873"/>
        <a:ext cx="62317" cy="62317"/>
      </dsp:txXfrm>
    </dsp:sp>
    <dsp:sp modelId="{1F49CA61-7162-46EF-B5DF-DD03C46205C2}">
      <dsp:nvSpPr>
        <dsp:cNvPr id="0" name=""/>
        <dsp:cNvSpPr/>
      </dsp:nvSpPr>
      <dsp:spPr>
        <a:xfrm>
          <a:off x="2899928" y="3153227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/>
            <a:t>El restante han indicado en los reportes que no son de su jurisdicción</a:t>
          </a:r>
          <a:endParaRPr lang="es-ES" sz="1000" b="1" kern="1200" dirty="0"/>
        </a:p>
      </dsp:txBody>
      <dsp:txXfrm>
        <a:off x="2920218" y="3173517"/>
        <a:ext cx="1673627" cy="65218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DA2DAE-8A07-4177-87C9-975C70815D42}">
      <dsp:nvSpPr>
        <dsp:cNvPr id="0" name=""/>
        <dsp:cNvSpPr/>
      </dsp:nvSpPr>
      <dsp:spPr>
        <a:xfrm>
          <a:off x="1191435" y="199441"/>
          <a:ext cx="2591200" cy="809750"/>
        </a:xfrm>
        <a:prstGeom prst="rect">
          <a:avLst/>
        </a:prstGeom>
        <a:solidFill>
          <a:schemeClr val="accent6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8471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600" kern="1200"/>
            <a:t>Oficio Rad. </a:t>
          </a:r>
          <a:r>
            <a:rPr lang="es-CO" sz="1600" kern="1200"/>
            <a:t>31032023E2002820 del 9 de febrero de 2023</a:t>
          </a:r>
          <a:endParaRPr lang="es-ES" sz="1600" kern="1200"/>
        </a:p>
      </dsp:txBody>
      <dsp:txXfrm>
        <a:off x="1191435" y="199441"/>
        <a:ext cx="2591200" cy="809750"/>
      </dsp:txXfrm>
    </dsp:sp>
    <dsp:sp modelId="{F8A5B906-A435-4592-A703-9B410EF329B2}">
      <dsp:nvSpPr>
        <dsp:cNvPr id="0" name=""/>
        <dsp:cNvSpPr/>
      </dsp:nvSpPr>
      <dsp:spPr>
        <a:xfrm>
          <a:off x="1083468" y="82477"/>
          <a:ext cx="566825" cy="8502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4A0B86-DD4A-4A35-AF6C-EB63F613E3DC}">
      <dsp:nvSpPr>
        <dsp:cNvPr id="0" name=""/>
        <dsp:cNvSpPr/>
      </dsp:nvSpPr>
      <dsp:spPr>
        <a:xfrm>
          <a:off x="1191435" y="1218826"/>
          <a:ext cx="2591200" cy="809750"/>
        </a:xfrm>
        <a:prstGeom prst="rect">
          <a:avLst/>
        </a:prstGeom>
        <a:solidFill>
          <a:schemeClr val="accent6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8471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/>
            <a:t>Correo electrónico con fecha de 18 de abril de 2023</a:t>
          </a:r>
          <a:endParaRPr lang="es-ES" sz="1600" kern="1200"/>
        </a:p>
      </dsp:txBody>
      <dsp:txXfrm>
        <a:off x="1191435" y="1218826"/>
        <a:ext cx="2591200" cy="809750"/>
      </dsp:txXfrm>
    </dsp:sp>
    <dsp:sp modelId="{955E31F3-5836-4DB0-A341-41A3E30BC3BF}">
      <dsp:nvSpPr>
        <dsp:cNvPr id="0" name=""/>
        <dsp:cNvSpPr/>
      </dsp:nvSpPr>
      <dsp:spPr>
        <a:xfrm>
          <a:off x="1083468" y="1101862"/>
          <a:ext cx="566825" cy="8502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2EC9F9F-0224-4A4A-B88E-935456E417D8}">
      <dsp:nvSpPr>
        <dsp:cNvPr id="0" name=""/>
        <dsp:cNvSpPr/>
      </dsp:nvSpPr>
      <dsp:spPr>
        <a:xfrm>
          <a:off x="1191435" y="2238212"/>
          <a:ext cx="2591200" cy="809750"/>
        </a:xfrm>
        <a:prstGeom prst="rect">
          <a:avLst/>
        </a:prstGeom>
        <a:solidFill>
          <a:schemeClr val="accent6">
            <a:alpha val="4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48471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CO" sz="1600" kern="1200"/>
            <a:t>Correo electrónico con fecha de 19 de Mayo de 2023</a:t>
          </a:r>
          <a:endParaRPr lang="es-ES" sz="1600" kern="1200"/>
        </a:p>
      </dsp:txBody>
      <dsp:txXfrm>
        <a:off x="1191435" y="2238212"/>
        <a:ext cx="2591200" cy="809750"/>
      </dsp:txXfrm>
    </dsp:sp>
    <dsp:sp modelId="{C13241A1-D265-4818-A07B-C941F74FC626}">
      <dsp:nvSpPr>
        <dsp:cNvPr id="0" name=""/>
        <dsp:cNvSpPr/>
      </dsp:nvSpPr>
      <dsp:spPr>
        <a:xfrm>
          <a:off x="1083468" y="2121248"/>
          <a:ext cx="566825" cy="8502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BBE7F-1FE5-418E-A6AD-2A1F14CDEFBD}">
      <dsp:nvSpPr>
        <dsp:cNvPr id="0" name=""/>
        <dsp:cNvSpPr/>
      </dsp:nvSpPr>
      <dsp:spPr>
        <a:xfrm>
          <a:off x="25453" y="2698069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/>
            <a:t>408 </a:t>
          </a:r>
          <a:r>
            <a:rPr lang="es-ES" sz="900" kern="1200" dirty="0"/>
            <a:t>AP Regionales RUNAP</a:t>
          </a:r>
        </a:p>
      </dsp:txBody>
      <dsp:txXfrm>
        <a:off x="45743" y="2718359"/>
        <a:ext cx="1673627" cy="652186"/>
      </dsp:txXfrm>
    </dsp:sp>
    <dsp:sp modelId="{D7904E27-AD99-44C2-B0B4-AC1A0842980C}">
      <dsp:nvSpPr>
        <dsp:cNvPr id="0" name=""/>
        <dsp:cNvSpPr/>
      </dsp:nvSpPr>
      <dsp:spPr>
        <a:xfrm rot="20314833">
          <a:off x="1696620" y="2793670"/>
          <a:ext cx="124635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6350" y="23203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2288636" y="2785714"/>
        <a:ext cx="62317" cy="62317"/>
      </dsp:txXfrm>
    </dsp:sp>
    <dsp:sp modelId="{E4D2FD7A-99F0-4CE5-A332-FF472F3189B2}">
      <dsp:nvSpPr>
        <dsp:cNvPr id="0" name=""/>
        <dsp:cNvSpPr/>
      </dsp:nvSpPr>
      <dsp:spPr>
        <a:xfrm>
          <a:off x="2899928" y="2242911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/>
            <a:t>289</a:t>
          </a:r>
          <a:r>
            <a:rPr lang="es-ES" sz="900" kern="1200" dirty="0"/>
            <a:t> Reportadas por las 34 autoridades ambientales</a:t>
          </a:r>
          <a:r>
            <a:rPr lang="es-ES" sz="900" kern="1200" dirty="0">
              <a:latin typeface="Calibri Light" panose="020F0302020204030204"/>
            </a:rPr>
            <a:t> </a:t>
          </a:r>
          <a:endParaRPr lang="es-ES" sz="900" kern="1200" dirty="0"/>
        </a:p>
      </dsp:txBody>
      <dsp:txXfrm>
        <a:off x="2920218" y="2263201"/>
        <a:ext cx="1673627" cy="652186"/>
      </dsp:txXfrm>
    </dsp:sp>
    <dsp:sp modelId="{FFEE99C7-6496-4CF8-BB8E-585DDA962471}">
      <dsp:nvSpPr>
        <dsp:cNvPr id="0" name=""/>
        <dsp:cNvSpPr/>
      </dsp:nvSpPr>
      <dsp:spPr>
        <a:xfrm rot="18726774">
          <a:off x="4526878" y="2369585"/>
          <a:ext cx="52979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529790" y="23203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4778528" y="2379543"/>
        <a:ext cx="26489" cy="26489"/>
      </dsp:txXfrm>
    </dsp:sp>
    <dsp:sp modelId="{7AEEE596-B5E2-4B46-A5F4-0154B66E78A6}">
      <dsp:nvSpPr>
        <dsp:cNvPr id="0" name=""/>
        <dsp:cNvSpPr/>
      </dsp:nvSpPr>
      <dsp:spPr>
        <a:xfrm>
          <a:off x="4969410" y="1849899"/>
          <a:ext cx="1714207" cy="69276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/>
            <a:t>190</a:t>
          </a:r>
          <a:r>
            <a:rPr lang="es-ES" sz="1400" kern="1200" dirty="0"/>
            <a:t> cuentan con PMA adoptado</a:t>
          </a:r>
        </a:p>
      </dsp:txBody>
      <dsp:txXfrm>
        <a:off x="4989700" y="1870189"/>
        <a:ext cx="1673627" cy="652186"/>
      </dsp:txXfrm>
    </dsp:sp>
    <dsp:sp modelId="{248A9E24-171A-4F34-A5F0-5956C1CE666B}">
      <dsp:nvSpPr>
        <dsp:cNvPr id="0" name=""/>
        <dsp:cNvSpPr/>
      </dsp:nvSpPr>
      <dsp:spPr>
        <a:xfrm rot="4398431">
          <a:off x="4168812" y="3164549"/>
          <a:ext cx="1249576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9576" y="23203"/>
              </a:lnTo>
            </a:path>
          </a:pathLst>
        </a:custGeom>
        <a:noFill/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4762361" y="3156513"/>
        <a:ext cx="62478" cy="62478"/>
      </dsp:txXfrm>
    </dsp:sp>
    <dsp:sp modelId="{EBC55041-9035-4385-9FCC-31D16DF0706C}">
      <dsp:nvSpPr>
        <dsp:cNvPr id="0" name=""/>
        <dsp:cNvSpPr/>
      </dsp:nvSpPr>
      <dsp:spPr>
        <a:xfrm>
          <a:off x="4973065" y="3439828"/>
          <a:ext cx="1714207" cy="692766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99 no cuentan con PMA adoptado</a:t>
          </a:r>
        </a:p>
      </dsp:txBody>
      <dsp:txXfrm>
        <a:off x="4993355" y="3460118"/>
        <a:ext cx="1673627" cy="652186"/>
      </dsp:txXfrm>
    </dsp:sp>
    <dsp:sp modelId="{7895CB14-6516-4D96-A364-C78F9EA4E649}">
      <dsp:nvSpPr>
        <dsp:cNvPr id="0" name=""/>
        <dsp:cNvSpPr/>
      </dsp:nvSpPr>
      <dsp:spPr>
        <a:xfrm rot="1285167">
          <a:off x="1696620" y="3248828"/>
          <a:ext cx="124635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6350" y="23203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2288636" y="3240873"/>
        <a:ext cx="62317" cy="62317"/>
      </dsp:txXfrm>
    </dsp:sp>
    <dsp:sp modelId="{1F49CA61-7162-46EF-B5DF-DD03C46205C2}">
      <dsp:nvSpPr>
        <dsp:cNvPr id="0" name=""/>
        <dsp:cNvSpPr/>
      </dsp:nvSpPr>
      <dsp:spPr>
        <a:xfrm>
          <a:off x="2899928" y="3153227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/>
            <a:t>El restante han indicado en los reportes que no son de su jurisdicción faltan por validar las 6 AA pendientes</a:t>
          </a:r>
          <a:endParaRPr lang="es-ES" sz="1000" b="1" kern="1200" dirty="0"/>
        </a:p>
      </dsp:txBody>
      <dsp:txXfrm>
        <a:off x="2920218" y="3173517"/>
        <a:ext cx="1673627" cy="65218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BBE7F-1FE5-418E-A6AD-2A1F14CDEFBD}">
      <dsp:nvSpPr>
        <dsp:cNvPr id="0" name=""/>
        <dsp:cNvSpPr/>
      </dsp:nvSpPr>
      <dsp:spPr>
        <a:xfrm>
          <a:off x="25453" y="2698069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/>
            <a:t>50 </a:t>
          </a:r>
          <a:r>
            <a:rPr lang="es-ES" sz="900" kern="1200" dirty="0"/>
            <a:t>AP Regionales RUNAP</a:t>
          </a:r>
        </a:p>
      </dsp:txBody>
      <dsp:txXfrm>
        <a:off x="45743" y="2718359"/>
        <a:ext cx="1673627" cy="652186"/>
      </dsp:txXfrm>
    </dsp:sp>
    <dsp:sp modelId="{D7904E27-AD99-44C2-B0B4-AC1A0842980C}">
      <dsp:nvSpPr>
        <dsp:cNvPr id="0" name=""/>
        <dsp:cNvSpPr/>
      </dsp:nvSpPr>
      <dsp:spPr>
        <a:xfrm rot="20314833">
          <a:off x="1696620" y="2793670"/>
          <a:ext cx="124635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6350" y="23203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2288636" y="2785714"/>
        <a:ext cx="62317" cy="62317"/>
      </dsp:txXfrm>
    </dsp:sp>
    <dsp:sp modelId="{E4D2FD7A-99F0-4CE5-A332-FF472F3189B2}">
      <dsp:nvSpPr>
        <dsp:cNvPr id="0" name=""/>
        <dsp:cNvSpPr/>
      </dsp:nvSpPr>
      <dsp:spPr>
        <a:xfrm>
          <a:off x="2899928" y="2242911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/>
            <a:t>37</a:t>
          </a:r>
          <a:r>
            <a:rPr lang="es-ES" sz="900" kern="1200" dirty="0"/>
            <a:t> Reportadas por las 9 del as 13</a:t>
          </a:r>
          <a:r>
            <a:rPr lang="es-ES" sz="900" kern="1200" dirty="0">
              <a:latin typeface="Calibri Light" panose="020F0302020204030204"/>
            </a:rPr>
            <a:t> </a:t>
          </a:r>
          <a:r>
            <a:rPr lang="es-ES" sz="900" kern="1200" dirty="0"/>
            <a:t> autoridades ambientales (</a:t>
          </a:r>
          <a:r>
            <a:rPr lang="es-ES" sz="900" i="1" kern="1200" dirty="0"/>
            <a:t>Coralina, </a:t>
          </a:r>
          <a:r>
            <a:rPr lang="es-ES" sz="900" i="1" kern="1200" dirty="0" err="1"/>
            <a:t>Cardique</a:t>
          </a:r>
          <a:r>
            <a:rPr lang="es-ES" sz="900" i="1" kern="1200" dirty="0"/>
            <a:t>, EPA </a:t>
          </a:r>
          <a:r>
            <a:rPr lang="es-ES" sz="900" i="1" kern="1200" dirty="0" err="1"/>
            <a:t>Cartg</a:t>
          </a:r>
          <a:r>
            <a:rPr lang="es-ES" sz="900" i="1" kern="1200" dirty="0"/>
            <a:t> y EPA </a:t>
          </a:r>
          <a:r>
            <a:rPr lang="es-ES" sz="900" i="1" kern="1200" dirty="0" err="1"/>
            <a:t>Bquilla</a:t>
          </a:r>
          <a:r>
            <a:rPr lang="es-ES" sz="900" kern="1200" dirty="0"/>
            <a:t>)</a:t>
          </a:r>
          <a:r>
            <a:rPr lang="es-ES" sz="900" kern="1200" dirty="0">
              <a:latin typeface="Calibri Light" panose="020F0302020204030204"/>
            </a:rPr>
            <a:t>  </a:t>
          </a:r>
          <a:endParaRPr lang="es-ES" sz="900" kern="1200" dirty="0"/>
        </a:p>
      </dsp:txBody>
      <dsp:txXfrm>
        <a:off x="2920218" y="2263201"/>
        <a:ext cx="1673627" cy="652186"/>
      </dsp:txXfrm>
    </dsp:sp>
    <dsp:sp modelId="{FFEE99C7-6496-4CF8-BB8E-585DDA962471}">
      <dsp:nvSpPr>
        <dsp:cNvPr id="0" name=""/>
        <dsp:cNvSpPr/>
      </dsp:nvSpPr>
      <dsp:spPr>
        <a:xfrm rot="18726774">
          <a:off x="4526878" y="2369585"/>
          <a:ext cx="52979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529790" y="23203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4778528" y="2379543"/>
        <a:ext cx="26489" cy="26489"/>
      </dsp:txXfrm>
    </dsp:sp>
    <dsp:sp modelId="{7AEEE596-B5E2-4B46-A5F4-0154B66E78A6}">
      <dsp:nvSpPr>
        <dsp:cNvPr id="0" name=""/>
        <dsp:cNvSpPr/>
      </dsp:nvSpPr>
      <dsp:spPr>
        <a:xfrm>
          <a:off x="4969410" y="1849899"/>
          <a:ext cx="1714207" cy="69276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/>
            <a:t>27</a:t>
          </a:r>
          <a:r>
            <a:rPr lang="es-ES" sz="1400" kern="1200" dirty="0"/>
            <a:t> cuentan con PMA adoptado</a:t>
          </a:r>
        </a:p>
      </dsp:txBody>
      <dsp:txXfrm>
        <a:off x="4989700" y="1870189"/>
        <a:ext cx="1673627" cy="652186"/>
      </dsp:txXfrm>
    </dsp:sp>
    <dsp:sp modelId="{248A9E24-171A-4F34-A5F0-5956C1CE666B}">
      <dsp:nvSpPr>
        <dsp:cNvPr id="0" name=""/>
        <dsp:cNvSpPr/>
      </dsp:nvSpPr>
      <dsp:spPr>
        <a:xfrm rot="4398431">
          <a:off x="4168812" y="3164549"/>
          <a:ext cx="1249576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9576" y="23203"/>
              </a:lnTo>
            </a:path>
          </a:pathLst>
        </a:custGeom>
        <a:noFill/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4762361" y="3156513"/>
        <a:ext cx="62478" cy="62478"/>
      </dsp:txXfrm>
    </dsp:sp>
    <dsp:sp modelId="{EBC55041-9035-4385-9FCC-31D16DF0706C}">
      <dsp:nvSpPr>
        <dsp:cNvPr id="0" name=""/>
        <dsp:cNvSpPr/>
      </dsp:nvSpPr>
      <dsp:spPr>
        <a:xfrm>
          <a:off x="4973065" y="3439828"/>
          <a:ext cx="1714207" cy="692766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10 no cuentan con PMA adoptado</a:t>
          </a:r>
        </a:p>
      </dsp:txBody>
      <dsp:txXfrm>
        <a:off x="4993355" y="3460118"/>
        <a:ext cx="1673627" cy="652186"/>
      </dsp:txXfrm>
    </dsp:sp>
    <dsp:sp modelId="{7895CB14-6516-4D96-A364-C78F9EA4E649}">
      <dsp:nvSpPr>
        <dsp:cNvPr id="0" name=""/>
        <dsp:cNvSpPr/>
      </dsp:nvSpPr>
      <dsp:spPr>
        <a:xfrm rot="1285167">
          <a:off x="1696620" y="3248828"/>
          <a:ext cx="124635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6350" y="23203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2288636" y="3240873"/>
        <a:ext cx="62317" cy="62317"/>
      </dsp:txXfrm>
    </dsp:sp>
    <dsp:sp modelId="{1F49CA61-7162-46EF-B5DF-DD03C46205C2}">
      <dsp:nvSpPr>
        <dsp:cNvPr id="0" name=""/>
        <dsp:cNvSpPr/>
      </dsp:nvSpPr>
      <dsp:spPr>
        <a:xfrm>
          <a:off x="2899928" y="3153227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/>
            <a:t>El restante han indicado en los reportes que no son de su jurisdicción faltan por validar las</a:t>
          </a:r>
          <a:r>
            <a:rPr lang="es-ES" sz="900" kern="1200" dirty="0">
              <a:latin typeface="Calibri Light" panose="020F0302020204030204"/>
            </a:rPr>
            <a:t> </a:t>
          </a:r>
          <a:r>
            <a:rPr lang="es-ES" sz="900" kern="1200" dirty="0"/>
            <a:t> AA pendientes</a:t>
          </a:r>
          <a:endParaRPr lang="es-ES" sz="1000" b="1" kern="1200" dirty="0"/>
        </a:p>
      </dsp:txBody>
      <dsp:txXfrm>
        <a:off x="2920218" y="3173517"/>
        <a:ext cx="1673627" cy="65218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BBE7F-1FE5-418E-A6AD-2A1F14CDEFBD}">
      <dsp:nvSpPr>
        <dsp:cNvPr id="0" name=""/>
        <dsp:cNvSpPr/>
      </dsp:nvSpPr>
      <dsp:spPr>
        <a:xfrm>
          <a:off x="25453" y="2698069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/>
            <a:t>37 </a:t>
          </a:r>
          <a:r>
            <a:rPr lang="es-ES" sz="900" kern="1200" dirty="0"/>
            <a:t>AP Regionales RUNAP</a:t>
          </a:r>
        </a:p>
      </dsp:txBody>
      <dsp:txXfrm>
        <a:off x="45743" y="2718359"/>
        <a:ext cx="1673627" cy="652186"/>
      </dsp:txXfrm>
    </dsp:sp>
    <dsp:sp modelId="{D7904E27-AD99-44C2-B0B4-AC1A0842980C}">
      <dsp:nvSpPr>
        <dsp:cNvPr id="0" name=""/>
        <dsp:cNvSpPr/>
      </dsp:nvSpPr>
      <dsp:spPr>
        <a:xfrm rot="20314833">
          <a:off x="1696620" y="2793670"/>
          <a:ext cx="124635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6350" y="23203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2288636" y="2785714"/>
        <a:ext cx="62317" cy="62317"/>
      </dsp:txXfrm>
    </dsp:sp>
    <dsp:sp modelId="{E4D2FD7A-99F0-4CE5-A332-FF472F3189B2}">
      <dsp:nvSpPr>
        <dsp:cNvPr id="0" name=""/>
        <dsp:cNvSpPr/>
      </dsp:nvSpPr>
      <dsp:spPr>
        <a:xfrm>
          <a:off x="2899928" y="2242911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/>
            <a:t>21</a:t>
          </a:r>
          <a:r>
            <a:rPr lang="es-ES" sz="900" kern="1200" dirty="0"/>
            <a:t> Reportadas por 5 de las 6</a:t>
          </a:r>
          <a:r>
            <a:rPr lang="es-ES" sz="900" kern="1200" dirty="0">
              <a:latin typeface="Calibri Light" panose="020F0302020204030204"/>
            </a:rPr>
            <a:t> </a:t>
          </a:r>
          <a:r>
            <a:rPr lang="es-ES" sz="900" kern="1200" dirty="0"/>
            <a:t> autoridades ambientales</a:t>
          </a:r>
          <a:r>
            <a:rPr lang="es-ES" sz="900" kern="1200" dirty="0">
              <a:latin typeface="Calibri Light" panose="020F0302020204030204"/>
            </a:rPr>
            <a:t> </a:t>
          </a:r>
          <a:endParaRPr lang="es-ES" sz="900" kern="1200" dirty="0"/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/>
            <a:t>(</a:t>
          </a:r>
          <a:r>
            <a:rPr lang="es-ES" sz="900" i="1" kern="1200" dirty="0" err="1"/>
            <a:t>Codechoco</a:t>
          </a:r>
          <a:r>
            <a:rPr lang="es-ES" sz="900" kern="1200" dirty="0"/>
            <a:t>)</a:t>
          </a:r>
        </a:p>
      </dsp:txBody>
      <dsp:txXfrm>
        <a:off x="2920218" y="2263201"/>
        <a:ext cx="1673627" cy="652186"/>
      </dsp:txXfrm>
    </dsp:sp>
    <dsp:sp modelId="{FFEE99C7-6496-4CF8-BB8E-585DDA962471}">
      <dsp:nvSpPr>
        <dsp:cNvPr id="0" name=""/>
        <dsp:cNvSpPr/>
      </dsp:nvSpPr>
      <dsp:spPr>
        <a:xfrm rot="18726774">
          <a:off x="4526878" y="2369585"/>
          <a:ext cx="52979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529790" y="23203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4778528" y="2379543"/>
        <a:ext cx="26489" cy="26489"/>
      </dsp:txXfrm>
    </dsp:sp>
    <dsp:sp modelId="{7AEEE596-B5E2-4B46-A5F4-0154B66E78A6}">
      <dsp:nvSpPr>
        <dsp:cNvPr id="0" name=""/>
        <dsp:cNvSpPr/>
      </dsp:nvSpPr>
      <dsp:spPr>
        <a:xfrm>
          <a:off x="4969410" y="1849899"/>
          <a:ext cx="1714207" cy="69276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/>
            <a:t>7</a:t>
          </a:r>
          <a:r>
            <a:rPr lang="es-ES" sz="1400" kern="1200" dirty="0"/>
            <a:t> cuentan con PMA adoptado</a:t>
          </a:r>
        </a:p>
      </dsp:txBody>
      <dsp:txXfrm>
        <a:off x="4989700" y="1870189"/>
        <a:ext cx="1673627" cy="652186"/>
      </dsp:txXfrm>
    </dsp:sp>
    <dsp:sp modelId="{248A9E24-171A-4F34-A5F0-5956C1CE666B}">
      <dsp:nvSpPr>
        <dsp:cNvPr id="0" name=""/>
        <dsp:cNvSpPr/>
      </dsp:nvSpPr>
      <dsp:spPr>
        <a:xfrm rot="4398431">
          <a:off x="4168812" y="3164549"/>
          <a:ext cx="1249576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9576" y="23203"/>
              </a:lnTo>
            </a:path>
          </a:pathLst>
        </a:custGeom>
        <a:noFill/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4762361" y="3156513"/>
        <a:ext cx="62478" cy="62478"/>
      </dsp:txXfrm>
    </dsp:sp>
    <dsp:sp modelId="{EBC55041-9035-4385-9FCC-31D16DF0706C}">
      <dsp:nvSpPr>
        <dsp:cNvPr id="0" name=""/>
        <dsp:cNvSpPr/>
      </dsp:nvSpPr>
      <dsp:spPr>
        <a:xfrm>
          <a:off x="4973065" y="3439828"/>
          <a:ext cx="1714207" cy="692766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14 no cuentan con PMA adoptado</a:t>
          </a:r>
        </a:p>
      </dsp:txBody>
      <dsp:txXfrm>
        <a:off x="4993355" y="3460118"/>
        <a:ext cx="1673627" cy="652186"/>
      </dsp:txXfrm>
    </dsp:sp>
    <dsp:sp modelId="{7895CB14-6516-4D96-A364-C78F9EA4E649}">
      <dsp:nvSpPr>
        <dsp:cNvPr id="0" name=""/>
        <dsp:cNvSpPr/>
      </dsp:nvSpPr>
      <dsp:spPr>
        <a:xfrm rot="1285167">
          <a:off x="1696620" y="3248828"/>
          <a:ext cx="124635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6350" y="23203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2288636" y="3240873"/>
        <a:ext cx="62317" cy="62317"/>
      </dsp:txXfrm>
    </dsp:sp>
    <dsp:sp modelId="{1F49CA61-7162-46EF-B5DF-DD03C46205C2}">
      <dsp:nvSpPr>
        <dsp:cNvPr id="0" name=""/>
        <dsp:cNvSpPr/>
      </dsp:nvSpPr>
      <dsp:spPr>
        <a:xfrm>
          <a:off x="2899928" y="3153227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/>
            <a:t>El restante han indicado en los reportes que no son de su jurisdicción faltan por validar las</a:t>
          </a:r>
          <a:r>
            <a:rPr lang="es-ES" sz="900" kern="1200" dirty="0">
              <a:latin typeface="Calibri Light" panose="020F0302020204030204"/>
            </a:rPr>
            <a:t> </a:t>
          </a:r>
          <a:r>
            <a:rPr lang="es-ES" sz="900" kern="1200" dirty="0"/>
            <a:t> AA pendientes</a:t>
          </a:r>
          <a:endParaRPr lang="es-ES" sz="1000" b="1" kern="1200" dirty="0"/>
        </a:p>
      </dsp:txBody>
      <dsp:txXfrm>
        <a:off x="2920218" y="3173517"/>
        <a:ext cx="1673627" cy="65218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BBE7F-1FE5-418E-A6AD-2A1F14CDEFBD}">
      <dsp:nvSpPr>
        <dsp:cNvPr id="0" name=""/>
        <dsp:cNvSpPr/>
      </dsp:nvSpPr>
      <dsp:spPr>
        <a:xfrm>
          <a:off x="25453" y="2698069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/>
            <a:t>157 </a:t>
          </a:r>
          <a:r>
            <a:rPr lang="es-ES" sz="900" kern="1200" dirty="0"/>
            <a:t>AP Regionales RUNAP</a:t>
          </a:r>
        </a:p>
      </dsp:txBody>
      <dsp:txXfrm>
        <a:off x="45743" y="2718359"/>
        <a:ext cx="1673627" cy="652186"/>
      </dsp:txXfrm>
    </dsp:sp>
    <dsp:sp modelId="{D7904E27-AD99-44C2-B0B4-AC1A0842980C}">
      <dsp:nvSpPr>
        <dsp:cNvPr id="0" name=""/>
        <dsp:cNvSpPr/>
      </dsp:nvSpPr>
      <dsp:spPr>
        <a:xfrm rot="20314833">
          <a:off x="1696620" y="2793670"/>
          <a:ext cx="124635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6350" y="23203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2288636" y="2785714"/>
        <a:ext cx="62317" cy="62317"/>
      </dsp:txXfrm>
    </dsp:sp>
    <dsp:sp modelId="{E4D2FD7A-99F0-4CE5-A332-FF472F3189B2}">
      <dsp:nvSpPr>
        <dsp:cNvPr id="0" name=""/>
        <dsp:cNvSpPr/>
      </dsp:nvSpPr>
      <dsp:spPr>
        <a:xfrm>
          <a:off x="2899928" y="2242911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050" b="1" kern="1200" dirty="0"/>
            <a:t>97</a:t>
          </a:r>
          <a:r>
            <a:rPr lang="es-ES" sz="900" kern="1200" dirty="0">
              <a:latin typeface="Calibri Light" panose="020F0302020204030204"/>
            </a:rPr>
            <a:t> </a:t>
          </a:r>
          <a:r>
            <a:rPr lang="es-ES" sz="900" kern="1200" dirty="0"/>
            <a:t> Reportadas por</a:t>
          </a:r>
          <a:r>
            <a:rPr lang="es-ES" sz="900" kern="1200" dirty="0">
              <a:latin typeface="Calibri Light" panose="020F0302020204030204"/>
            </a:rPr>
            <a:t> </a:t>
          </a:r>
          <a:r>
            <a:rPr lang="es-ES" sz="900" kern="1200"/>
            <a:t> </a:t>
          </a:r>
          <a:r>
            <a:rPr lang="es-ES" sz="900" kern="1200" smtClean="0"/>
            <a:t>7 de </a:t>
          </a:r>
          <a:r>
            <a:rPr lang="es-ES" sz="900" kern="1200"/>
            <a:t>las </a:t>
          </a:r>
          <a:r>
            <a:rPr lang="es-ES" sz="900" kern="1200" smtClean="0"/>
            <a:t>8 </a:t>
          </a:r>
          <a:r>
            <a:rPr lang="es-ES" sz="900" kern="1200" dirty="0">
              <a:latin typeface="Calibri Light" panose="020F0302020204030204"/>
            </a:rPr>
            <a:t> </a:t>
          </a:r>
          <a:r>
            <a:rPr lang="es-ES" sz="900" kern="1200" dirty="0"/>
            <a:t> autoridades ambientales</a:t>
          </a:r>
        </a:p>
        <a:p>
          <a:pPr lvl="0" algn="ctr" defTabSz="466725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/>
            <a:t>(</a:t>
          </a:r>
          <a:r>
            <a:rPr lang="es-ES" sz="900" i="1" kern="1200" dirty="0" err="1"/>
            <a:t>Cortolima</a:t>
          </a:r>
          <a:r>
            <a:rPr lang="es-ES" sz="900" kern="1200" dirty="0"/>
            <a:t>)</a:t>
          </a:r>
          <a:r>
            <a:rPr lang="es-ES" sz="900" kern="1200" dirty="0">
              <a:latin typeface="Calibri Light" panose="020F0302020204030204"/>
            </a:rPr>
            <a:t> </a:t>
          </a:r>
          <a:endParaRPr lang="es-ES" sz="900" kern="1200" dirty="0"/>
        </a:p>
      </dsp:txBody>
      <dsp:txXfrm>
        <a:off x="2920218" y="2263201"/>
        <a:ext cx="1673627" cy="652186"/>
      </dsp:txXfrm>
    </dsp:sp>
    <dsp:sp modelId="{FFEE99C7-6496-4CF8-BB8E-585DDA962471}">
      <dsp:nvSpPr>
        <dsp:cNvPr id="0" name=""/>
        <dsp:cNvSpPr/>
      </dsp:nvSpPr>
      <dsp:spPr>
        <a:xfrm rot="18726774">
          <a:off x="4526878" y="2369585"/>
          <a:ext cx="52979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529790" y="23203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4778528" y="2379543"/>
        <a:ext cx="26489" cy="26489"/>
      </dsp:txXfrm>
    </dsp:sp>
    <dsp:sp modelId="{7AEEE596-B5E2-4B46-A5F4-0154B66E78A6}">
      <dsp:nvSpPr>
        <dsp:cNvPr id="0" name=""/>
        <dsp:cNvSpPr/>
      </dsp:nvSpPr>
      <dsp:spPr>
        <a:xfrm>
          <a:off x="4969410" y="1849899"/>
          <a:ext cx="1714207" cy="69276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/>
            <a:t>74</a:t>
          </a:r>
          <a:r>
            <a:rPr lang="es-ES" sz="1400" kern="1200" dirty="0"/>
            <a:t> cuentan con PMA adoptado</a:t>
          </a:r>
        </a:p>
      </dsp:txBody>
      <dsp:txXfrm>
        <a:off x="4989700" y="1870189"/>
        <a:ext cx="1673627" cy="652186"/>
      </dsp:txXfrm>
    </dsp:sp>
    <dsp:sp modelId="{248A9E24-171A-4F34-A5F0-5956C1CE666B}">
      <dsp:nvSpPr>
        <dsp:cNvPr id="0" name=""/>
        <dsp:cNvSpPr/>
      </dsp:nvSpPr>
      <dsp:spPr>
        <a:xfrm rot="4398431">
          <a:off x="4168812" y="3164549"/>
          <a:ext cx="1249576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9576" y="23203"/>
              </a:lnTo>
            </a:path>
          </a:pathLst>
        </a:custGeom>
        <a:noFill/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4762361" y="3156513"/>
        <a:ext cx="62478" cy="62478"/>
      </dsp:txXfrm>
    </dsp:sp>
    <dsp:sp modelId="{EBC55041-9035-4385-9FCC-31D16DF0706C}">
      <dsp:nvSpPr>
        <dsp:cNvPr id="0" name=""/>
        <dsp:cNvSpPr/>
      </dsp:nvSpPr>
      <dsp:spPr>
        <a:xfrm>
          <a:off x="4973065" y="3439828"/>
          <a:ext cx="1714207" cy="692766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23 no cuentan con PMA adoptado</a:t>
          </a:r>
        </a:p>
      </dsp:txBody>
      <dsp:txXfrm>
        <a:off x="4993355" y="3460118"/>
        <a:ext cx="1673627" cy="652186"/>
      </dsp:txXfrm>
    </dsp:sp>
    <dsp:sp modelId="{7895CB14-6516-4D96-A364-C78F9EA4E649}">
      <dsp:nvSpPr>
        <dsp:cNvPr id="0" name=""/>
        <dsp:cNvSpPr/>
      </dsp:nvSpPr>
      <dsp:spPr>
        <a:xfrm rot="1285167">
          <a:off x="1696620" y="3248828"/>
          <a:ext cx="124635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6350" y="23203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2288636" y="3240873"/>
        <a:ext cx="62317" cy="62317"/>
      </dsp:txXfrm>
    </dsp:sp>
    <dsp:sp modelId="{1F49CA61-7162-46EF-B5DF-DD03C46205C2}">
      <dsp:nvSpPr>
        <dsp:cNvPr id="0" name=""/>
        <dsp:cNvSpPr/>
      </dsp:nvSpPr>
      <dsp:spPr>
        <a:xfrm>
          <a:off x="2899928" y="3153227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/>
            <a:t>El restante han indicado en los reportes que no son de su jurisdicción faltan por validar las</a:t>
          </a:r>
          <a:r>
            <a:rPr lang="es-ES" sz="900" kern="1200" dirty="0">
              <a:latin typeface="Calibri Light" panose="020F0302020204030204"/>
            </a:rPr>
            <a:t> </a:t>
          </a:r>
          <a:r>
            <a:rPr lang="es-ES" sz="900" kern="1200" dirty="0"/>
            <a:t> AA pendientes</a:t>
          </a:r>
          <a:endParaRPr lang="es-ES" sz="1000" b="1" kern="1200" dirty="0"/>
        </a:p>
      </dsp:txBody>
      <dsp:txXfrm>
        <a:off x="2920218" y="3173517"/>
        <a:ext cx="1673627" cy="65218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BBE7F-1FE5-418E-A6AD-2A1F14CDEFBD}">
      <dsp:nvSpPr>
        <dsp:cNvPr id="0" name=""/>
        <dsp:cNvSpPr/>
      </dsp:nvSpPr>
      <dsp:spPr>
        <a:xfrm>
          <a:off x="25453" y="2698069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/>
            <a:t>157 </a:t>
          </a:r>
          <a:r>
            <a:rPr lang="es-ES" sz="900" kern="1200" dirty="0"/>
            <a:t>AP Regionales RUNAP</a:t>
          </a:r>
        </a:p>
      </dsp:txBody>
      <dsp:txXfrm>
        <a:off x="45743" y="2718359"/>
        <a:ext cx="1673627" cy="652186"/>
      </dsp:txXfrm>
    </dsp:sp>
    <dsp:sp modelId="{D7904E27-AD99-44C2-B0B4-AC1A0842980C}">
      <dsp:nvSpPr>
        <dsp:cNvPr id="0" name=""/>
        <dsp:cNvSpPr/>
      </dsp:nvSpPr>
      <dsp:spPr>
        <a:xfrm rot="20314833">
          <a:off x="1696620" y="2793670"/>
          <a:ext cx="124635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6350" y="23203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2288636" y="2785714"/>
        <a:ext cx="62317" cy="62317"/>
      </dsp:txXfrm>
    </dsp:sp>
    <dsp:sp modelId="{E4D2FD7A-99F0-4CE5-A332-FF472F3189B2}">
      <dsp:nvSpPr>
        <dsp:cNvPr id="0" name=""/>
        <dsp:cNvSpPr/>
      </dsp:nvSpPr>
      <dsp:spPr>
        <a:xfrm>
          <a:off x="2899928" y="2242911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b="1" kern="1200" dirty="0"/>
            <a:t>103</a:t>
          </a:r>
          <a:r>
            <a:rPr lang="es-ES" sz="900" kern="1200" dirty="0">
              <a:latin typeface="Calibri Light" panose="020F0302020204030204"/>
            </a:rPr>
            <a:t> </a:t>
          </a:r>
          <a:r>
            <a:rPr lang="es-ES" sz="900" kern="1200" dirty="0"/>
            <a:t> Reportadas por las 8</a:t>
          </a:r>
          <a:r>
            <a:rPr lang="es-ES" sz="900" kern="1200" dirty="0">
              <a:latin typeface="Calibri Light" panose="020F0302020204030204"/>
            </a:rPr>
            <a:t>  </a:t>
          </a:r>
          <a:r>
            <a:rPr lang="es-ES" sz="900" kern="1200" dirty="0"/>
            <a:t> autoridades ambientales</a:t>
          </a:r>
          <a:r>
            <a:rPr lang="es-ES" sz="900" kern="1200" dirty="0">
              <a:latin typeface="Calibri Light" panose="020F0302020204030204"/>
            </a:rPr>
            <a:t> </a:t>
          </a:r>
          <a:endParaRPr lang="es-ES" sz="900" kern="1200" dirty="0"/>
        </a:p>
      </dsp:txBody>
      <dsp:txXfrm>
        <a:off x="2920218" y="2263201"/>
        <a:ext cx="1673627" cy="652186"/>
      </dsp:txXfrm>
    </dsp:sp>
    <dsp:sp modelId="{FFEE99C7-6496-4CF8-BB8E-585DDA962471}">
      <dsp:nvSpPr>
        <dsp:cNvPr id="0" name=""/>
        <dsp:cNvSpPr/>
      </dsp:nvSpPr>
      <dsp:spPr>
        <a:xfrm rot="18726774">
          <a:off x="4526878" y="2369585"/>
          <a:ext cx="52979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529790" y="23203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4778528" y="2379543"/>
        <a:ext cx="26489" cy="26489"/>
      </dsp:txXfrm>
    </dsp:sp>
    <dsp:sp modelId="{7AEEE596-B5E2-4B46-A5F4-0154B66E78A6}">
      <dsp:nvSpPr>
        <dsp:cNvPr id="0" name=""/>
        <dsp:cNvSpPr/>
      </dsp:nvSpPr>
      <dsp:spPr>
        <a:xfrm>
          <a:off x="4969410" y="1849899"/>
          <a:ext cx="1714207" cy="69276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55 cuentan con PMA adoptado</a:t>
          </a:r>
        </a:p>
      </dsp:txBody>
      <dsp:txXfrm>
        <a:off x="4989700" y="1870189"/>
        <a:ext cx="1673627" cy="652186"/>
      </dsp:txXfrm>
    </dsp:sp>
    <dsp:sp modelId="{248A9E24-171A-4F34-A5F0-5956C1CE666B}">
      <dsp:nvSpPr>
        <dsp:cNvPr id="0" name=""/>
        <dsp:cNvSpPr/>
      </dsp:nvSpPr>
      <dsp:spPr>
        <a:xfrm rot="4398431">
          <a:off x="4168812" y="3164549"/>
          <a:ext cx="1249576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9576" y="23203"/>
              </a:lnTo>
            </a:path>
          </a:pathLst>
        </a:custGeom>
        <a:noFill/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4762361" y="3156513"/>
        <a:ext cx="62478" cy="62478"/>
      </dsp:txXfrm>
    </dsp:sp>
    <dsp:sp modelId="{EBC55041-9035-4385-9FCC-31D16DF0706C}">
      <dsp:nvSpPr>
        <dsp:cNvPr id="0" name=""/>
        <dsp:cNvSpPr/>
      </dsp:nvSpPr>
      <dsp:spPr>
        <a:xfrm>
          <a:off x="4973065" y="3439828"/>
          <a:ext cx="1714207" cy="692766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48 no cuentan con PMA adoptado</a:t>
          </a:r>
        </a:p>
      </dsp:txBody>
      <dsp:txXfrm>
        <a:off x="4993355" y="3460118"/>
        <a:ext cx="1673627" cy="652186"/>
      </dsp:txXfrm>
    </dsp:sp>
    <dsp:sp modelId="{7895CB14-6516-4D96-A364-C78F9EA4E649}">
      <dsp:nvSpPr>
        <dsp:cNvPr id="0" name=""/>
        <dsp:cNvSpPr/>
      </dsp:nvSpPr>
      <dsp:spPr>
        <a:xfrm rot="1285167">
          <a:off x="1696620" y="3248828"/>
          <a:ext cx="124635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6350" y="23203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2288636" y="3240873"/>
        <a:ext cx="62317" cy="62317"/>
      </dsp:txXfrm>
    </dsp:sp>
    <dsp:sp modelId="{1F49CA61-7162-46EF-B5DF-DD03C46205C2}">
      <dsp:nvSpPr>
        <dsp:cNvPr id="0" name=""/>
        <dsp:cNvSpPr/>
      </dsp:nvSpPr>
      <dsp:spPr>
        <a:xfrm>
          <a:off x="2899928" y="3153227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/>
            <a:t>El restante han indicado en los reportes que no son de su jurisdicción</a:t>
          </a:r>
          <a:endParaRPr lang="es-ES" sz="1000" b="1" kern="1200" dirty="0"/>
        </a:p>
      </dsp:txBody>
      <dsp:txXfrm>
        <a:off x="2920218" y="3173517"/>
        <a:ext cx="1673627" cy="65218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8BBE7F-1FE5-418E-A6AD-2A1F14CDEFBD}">
      <dsp:nvSpPr>
        <dsp:cNvPr id="0" name=""/>
        <dsp:cNvSpPr/>
      </dsp:nvSpPr>
      <dsp:spPr>
        <a:xfrm>
          <a:off x="25453" y="2698069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100" b="1" kern="1200" dirty="0"/>
            <a:t>21 </a:t>
          </a:r>
          <a:r>
            <a:rPr lang="es-ES" sz="900" kern="1200" dirty="0"/>
            <a:t>AP Regionales RUNAP</a:t>
          </a:r>
        </a:p>
      </dsp:txBody>
      <dsp:txXfrm>
        <a:off x="45743" y="2718359"/>
        <a:ext cx="1673627" cy="652186"/>
      </dsp:txXfrm>
    </dsp:sp>
    <dsp:sp modelId="{D7904E27-AD99-44C2-B0B4-AC1A0842980C}">
      <dsp:nvSpPr>
        <dsp:cNvPr id="0" name=""/>
        <dsp:cNvSpPr/>
      </dsp:nvSpPr>
      <dsp:spPr>
        <a:xfrm rot="20314833">
          <a:off x="1696620" y="2793670"/>
          <a:ext cx="124635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6350" y="23203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2288636" y="2785714"/>
        <a:ext cx="62317" cy="62317"/>
      </dsp:txXfrm>
    </dsp:sp>
    <dsp:sp modelId="{E4D2FD7A-99F0-4CE5-A332-FF472F3189B2}">
      <dsp:nvSpPr>
        <dsp:cNvPr id="0" name=""/>
        <dsp:cNvSpPr/>
      </dsp:nvSpPr>
      <dsp:spPr>
        <a:xfrm>
          <a:off x="2899928" y="2242911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/>
            <a:t>19</a:t>
          </a:r>
          <a:r>
            <a:rPr lang="es-ES" sz="900" kern="1200" dirty="0">
              <a:latin typeface="Calibri Light" panose="020F0302020204030204"/>
            </a:rPr>
            <a:t> </a:t>
          </a:r>
          <a:r>
            <a:rPr lang="es-ES" sz="900" kern="1200" dirty="0"/>
            <a:t> Reportadas por las</a:t>
          </a:r>
          <a:r>
            <a:rPr lang="es-ES" sz="900" kern="1200" dirty="0">
              <a:latin typeface="Calibri Light" panose="020F0302020204030204"/>
            </a:rPr>
            <a:t> </a:t>
          </a:r>
          <a:r>
            <a:rPr lang="es-ES" sz="900" kern="1200" dirty="0"/>
            <a:t> 2 autoridades ambientales</a:t>
          </a:r>
          <a:r>
            <a:rPr lang="es-ES" sz="900" kern="1200" dirty="0">
              <a:latin typeface="Calibri Light" panose="020F0302020204030204"/>
            </a:rPr>
            <a:t> </a:t>
          </a:r>
          <a:endParaRPr lang="es-ES" sz="900" kern="1200" dirty="0"/>
        </a:p>
      </dsp:txBody>
      <dsp:txXfrm>
        <a:off x="2920218" y="2263201"/>
        <a:ext cx="1673627" cy="652186"/>
      </dsp:txXfrm>
    </dsp:sp>
    <dsp:sp modelId="{FFEE99C7-6496-4CF8-BB8E-585DDA962471}">
      <dsp:nvSpPr>
        <dsp:cNvPr id="0" name=""/>
        <dsp:cNvSpPr/>
      </dsp:nvSpPr>
      <dsp:spPr>
        <a:xfrm rot="18726774">
          <a:off x="4526878" y="2369585"/>
          <a:ext cx="52979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529790" y="23203"/>
              </a:lnTo>
            </a:path>
          </a:pathLst>
        </a:custGeom>
        <a:noFill/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4778528" y="2379543"/>
        <a:ext cx="26489" cy="26489"/>
      </dsp:txXfrm>
    </dsp:sp>
    <dsp:sp modelId="{7AEEE596-B5E2-4B46-A5F4-0154B66E78A6}">
      <dsp:nvSpPr>
        <dsp:cNvPr id="0" name=""/>
        <dsp:cNvSpPr/>
      </dsp:nvSpPr>
      <dsp:spPr>
        <a:xfrm>
          <a:off x="4969410" y="1849899"/>
          <a:ext cx="1714207" cy="69276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16 cuentan con PMA adoptado</a:t>
          </a:r>
        </a:p>
      </dsp:txBody>
      <dsp:txXfrm>
        <a:off x="4989700" y="1870189"/>
        <a:ext cx="1673627" cy="652186"/>
      </dsp:txXfrm>
    </dsp:sp>
    <dsp:sp modelId="{248A9E24-171A-4F34-A5F0-5956C1CE666B}">
      <dsp:nvSpPr>
        <dsp:cNvPr id="0" name=""/>
        <dsp:cNvSpPr/>
      </dsp:nvSpPr>
      <dsp:spPr>
        <a:xfrm rot="4398431">
          <a:off x="4168812" y="3164549"/>
          <a:ext cx="1249576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9576" y="23203"/>
              </a:lnTo>
            </a:path>
          </a:pathLst>
        </a:custGeom>
        <a:noFill/>
        <a:ln w="635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4762361" y="3156513"/>
        <a:ext cx="62478" cy="62478"/>
      </dsp:txXfrm>
    </dsp:sp>
    <dsp:sp modelId="{EBC55041-9035-4385-9FCC-31D16DF0706C}">
      <dsp:nvSpPr>
        <dsp:cNvPr id="0" name=""/>
        <dsp:cNvSpPr/>
      </dsp:nvSpPr>
      <dsp:spPr>
        <a:xfrm>
          <a:off x="4973065" y="3439828"/>
          <a:ext cx="1714207" cy="692766"/>
        </a:xfrm>
        <a:prstGeom prst="roundRect">
          <a:avLst>
            <a:gd name="adj" fmla="val 10000"/>
          </a:avLst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400" kern="1200" dirty="0"/>
            <a:t>3</a:t>
          </a:r>
          <a:r>
            <a:rPr lang="es-ES" sz="1400" kern="1200" dirty="0">
              <a:latin typeface="Calibri Light" panose="020F0302020204030204"/>
            </a:rPr>
            <a:t> </a:t>
          </a:r>
          <a:r>
            <a:rPr lang="es-ES" sz="1400" kern="1200" dirty="0"/>
            <a:t> no cuentan con PMA adoptado</a:t>
          </a:r>
        </a:p>
      </dsp:txBody>
      <dsp:txXfrm>
        <a:off x="4993355" y="3460118"/>
        <a:ext cx="1673627" cy="652186"/>
      </dsp:txXfrm>
    </dsp:sp>
    <dsp:sp modelId="{7895CB14-6516-4D96-A364-C78F9EA4E649}">
      <dsp:nvSpPr>
        <dsp:cNvPr id="0" name=""/>
        <dsp:cNvSpPr/>
      </dsp:nvSpPr>
      <dsp:spPr>
        <a:xfrm rot="1285167">
          <a:off x="1696620" y="3248828"/>
          <a:ext cx="1246350" cy="46406"/>
        </a:xfrm>
        <a:custGeom>
          <a:avLst/>
          <a:gdLst/>
          <a:ahLst/>
          <a:cxnLst/>
          <a:rect l="0" t="0" r="0" b="0"/>
          <a:pathLst>
            <a:path>
              <a:moveTo>
                <a:pt x="0" y="23203"/>
              </a:moveTo>
              <a:lnTo>
                <a:pt x="1246350" y="23203"/>
              </a:lnTo>
            </a:path>
          </a:pathLst>
        </a:custGeom>
        <a:noFill/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" sz="500" kern="1200"/>
        </a:p>
      </dsp:txBody>
      <dsp:txXfrm>
        <a:off x="2288636" y="3240873"/>
        <a:ext cx="62317" cy="62317"/>
      </dsp:txXfrm>
    </dsp:sp>
    <dsp:sp modelId="{1F49CA61-7162-46EF-B5DF-DD03C46205C2}">
      <dsp:nvSpPr>
        <dsp:cNvPr id="0" name=""/>
        <dsp:cNvSpPr/>
      </dsp:nvSpPr>
      <dsp:spPr>
        <a:xfrm>
          <a:off x="2899928" y="3153227"/>
          <a:ext cx="1714207" cy="692766"/>
        </a:xfrm>
        <a:prstGeom prst="roundRect">
          <a:avLst>
            <a:gd name="adj" fmla="val 10000"/>
          </a:avLst>
        </a:prstGeom>
        <a:solidFill>
          <a:schemeClr val="accent5">
            <a:lumMod val="40000"/>
            <a:lumOff val="60000"/>
          </a:schemeClr>
        </a:solidFill>
        <a:ln w="12700" cap="flat" cmpd="sng" algn="ctr">
          <a:solidFill>
            <a:srgbClr val="0070C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900" kern="1200" dirty="0"/>
            <a:t>El restante han indicado en los reportes que no son de su jurisdicción</a:t>
          </a:r>
          <a:endParaRPr lang="es-ES" sz="1000" b="1" kern="1200" dirty="0"/>
        </a:p>
      </dsp:txBody>
      <dsp:txXfrm>
        <a:off x="2920218" y="3173517"/>
        <a:ext cx="1673627" cy="6521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xmlns="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20/09/2023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A85F53-3B8F-4CD4-BD39-694267954EDE}" type="datetimeFigureOut">
              <a:rPr lang="es-CO" smtClean="0"/>
              <a:t>20/09/2023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46C706-3922-4A8E-95AA-C1DD433453E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3354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20/09/2023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100"/>
            <a:ext cx="12191733" cy="685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624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20/09/2023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52826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20/09/2023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430706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xmlns="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20/09/2023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xmlns="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xmlns="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501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20/09/2023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1E0D5B4D-8D04-D303-11C5-903527568E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7"/>
          <a:stretch/>
        </p:blipFill>
        <p:spPr>
          <a:xfrm>
            <a:off x="266" y="470263"/>
            <a:ext cx="12191733" cy="638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12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20/09/2023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xmlns="" id="{2FE73CBD-6DB6-1214-E362-FB219C18C3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50"/>
            <a:ext cx="12192000" cy="6858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073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20/09/2023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88200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20/09/2023</a:t>
            </a:fld>
            <a:endParaRPr lang="es-CO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04255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20/09/2023</a:t>
            </a:fld>
            <a:endParaRPr lang="es-CO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68259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20/09/2023</a:t>
            </a:fld>
            <a:endParaRPr lang="es-CO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551488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20/09/2023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57546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A6FAC-9192-436B-870E-80DDE60983C7}" type="datetimeFigureOut">
              <a:rPr lang="es-CO" smtClean="0"/>
              <a:pPr/>
              <a:t>20/09/2023</a:t>
            </a:fld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4870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6FAC-9192-436B-870E-80DDE60983C7}" type="datetimeFigureOut">
              <a:rPr lang="es-CO" smtClean="0"/>
              <a:pPr/>
              <a:t>20/09/2023</a:t>
            </a:fld>
            <a:endParaRPr lang="es-CO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73066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7" Type="http://schemas.openxmlformats.org/officeDocument/2006/relationships/image" Target="../media/image11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13" Type="http://schemas.openxmlformats.org/officeDocument/2006/relationships/diagramLayout" Target="../diagrams/layout13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12" Type="http://schemas.openxmlformats.org/officeDocument/2006/relationships/diagramData" Target="../diagrams/data13.xml"/><Relationship Id="rId2" Type="http://schemas.openxmlformats.org/officeDocument/2006/relationships/diagramData" Target="../diagrams/data11.xml"/><Relationship Id="rId16" Type="http://schemas.microsoft.com/office/2007/relationships/diagramDrawing" Target="../diagrams/drawing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5" Type="http://schemas.openxmlformats.org/officeDocument/2006/relationships/diagramColors" Target="../diagrams/colors13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Relationship Id="rId14" Type="http://schemas.openxmlformats.org/officeDocument/2006/relationships/diagramQuickStyle" Target="../diagrams/quickStyle1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5.xml"/><Relationship Id="rId13" Type="http://schemas.openxmlformats.org/officeDocument/2006/relationships/diagramLayout" Target="../diagrams/layout16.xml"/><Relationship Id="rId3" Type="http://schemas.openxmlformats.org/officeDocument/2006/relationships/diagramLayout" Target="../diagrams/layout14.xml"/><Relationship Id="rId7" Type="http://schemas.openxmlformats.org/officeDocument/2006/relationships/diagramData" Target="../diagrams/data15.xml"/><Relationship Id="rId12" Type="http://schemas.openxmlformats.org/officeDocument/2006/relationships/diagramData" Target="../diagrams/data16.xml"/><Relationship Id="rId2" Type="http://schemas.openxmlformats.org/officeDocument/2006/relationships/diagramData" Target="../diagrams/data14.xml"/><Relationship Id="rId16" Type="http://schemas.microsoft.com/office/2007/relationships/diagramDrawing" Target="../diagrams/drawing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11" Type="http://schemas.microsoft.com/office/2007/relationships/diagramDrawing" Target="../diagrams/drawing15.xml"/><Relationship Id="rId5" Type="http://schemas.openxmlformats.org/officeDocument/2006/relationships/diagramColors" Target="../diagrams/colors14.xml"/><Relationship Id="rId15" Type="http://schemas.openxmlformats.org/officeDocument/2006/relationships/diagramColors" Target="../diagrams/colors16.xml"/><Relationship Id="rId10" Type="http://schemas.openxmlformats.org/officeDocument/2006/relationships/diagramColors" Target="../diagrams/colors15.xml"/><Relationship Id="rId4" Type="http://schemas.openxmlformats.org/officeDocument/2006/relationships/diagramQuickStyle" Target="../diagrams/quickStyle14.xml"/><Relationship Id="rId9" Type="http://schemas.openxmlformats.org/officeDocument/2006/relationships/diagramQuickStyle" Target="../diagrams/quickStyle15.xml"/><Relationship Id="rId14" Type="http://schemas.openxmlformats.org/officeDocument/2006/relationships/diagramQuickStyle" Target="../diagrams/quickStyle1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8.xml"/><Relationship Id="rId13" Type="http://schemas.openxmlformats.org/officeDocument/2006/relationships/diagramLayout" Target="../diagrams/layout19.xml"/><Relationship Id="rId3" Type="http://schemas.openxmlformats.org/officeDocument/2006/relationships/diagramLayout" Target="../diagrams/layout17.xml"/><Relationship Id="rId7" Type="http://schemas.openxmlformats.org/officeDocument/2006/relationships/diagramData" Target="../diagrams/data18.xml"/><Relationship Id="rId12" Type="http://schemas.openxmlformats.org/officeDocument/2006/relationships/diagramData" Target="../diagrams/data19.xml"/><Relationship Id="rId2" Type="http://schemas.openxmlformats.org/officeDocument/2006/relationships/diagramData" Target="../diagrams/data17.xml"/><Relationship Id="rId16" Type="http://schemas.microsoft.com/office/2007/relationships/diagramDrawing" Target="../diagrams/drawing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11" Type="http://schemas.microsoft.com/office/2007/relationships/diagramDrawing" Target="../diagrams/drawing18.xml"/><Relationship Id="rId5" Type="http://schemas.openxmlformats.org/officeDocument/2006/relationships/diagramColors" Target="../diagrams/colors17.xml"/><Relationship Id="rId15" Type="http://schemas.openxmlformats.org/officeDocument/2006/relationships/diagramColors" Target="../diagrams/colors19.xml"/><Relationship Id="rId10" Type="http://schemas.openxmlformats.org/officeDocument/2006/relationships/diagramColors" Target="../diagrams/colors18.xml"/><Relationship Id="rId4" Type="http://schemas.openxmlformats.org/officeDocument/2006/relationships/diagramQuickStyle" Target="../diagrams/quickStyle17.xml"/><Relationship Id="rId9" Type="http://schemas.openxmlformats.org/officeDocument/2006/relationships/diagramQuickStyle" Target="../diagrams/quickStyle18.xml"/><Relationship Id="rId14" Type="http://schemas.openxmlformats.org/officeDocument/2006/relationships/diagramQuickStyle" Target="../diagrams/quickStyle19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1.xml"/><Relationship Id="rId13" Type="http://schemas.openxmlformats.org/officeDocument/2006/relationships/diagramLayout" Target="../diagrams/layout22.xml"/><Relationship Id="rId3" Type="http://schemas.openxmlformats.org/officeDocument/2006/relationships/diagramLayout" Target="../diagrams/layout20.xml"/><Relationship Id="rId7" Type="http://schemas.openxmlformats.org/officeDocument/2006/relationships/diagramData" Target="../diagrams/data21.xml"/><Relationship Id="rId12" Type="http://schemas.openxmlformats.org/officeDocument/2006/relationships/diagramData" Target="../diagrams/data22.xml"/><Relationship Id="rId2" Type="http://schemas.openxmlformats.org/officeDocument/2006/relationships/diagramData" Target="../diagrams/data20.xml"/><Relationship Id="rId16" Type="http://schemas.microsoft.com/office/2007/relationships/diagramDrawing" Target="../diagrams/drawing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11" Type="http://schemas.microsoft.com/office/2007/relationships/diagramDrawing" Target="../diagrams/drawing21.xml"/><Relationship Id="rId5" Type="http://schemas.openxmlformats.org/officeDocument/2006/relationships/diagramColors" Target="../diagrams/colors20.xml"/><Relationship Id="rId15" Type="http://schemas.openxmlformats.org/officeDocument/2006/relationships/diagramColors" Target="../diagrams/colors22.xml"/><Relationship Id="rId10" Type="http://schemas.openxmlformats.org/officeDocument/2006/relationships/diagramColors" Target="../diagrams/colors21.xml"/><Relationship Id="rId4" Type="http://schemas.openxmlformats.org/officeDocument/2006/relationships/diagramQuickStyle" Target="../diagrams/quickStyle20.xml"/><Relationship Id="rId9" Type="http://schemas.openxmlformats.org/officeDocument/2006/relationships/diagramQuickStyle" Target="../diagrams/quickStyle21.xml"/><Relationship Id="rId14" Type="http://schemas.openxmlformats.org/officeDocument/2006/relationships/diagramQuickStyle" Target="../diagrams/quickStyle2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4.xml"/><Relationship Id="rId13" Type="http://schemas.openxmlformats.org/officeDocument/2006/relationships/diagramLayout" Target="../diagrams/layout25.xml"/><Relationship Id="rId3" Type="http://schemas.openxmlformats.org/officeDocument/2006/relationships/diagramLayout" Target="../diagrams/layout23.xml"/><Relationship Id="rId7" Type="http://schemas.openxmlformats.org/officeDocument/2006/relationships/diagramData" Target="../diagrams/data24.xml"/><Relationship Id="rId12" Type="http://schemas.openxmlformats.org/officeDocument/2006/relationships/diagramData" Target="../diagrams/data25.xml"/><Relationship Id="rId2" Type="http://schemas.openxmlformats.org/officeDocument/2006/relationships/diagramData" Target="../diagrams/data23.xml"/><Relationship Id="rId16" Type="http://schemas.microsoft.com/office/2007/relationships/diagramDrawing" Target="../diagrams/drawing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11" Type="http://schemas.microsoft.com/office/2007/relationships/diagramDrawing" Target="../diagrams/drawing24.xml"/><Relationship Id="rId5" Type="http://schemas.openxmlformats.org/officeDocument/2006/relationships/diagramColors" Target="../diagrams/colors23.xml"/><Relationship Id="rId15" Type="http://schemas.openxmlformats.org/officeDocument/2006/relationships/diagramColors" Target="../diagrams/colors25.xml"/><Relationship Id="rId10" Type="http://schemas.openxmlformats.org/officeDocument/2006/relationships/diagramColors" Target="../diagrams/colors24.xml"/><Relationship Id="rId4" Type="http://schemas.openxmlformats.org/officeDocument/2006/relationships/diagramQuickStyle" Target="../diagrams/quickStyle23.xml"/><Relationship Id="rId9" Type="http://schemas.openxmlformats.org/officeDocument/2006/relationships/diagramQuickStyle" Target="../diagrams/quickStyle24.xml"/><Relationship Id="rId14" Type="http://schemas.openxmlformats.org/officeDocument/2006/relationships/diagramQuickStyle" Target="../diagrams/quickStyle2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4" Type="http://schemas.openxmlformats.org/officeDocument/2006/relationships/diagramLayout" Target="../diagrams/layout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306889" y="8094662"/>
            <a:ext cx="789159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CO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D2191622-B1D0-4E14-9706-514C9DDB70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333" y="999111"/>
            <a:ext cx="2334404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xmlns="" id="{780E829D-7AC0-494E-AF2A-86B1E3AB7F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7191" y="963613"/>
            <a:ext cx="5909072" cy="225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xmlns="" id="{CAE42525-DE54-4980-8E1A-689888A325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13" y="4179887"/>
            <a:ext cx="4851425" cy="147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xmlns="" id="{8AEB4C80-849D-4B9C-85BB-821D0CA0F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8826" y="3965861"/>
            <a:ext cx="3592877" cy="2512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xmlns="" id="{16A18F0F-F441-4D4D-9FFD-ADD3F27256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9651" y="3643312"/>
            <a:ext cx="1583756" cy="1773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>
            <a:extLst>
              <a:ext uri="{FF2B5EF4-FFF2-40B4-BE49-F238E27FC236}">
                <a16:creationId xmlns:a16="http://schemas.microsoft.com/office/drawing/2014/main" xmlns="" id="{E6089894-8B2E-46AE-BEB9-486751189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6833" y="4830005"/>
            <a:ext cx="1429140" cy="164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32DAE70A-1419-4A3F-B720-CB227EB59483}"/>
              </a:ext>
            </a:extLst>
          </p:cNvPr>
          <p:cNvSpPr txBox="1"/>
          <p:nvPr/>
        </p:nvSpPr>
        <p:spPr>
          <a:xfrm>
            <a:off x="337155" y="615311"/>
            <a:ext cx="332044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i="1"/>
              <a:t>INFORMACIÓN RUNAP</a:t>
            </a:r>
            <a:endParaRPr lang="es-CO" sz="1600" b="1" i="1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xmlns="" id="{028614FA-D420-4A32-A677-A64634BF932A}"/>
              </a:ext>
            </a:extLst>
          </p:cNvPr>
          <p:cNvSpPr txBox="1"/>
          <p:nvPr/>
        </p:nvSpPr>
        <p:spPr>
          <a:xfrm>
            <a:off x="4867975" y="561223"/>
            <a:ext cx="48235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i="1"/>
              <a:t>INFORMACIÓN PLAN DE MANEJO </a:t>
            </a:r>
            <a:endParaRPr lang="es-CO" sz="1600" b="1" i="1"/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xmlns="" id="{BBFE4538-323F-4263-9B63-174C9069227F}"/>
              </a:ext>
            </a:extLst>
          </p:cNvPr>
          <p:cNvSpPr txBox="1"/>
          <p:nvPr/>
        </p:nvSpPr>
        <p:spPr>
          <a:xfrm>
            <a:off x="1196472" y="3573825"/>
            <a:ext cx="3069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i="1"/>
              <a:t>INFORMACIÓN ZONIFICACIÓN </a:t>
            </a:r>
            <a:endParaRPr lang="es-CO" sz="1600" b="1" i="1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xmlns="" id="{732F93EC-7E93-4911-BD42-F6EB3C0CAF93}"/>
              </a:ext>
            </a:extLst>
          </p:cNvPr>
          <p:cNvSpPr txBox="1"/>
          <p:nvPr/>
        </p:nvSpPr>
        <p:spPr>
          <a:xfrm>
            <a:off x="4935380" y="3453427"/>
            <a:ext cx="40748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i="1"/>
              <a:t>INFORMACIÓN EN LOS CASOS QUE NO HAY PLAN DE MANEJO </a:t>
            </a:r>
            <a:endParaRPr lang="es-CO" sz="1600" b="1" i="1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xmlns="" id="{4894E064-8DBD-4A83-85B0-E83E34E5369C}"/>
              </a:ext>
            </a:extLst>
          </p:cNvPr>
          <p:cNvSpPr txBox="1"/>
          <p:nvPr/>
        </p:nvSpPr>
        <p:spPr>
          <a:xfrm>
            <a:off x="9186699" y="3259723"/>
            <a:ext cx="3069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i="1"/>
              <a:t>SOLICITUD PERMISOS</a:t>
            </a:r>
            <a:endParaRPr lang="es-CO" sz="1600" b="1" i="1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xmlns="" id="{02E91BA3-6293-460B-895D-076D5F2D0FC1}"/>
              </a:ext>
            </a:extLst>
          </p:cNvPr>
          <p:cNvSpPr txBox="1"/>
          <p:nvPr/>
        </p:nvSpPr>
        <p:spPr>
          <a:xfrm>
            <a:off x="10488383" y="4360989"/>
            <a:ext cx="30694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b="1" i="1"/>
              <a:t>OBSERVACIONES</a:t>
            </a:r>
            <a:endParaRPr lang="es-CO" sz="1600" b="1" i="1"/>
          </a:p>
        </p:txBody>
      </p:sp>
      <p:sp>
        <p:nvSpPr>
          <p:cNvPr id="10" name="Flecha: a la derecha 9">
            <a:extLst>
              <a:ext uri="{FF2B5EF4-FFF2-40B4-BE49-F238E27FC236}">
                <a16:creationId xmlns:a16="http://schemas.microsoft.com/office/drawing/2014/main" xmlns="" id="{9DFB5015-0CA2-4414-9337-FE2A92A0B68F}"/>
              </a:ext>
            </a:extLst>
          </p:cNvPr>
          <p:cNvSpPr/>
          <p:nvPr/>
        </p:nvSpPr>
        <p:spPr>
          <a:xfrm>
            <a:off x="2912190" y="2089150"/>
            <a:ext cx="417109" cy="338554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2" name="Flecha: a la derecha 21">
            <a:extLst>
              <a:ext uri="{FF2B5EF4-FFF2-40B4-BE49-F238E27FC236}">
                <a16:creationId xmlns:a16="http://schemas.microsoft.com/office/drawing/2014/main" xmlns="" id="{BB1BFC8E-B939-41A2-96AB-C1127DBB8079}"/>
              </a:ext>
            </a:extLst>
          </p:cNvPr>
          <p:cNvSpPr/>
          <p:nvPr/>
        </p:nvSpPr>
        <p:spPr>
          <a:xfrm>
            <a:off x="9798278" y="2027289"/>
            <a:ext cx="685129" cy="338554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3" name="Flecha: a la derecha 22">
            <a:extLst>
              <a:ext uri="{FF2B5EF4-FFF2-40B4-BE49-F238E27FC236}">
                <a16:creationId xmlns:a16="http://schemas.microsoft.com/office/drawing/2014/main" xmlns="" id="{553A54EE-D621-4CDA-A10C-13B770D8EAE4}"/>
              </a:ext>
            </a:extLst>
          </p:cNvPr>
          <p:cNvSpPr/>
          <p:nvPr/>
        </p:nvSpPr>
        <p:spPr>
          <a:xfrm>
            <a:off x="4309854" y="3661308"/>
            <a:ext cx="710484" cy="338554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xmlns="" id="{FF4FAE24-8079-4765-8212-67476C4D811E}"/>
              </a:ext>
            </a:extLst>
          </p:cNvPr>
          <p:cNvSpPr/>
          <p:nvPr/>
        </p:nvSpPr>
        <p:spPr>
          <a:xfrm>
            <a:off x="9054026" y="5647919"/>
            <a:ext cx="710484" cy="338554"/>
          </a:xfrm>
          <a:prstGeom prst="rightArrow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2" name="CuadroTexto 1"/>
          <p:cNvSpPr txBox="1"/>
          <p:nvPr/>
        </p:nvSpPr>
        <p:spPr>
          <a:xfrm>
            <a:off x="168913" y="84739"/>
            <a:ext cx="108424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DISEÑO DE MATRIZ PARA REQUERIMIENTO Y RECOPILACIÓN DE INFORMACIÓN</a:t>
            </a:r>
          </a:p>
        </p:txBody>
      </p:sp>
    </p:spTree>
    <p:extLst>
      <p:ext uri="{BB962C8B-B14F-4D97-AF65-F5344CB8AC3E}">
        <p14:creationId xmlns:p14="http://schemas.microsoft.com/office/powerpoint/2010/main" val="400654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8806" y="2076359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s-CO">
                <a:latin typeface="Arial Narrow" panose="020B0606020202030204" pitchFamily="34" charset="0"/>
                <a:cs typeface="Arial" panose="020B0604020202020204" pitchFamily="34" charset="0"/>
              </a:rPr>
              <a:t>Socialización balance de remisión de información Autoridades Ambientales </a:t>
            </a:r>
            <a:r>
              <a:rPr lang="es-CO">
                <a:latin typeface="Arial Narrow" panose="020B0606020202030204" pitchFamily="34" charset="0"/>
              </a:rPr>
              <a:t/>
            </a:r>
            <a:br>
              <a:rPr lang="es-CO">
                <a:latin typeface="Arial Narrow" panose="020B0606020202030204" pitchFamily="34" charset="0"/>
              </a:rPr>
            </a:br>
            <a:endParaRPr lang="es-CO"/>
          </a:p>
        </p:txBody>
      </p:sp>
      <p:sp>
        <p:nvSpPr>
          <p:cNvPr id="5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 txBox="1">
            <a:spLocks/>
          </p:cNvSpPr>
          <p:nvPr/>
        </p:nvSpPr>
        <p:spPr>
          <a:xfrm>
            <a:off x="-490641" y="1941023"/>
            <a:ext cx="3642236" cy="254325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altLang="es-ES_tradnl" sz="14200">
                <a:solidFill>
                  <a:schemeClr val="accent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03</a:t>
            </a:r>
            <a: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  <a:t/>
            </a:r>
            <a:b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</a:br>
            <a:endParaRPr lang="es-CO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831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33136" y="149620"/>
            <a:ext cx="8442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BALANCE DE RESPUESTAS </a:t>
            </a: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509147749"/>
              </p:ext>
            </p:extLst>
          </p:nvPr>
        </p:nvGraphicFramePr>
        <p:xfrm>
          <a:off x="3588084" y="549730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525935619"/>
              </p:ext>
            </p:extLst>
          </p:nvPr>
        </p:nvGraphicFramePr>
        <p:xfrm>
          <a:off x="-711200" y="1601981"/>
          <a:ext cx="4866105" cy="313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2844865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44932" y="2220050"/>
            <a:ext cx="10515600" cy="1325563"/>
          </a:xfrm>
        </p:spPr>
        <p:txBody>
          <a:bodyPr>
            <a:normAutofit/>
          </a:bodyPr>
          <a:lstStyle/>
          <a:p>
            <a:r>
              <a:rPr lang="es-CO">
                <a:latin typeface="Arial Narrow" panose="020B0606020202030204" pitchFamily="34" charset="0"/>
                <a:cs typeface="Arial" panose="020B0604020202020204" pitchFamily="34" charset="0"/>
              </a:rPr>
              <a:t>Socialización análisis de resultados </a:t>
            </a:r>
            <a:r>
              <a:rPr lang="es-CO">
                <a:latin typeface="Arial Narrow" panose="020B0606020202030204" pitchFamily="34" charset="0"/>
              </a:rPr>
              <a:t/>
            </a:r>
            <a:br>
              <a:rPr lang="es-CO">
                <a:latin typeface="Arial Narrow" panose="020B0606020202030204" pitchFamily="34" charset="0"/>
              </a:rPr>
            </a:br>
            <a:endParaRPr lang="es-CO"/>
          </a:p>
        </p:txBody>
      </p:sp>
      <p:sp>
        <p:nvSpPr>
          <p:cNvPr id="5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 txBox="1">
            <a:spLocks/>
          </p:cNvSpPr>
          <p:nvPr/>
        </p:nvSpPr>
        <p:spPr>
          <a:xfrm>
            <a:off x="-490641" y="1941023"/>
            <a:ext cx="3642236" cy="254325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altLang="es-ES_tradnl" sz="14200">
                <a:solidFill>
                  <a:schemeClr val="accent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04</a:t>
            </a:r>
            <a: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  <a:t/>
            </a:r>
            <a:b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</a:br>
            <a:endParaRPr lang="es-CO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14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755231" y="111212"/>
            <a:ext cx="8442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RELACIÓN DE AREAS PROTEGIDAS REGIONALES – RUNAP  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560578" y="547368"/>
            <a:ext cx="11215215" cy="584775"/>
          </a:xfrm>
          <a:prstGeom prst="rect">
            <a:avLst/>
          </a:prstGeom>
          <a:noFill/>
          <a:ln>
            <a:solidFill>
              <a:schemeClr val="accent6"/>
            </a:solidFill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s-CO" sz="1600" i="1"/>
              <a:t>1. Se realizó el requerimiento de información a diligenciar, con base en las áreas reportadas en el RUNAP, las cuales a nivel regional arrojó un resultado de </a:t>
            </a:r>
            <a:r>
              <a:rPr lang="es-CO" sz="1600" b="1" i="1" u="sng"/>
              <a:t>408 </a:t>
            </a:r>
            <a:r>
              <a:rPr lang="es-CO" sz="1600" i="1"/>
              <a:t>áreas registradas en RUNAP: </a:t>
            </a:r>
          </a:p>
        </p:txBody>
      </p:sp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660958722"/>
              </p:ext>
            </p:extLst>
          </p:nvPr>
        </p:nvGraphicFramePr>
        <p:xfrm>
          <a:off x="-1937211" y="1251247"/>
          <a:ext cx="7577221" cy="46999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CuadroTexto 6"/>
          <p:cNvSpPr txBox="1"/>
          <p:nvPr/>
        </p:nvSpPr>
        <p:spPr>
          <a:xfrm>
            <a:off x="3775617" y="1407892"/>
            <a:ext cx="4785135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CO" sz="1600" b="1"/>
              <a:t>12</a:t>
            </a:r>
            <a:r>
              <a:rPr lang="es-CO" sz="1600"/>
              <a:t> PNR, </a:t>
            </a:r>
            <a:r>
              <a:rPr lang="es-CO" sz="1600" b="1"/>
              <a:t>24</a:t>
            </a:r>
            <a:r>
              <a:rPr lang="es-CO" sz="1600"/>
              <a:t> DRMI, </a:t>
            </a:r>
            <a:r>
              <a:rPr lang="es-CO" sz="1600" b="1"/>
              <a:t>9 </a:t>
            </a:r>
            <a:r>
              <a:rPr lang="es-CO" sz="1600"/>
              <a:t>DCS y  </a:t>
            </a:r>
            <a:r>
              <a:rPr lang="es-CO" sz="1600" b="1"/>
              <a:t>5</a:t>
            </a:r>
            <a:r>
              <a:rPr lang="es-CO" sz="1600"/>
              <a:t> RFPR</a:t>
            </a:r>
          </a:p>
        </p:txBody>
      </p:sp>
      <p:sp>
        <p:nvSpPr>
          <p:cNvPr id="8" name="CuadroTexto 7"/>
          <p:cNvSpPr txBox="1"/>
          <p:nvPr/>
        </p:nvSpPr>
        <p:spPr>
          <a:xfrm>
            <a:off x="3762763" y="2193190"/>
            <a:ext cx="4785135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CO" sz="1600" b="1"/>
              <a:t>10</a:t>
            </a:r>
            <a:r>
              <a:rPr lang="es-CO" sz="1600"/>
              <a:t> PNR, </a:t>
            </a:r>
            <a:r>
              <a:rPr lang="es-CO" sz="1600" b="1"/>
              <a:t>19</a:t>
            </a:r>
            <a:r>
              <a:rPr lang="es-CO" sz="1600"/>
              <a:t> DRMI, </a:t>
            </a:r>
            <a:r>
              <a:rPr lang="es-CO" sz="1600" b="1"/>
              <a:t>1</a:t>
            </a:r>
            <a:r>
              <a:rPr lang="es-CO" sz="1600"/>
              <a:t> DCS,</a:t>
            </a:r>
            <a:r>
              <a:rPr lang="es-CO" sz="1600" b="1"/>
              <a:t> 7 </a:t>
            </a:r>
            <a:r>
              <a:rPr lang="es-CO" sz="1600"/>
              <a:t>RFPR</a:t>
            </a:r>
          </a:p>
        </p:txBody>
      </p:sp>
      <p:sp>
        <p:nvSpPr>
          <p:cNvPr id="9" name="CuadroTexto 8"/>
          <p:cNvSpPr txBox="1"/>
          <p:nvPr/>
        </p:nvSpPr>
        <p:spPr>
          <a:xfrm>
            <a:off x="3762763" y="2897190"/>
            <a:ext cx="4785135" cy="58477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CO" sz="1600" b="1"/>
              <a:t>15</a:t>
            </a:r>
            <a:r>
              <a:rPr lang="es-CO" sz="1600"/>
              <a:t> PNR, </a:t>
            </a:r>
            <a:r>
              <a:rPr lang="es-CO" sz="1600" b="1"/>
              <a:t>71</a:t>
            </a:r>
            <a:r>
              <a:rPr lang="es-CO" sz="1600"/>
              <a:t> DRMI, </a:t>
            </a:r>
            <a:r>
              <a:rPr lang="es-CO" sz="1600" b="1"/>
              <a:t>13</a:t>
            </a:r>
            <a:r>
              <a:rPr lang="es-CO" sz="1600"/>
              <a:t> DCS, </a:t>
            </a:r>
            <a:r>
              <a:rPr lang="es-CO" sz="1600" b="1"/>
              <a:t>54</a:t>
            </a:r>
            <a:r>
              <a:rPr lang="es-CO" sz="1600"/>
              <a:t> RFPR, </a:t>
            </a:r>
            <a:r>
              <a:rPr lang="es-CO" sz="1600" b="1"/>
              <a:t>4</a:t>
            </a:r>
            <a:r>
              <a:rPr lang="es-CO" sz="1600"/>
              <a:t> Áreas de recreación 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3775617" y="3810105"/>
            <a:ext cx="4785135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CO" sz="1600" b="1"/>
              <a:t>32</a:t>
            </a:r>
            <a:r>
              <a:rPr lang="es-CO" sz="1600"/>
              <a:t> PNR, </a:t>
            </a:r>
            <a:r>
              <a:rPr lang="es-CO" sz="1600" b="1"/>
              <a:t>45</a:t>
            </a:r>
            <a:r>
              <a:rPr lang="es-CO" sz="1600"/>
              <a:t> DRMI, </a:t>
            </a:r>
            <a:r>
              <a:rPr lang="es-CO" sz="1600" b="1"/>
              <a:t>3</a:t>
            </a:r>
            <a:r>
              <a:rPr lang="es-CO" sz="1600"/>
              <a:t> DCS, </a:t>
            </a:r>
            <a:r>
              <a:rPr lang="es-CO" sz="1600" b="1"/>
              <a:t>46</a:t>
            </a:r>
            <a:r>
              <a:rPr lang="es-CO" sz="1600"/>
              <a:t> RFPR</a:t>
            </a:r>
          </a:p>
        </p:txBody>
      </p:sp>
      <p:sp>
        <p:nvSpPr>
          <p:cNvPr id="11" name="CuadroTexto 10"/>
          <p:cNvSpPr txBox="1"/>
          <p:nvPr/>
        </p:nvSpPr>
        <p:spPr>
          <a:xfrm>
            <a:off x="3762762" y="4668492"/>
            <a:ext cx="4785135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CO" sz="1600" b="1"/>
              <a:t>9</a:t>
            </a:r>
            <a:r>
              <a:rPr lang="es-CO" sz="1600"/>
              <a:t> PNR, </a:t>
            </a:r>
            <a:r>
              <a:rPr lang="es-CO" sz="1600" b="1"/>
              <a:t>5</a:t>
            </a:r>
            <a:r>
              <a:rPr lang="es-CO" sz="1600"/>
              <a:t> DRMI, </a:t>
            </a:r>
            <a:r>
              <a:rPr lang="es-CO" sz="1600" b="1"/>
              <a:t>1</a:t>
            </a:r>
            <a:r>
              <a:rPr lang="es-CO" sz="1600"/>
              <a:t> DCS, </a:t>
            </a:r>
            <a:r>
              <a:rPr lang="es-CO" sz="1600" b="1"/>
              <a:t>6</a:t>
            </a:r>
            <a:r>
              <a:rPr lang="es-CO" sz="1600"/>
              <a:t> Áreas de Recreación </a:t>
            </a:r>
          </a:p>
        </p:txBody>
      </p:sp>
      <p:sp>
        <p:nvSpPr>
          <p:cNvPr id="12" name="CuadroTexto 11"/>
          <p:cNvSpPr txBox="1"/>
          <p:nvPr/>
        </p:nvSpPr>
        <p:spPr>
          <a:xfrm>
            <a:off x="3762762" y="5464704"/>
            <a:ext cx="4785135" cy="33855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s-CO" sz="1600" b="1"/>
              <a:t>12</a:t>
            </a:r>
            <a:r>
              <a:rPr lang="es-CO" sz="1600"/>
              <a:t> PNR, </a:t>
            </a:r>
            <a:r>
              <a:rPr lang="es-CO" sz="1600" b="1"/>
              <a:t>4</a:t>
            </a:r>
            <a:r>
              <a:rPr lang="es-CO" sz="1600"/>
              <a:t> DRMI, </a:t>
            </a:r>
            <a:r>
              <a:rPr lang="es-CO" sz="1600" b="1"/>
              <a:t>1</a:t>
            </a:r>
            <a:r>
              <a:rPr lang="es-CO" sz="1600"/>
              <a:t> Área de recreación </a:t>
            </a:r>
          </a:p>
        </p:txBody>
      </p:sp>
      <p:sp>
        <p:nvSpPr>
          <p:cNvPr id="15" name="CuadroTexto 14"/>
          <p:cNvSpPr txBox="1"/>
          <p:nvPr/>
        </p:nvSpPr>
        <p:spPr>
          <a:xfrm>
            <a:off x="1851399" y="6070341"/>
            <a:ext cx="89824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1600" i="1" u="sng"/>
              <a:t>Se indica que el alcance de la información requerida y del análisis es con las categorías a nivel regional ; las mismas no incluyen AP de carácter Nacional y las RNSC </a:t>
            </a:r>
          </a:p>
        </p:txBody>
      </p:sp>
      <p:pic>
        <p:nvPicPr>
          <p:cNvPr id="16" name="Imagen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28935" y="2644189"/>
            <a:ext cx="3463065" cy="2077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59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33137" y="149620"/>
            <a:ext cx="482882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ESTADO PLANES DE MANEJO AMBIENTAL DE LAS AREAS PROTEGIDAS </a:t>
            </a:r>
            <a:r>
              <a:rPr lang="es-CO" sz="2000" b="1">
                <a:solidFill>
                  <a:schemeClr val="accent2"/>
                </a:solidFill>
              </a:rPr>
              <a:t>NACIONAL</a:t>
            </a:r>
          </a:p>
          <a:p>
            <a:endParaRPr lang="es-CO" sz="2000" b="1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s-CO" sz="1100" b="1" i="1"/>
              <a:t>Requerimiento de febrero 2023 </a:t>
            </a:r>
          </a:p>
        </p:txBody>
      </p:sp>
      <p:grpSp>
        <p:nvGrpSpPr>
          <p:cNvPr id="9" name="Grupo 8"/>
          <p:cNvGrpSpPr/>
          <p:nvPr/>
        </p:nvGrpSpPr>
        <p:grpSpPr>
          <a:xfrm>
            <a:off x="378769" y="0"/>
            <a:ext cx="8874325" cy="5625538"/>
            <a:chOff x="155072" y="149620"/>
            <a:chExt cx="8874325" cy="5625538"/>
          </a:xfrm>
        </p:grpSpPr>
        <p:graphicFrame>
          <p:nvGraphicFramePr>
            <p:cNvPr id="3" name="Diagrama 2"/>
            <p:cNvGraphicFramePr/>
            <p:nvPr>
              <p:extLst>
                <p:ext uri="{D42A27DB-BD31-4B8C-83A1-F6EECF244321}">
                  <p14:modId xmlns:p14="http://schemas.microsoft.com/office/powerpoint/2010/main" val="634907156"/>
                </p:ext>
              </p:extLst>
            </p:nvPr>
          </p:nvGraphicFramePr>
          <p:xfrm>
            <a:off x="155072" y="149620"/>
            <a:ext cx="7464928" cy="562553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8" name="Grupo 7"/>
            <p:cNvGrpSpPr/>
            <p:nvPr/>
          </p:nvGrpSpPr>
          <p:grpSpPr>
            <a:xfrm>
              <a:off x="6832876" y="1611710"/>
              <a:ext cx="2196521" cy="787807"/>
              <a:chOff x="6832876" y="1611710"/>
              <a:chExt cx="2196521" cy="787807"/>
            </a:xfrm>
          </p:grpSpPr>
          <p:cxnSp>
            <p:nvCxnSpPr>
              <p:cNvPr id="6" name="Conector recto 5"/>
              <p:cNvCxnSpPr/>
              <p:nvPr/>
            </p:nvCxnSpPr>
            <p:spPr>
              <a:xfrm flipV="1">
                <a:off x="6832876" y="1910233"/>
                <a:ext cx="641684" cy="489284"/>
              </a:xfrm>
              <a:prstGeom prst="line">
                <a:avLst/>
              </a:prstGeom>
              <a:ln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ángulo redondeado 6"/>
              <p:cNvSpPr/>
              <p:nvPr/>
            </p:nvSpPr>
            <p:spPr>
              <a:xfrm>
                <a:off x="7486655" y="1611710"/>
                <a:ext cx="1542742" cy="434816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CO" sz="1400" b="1" dirty="0">
                    <a:solidFill>
                      <a:schemeClr val="tx1"/>
                    </a:solidFill>
                  </a:rPr>
                  <a:t>85</a:t>
                </a:r>
                <a:r>
                  <a:rPr lang="es-CO" sz="1400" dirty="0">
                    <a:solidFill>
                      <a:schemeClr val="tx1"/>
                    </a:solidFill>
                  </a:rPr>
                  <a:t> Actualizado</a:t>
                </a:r>
              </a:p>
            </p:txBody>
          </p:sp>
        </p:grpSp>
      </p:grpSp>
      <p:cxnSp>
        <p:nvCxnSpPr>
          <p:cNvPr id="11" name="Conector recto 10"/>
          <p:cNvCxnSpPr/>
          <p:nvPr/>
        </p:nvCxnSpPr>
        <p:spPr>
          <a:xfrm>
            <a:off x="7061052" y="2370816"/>
            <a:ext cx="641684" cy="46708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redondeado 13"/>
          <p:cNvSpPr/>
          <p:nvPr/>
        </p:nvSpPr>
        <p:spPr>
          <a:xfrm>
            <a:off x="7690330" y="2604681"/>
            <a:ext cx="1374150" cy="5151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71</a:t>
            </a:r>
            <a:r>
              <a:rPr lang="es-CO" sz="1400">
                <a:solidFill>
                  <a:schemeClr val="tx1"/>
                </a:solidFill>
              </a:rPr>
              <a:t> Sin actualizar</a:t>
            </a:r>
          </a:p>
        </p:txBody>
      </p:sp>
      <p:cxnSp>
        <p:nvCxnSpPr>
          <p:cNvPr id="15" name="Conector recto 14"/>
          <p:cNvCxnSpPr/>
          <p:nvPr/>
        </p:nvCxnSpPr>
        <p:spPr>
          <a:xfrm>
            <a:off x="7047665" y="3999184"/>
            <a:ext cx="96157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redondeado 16"/>
          <p:cNvSpPr/>
          <p:nvPr/>
        </p:nvSpPr>
        <p:spPr>
          <a:xfrm>
            <a:off x="8009239" y="3602246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23</a:t>
            </a:r>
            <a:r>
              <a:rPr lang="es-CO" sz="1400">
                <a:solidFill>
                  <a:schemeClr val="tx1"/>
                </a:solidFill>
              </a:rPr>
              <a:t> PMA en formulación </a:t>
            </a:r>
          </a:p>
        </p:txBody>
      </p:sp>
      <p:sp>
        <p:nvSpPr>
          <p:cNvPr id="18" name="Rectángulo redondeado 17"/>
          <p:cNvSpPr/>
          <p:nvPr/>
        </p:nvSpPr>
        <p:spPr>
          <a:xfrm>
            <a:off x="7931725" y="4710216"/>
            <a:ext cx="1658322" cy="4855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15</a:t>
            </a:r>
            <a:r>
              <a:rPr lang="es-CO" sz="1400">
                <a:solidFill>
                  <a:schemeClr val="tx1"/>
                </a:solidFill>
              </a:rPr>
              <a:t> Sin reporte en la matriz </a:t>
            </a:r>
          </a:p>
        </p:txBody>
      </p:sp>
      <p:sp>
        <p:nvSpPr>
          <p:cNvPr id="19" name="Rectángulo redondeado 18"/>
          <p:cNvSpPr/>
          <p:nvPr/>
        </p:nvSpPr>
        <p:spPr>
          <a:xfrm>
            <a:off x="7814638" y="5942724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8</a:t>
            </a:r>
            <a:r>
              <a:rPr lang="es-CO" sz="1400">
                <a:solidFill>
                  <a:schemeClr val="tx1"/>
                </a:solidFill>
              </a:rPr>
              <a:t> Lineamientos generales SI</a:t>
            </a:r>
          </a:p>
        </p:txBody>
      </p:sp>
      <p:cxnSp>
        <p:nvCxnSpPr>
          <p:cNvPr id="23" name="Conector recto 22"/>
          <p:cNvCxnSpPr/>
          <p:nvPr/>
        </p:nvCxnSpPr>
        <p:spPr>
          <a:xfrm>
            <a:off x="7199114" y="3999184"/>
            <a:ext cx="0" cy="216853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>
            <a:endCxn id="18" idx="1"/>
          </p:cNvCxnSpPr>
          <p:nvPr/>
        </p:nvCxnSpPr>
        <p:spPr>
          <a:xfrm>
            <a:off x="7199114" y="4946073"/>
            <a:ext cx="732611" cy="690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 flipV="1">
            <a:off x="7199114" y="6167721"/>
            <a:ext cx="593337" cy="32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>
            <a:off x="7140011" y="2304837"/>
            <a:ext cx="2932124" cy="5987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ángulo redondeado 28"/>
          <p:cNvSpPr/>
          <p:nvPr/>
        </p:nvSpPr>
        <p:spPr>
          <a:xfrm>
            <a:off x="9427722" y="1521591"/>
            <a:ext cx="1562067" cy="4706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27 </a:t>
            </a:r>
            <a:r>
              <a:rPr lang="es-CO" sz="1400">
                <a:solidFill>
                  <a:schemeClr val="tx1"/>
                </a:solidFill>
              </a:rPr>
              <a:t>En proceso de actualización </a:t>
            </a:r>
          </a:p>
        </p:txBody>
      </p:sp>
      <p:cxnSp>
        <p:nvCxnSpPr>
          <p:cNvPr id="33" name="Conector recto 32"/>
          <p:cNvCxnSpPr/>
          <p:nvPr/>
        </p:nvCxnSpPr>
        <p:spPr>
          <a:xfrm>
            <a:off x="7199114" y="4427720"/>
            <a:ext cx="3200400" cy="807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>
            <a:off x="7199113" y="5565252"/>
            <a:ext cx="3026267" cy="2491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ángulo redondeado 35"/>
          <p:cNvSpPr/>
          <p:nvPr/>
        </p:nvSpPr>
        <p:spPr>
          <a:xfrm>
            <a:off x="10303628" y="4068434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4</a:t>
            </a:r>
            <a:r>
              <a:rPr lang="es-CO" sz="1400">
                <a:solidFill>
                  <a:schemeClr val="tx1"/>
                </a:solidFill>
              </a:rPr>
              <a:t> No formulación</a:t>
            </a:r>
          </a:p>
        </p:txBody>
      </p:sp>
      <p:sp>
        <p:nvSpPr>
          <p:cNvPr id="37" name="Rectángulo redondeado 36"/>
          <p:cNvSpPr/>
          <p:nvPr/>
        </p:nvSpPr>
        <p:spPr>
          <a:xfrm>
            <a:off x="10225381" y="5253381"/>
            <a:ext cx="1557186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49</a:t>
            </a:r>
            <a:r>
              <a:rPr lang="es-CO" sz="1400">
                <a:solidFill>
                  <a:schemeClr val="tx1"/>
                </a:solidFill>
              </a:rPr>
              <a:t> Lineamientos generales NO</a:t>
            </a:r>
          </a:p>
          <a:p>
            <a:pPr algn="ctr"/>
            <a:endParaRPr lang="es-CO" sz="1400">
              <a:solidFill>
                <a:schemeClr val="tx1"/>
              </a:solidFill>
            </a:endParaRPr>
          </a:p>
        </p:txBody>
      </p:sp>
      <p:sp>
        <p:nvSpPr>
          <p:cNvPr id="38" name="Rectángulo redondeado 37"/>
          <p:cNvSpPr/>
          <p:nvPr/>
        </p:nvSpPr>
        <p:spPr>
          <a:xfrm>
            <a:off x="9444346" y="2507023"/>
            <a:ext cx="1528817" cy="4702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7</a:t>
            </a:r>
            <a:r>
              <a:rPr lang="es-CO" sz="1400">
                <a:solidFill>
                  <a:schemeClr val="tx1"/>
                </a:solidFill>
              </a:rPr>
              <a:t> Sin reporte en la matriz  </a:t>
            </a:r>
          </a:p>
        </p:txBody>
      </p:sp>
      <p:cxnSp>
        <p:nvCxnSpPr>
          <p:cNvPr id="40" name="Conector recto 39"/>
          <p:cNvCxnSpPr/>
          <p:nvPr/>
        </p:nvCxnSpPr>
        <p:spPr>
          <a:xfrm flipH="1">
            <a:off x="10119933" y="1999220"/>
            <a:ext cx="362" cy="49638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52"/>
          <p:cNvCxnSpPr/>
          <p:nvPr/>
        </p:nvCxnSpPr>
        <p:spPr>
          <a:xfrm flipV="1">
            <a:off x="6342611" y="579047"/>
            <a:ext cx="0" cy="1399382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>
            <a:off x="6350444" y="579047"/>
            <a:ext cx="697221" cy="401854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ángulo redondeado 58"/>
          <p:cNvSpPr/>
          <p:nvPr/>
        </p:nvSpPr>
        <p:spPr>
          <a:xfrm>
            <a:off x="8760886" y="361639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30 </a:t>
            </a:r>
            <a:r>
              <a:rPr lang="es-CO" sz="1400">
                <a:solidFill>
                  <a:schemeClr val="tx1"/>
                </a:solidFill>
              </a:rPr>
              <a:t>sin reporte en la matriz  </a:t>
            </a:r>
          </a:p>
        </p:txBody>
      </p:sp>
      <p:sp>
        <p:nvSpPr>
          <p:cNvPr id="60" name="Rectángulo redondeado 59"/>
          <p:cNvSpPr/>
          <p:nvPr/>
        </p:nvSpPr>
        <p:spPr>
          <a:xfrm>
            <a:off x="7063331" y="83737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129</a:t>
            </a:r>
            <a:r>
              <a:rPr lang="es-CO" sz="1400">
                <a:solidFill>
                  <a:schemeClr val="tx1"/>
                </a:solidFill>
              </a:rPr>
              <a:t> cargados</a:t>
            </a:r>
          </a:p>
        </p:txBody>
      </p:sp>
      <p:sp>
        <p:nvSpPr>
          <p:cNvPr id="61" name="Rectángulo redondeado 60"/>
          <p:cNvSpPr/>
          <p:nvPr/>
        </p:nvSpPr>
        <p:spPr>
          <a:xfrm>
            <a:off x="7075135" y="732811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31 </a:t>
            </a:r>
            <a:r>
              <a:rPr lang="es-CO" sz="1400">
                <a:solidFill>
                  <a:schemeClr val="tx1"/>
                </a:solidFill>
              </a:rPr>
              <a:t>sin cargar </a:t>
            </a:r>
          </a:p>
        </p:txBody>
      </p:sp>
      <p:cxnSp>
        <p:nvCxnSpPr>
          <p:cNvPr id="64" name="Conector recto 63"/>
          <p:cNvCxnSpPr/>
          <p:nvPr/>
        </p:nvCxnSpPr>
        <p:spPr>
          <a:xfrm flipV="1">
            <a:off x="6334887" y="149620"/>
            <a:ext cx="712778" cy="429428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cto 66"/>
          <p:cNvCxnSpPr/>
          <p:nvPr/>
        </p:nvCxnSpPr>
        <p:spPr>
          <a:xfrm flipV="1">
            <a:off x="6342611" y="579047"/>
            <a:ext cx="2418275" cy="7136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ángulo redondeado 69"/>
          <p:cNvSpPr/>
          <p:nvPr/>
        </p:nvSpPr>
        <p:spPr>
          <a:xfrm>
            <a:off x="5261957" y="368775"/>
            <a:ext cx="131891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b="1">
                <a:solidFill>
                  <a:schemeClr val="tx1"/>
                </a:solidFill>
              </a:rPr>
              <a:t>Cargue RUNAP PMA (Sin capa vectorial) </a:t>
            </a:r>
            <a:endParaRPr lang="es-CO" sz="800">
              <a:solidFill>
                <a:schemeClr val="tx1"/>
              </a:solidFill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5117432" y="1553233"/>
            <a:ext cx="2159199" cy="1424018"/>
          </a:xfrm>
          <a:prstGeom prst="ellipse">
            <a:avLst/>
          </a:prstGeom>
          <a:noFill/>
          <a:ln w="31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7" name="CuadroTexto 86"/>
          <p:cNvSpPr txBox="1"/>
          <p:nvPr/>
        </p:nvSpPr>
        <p:spPr>
          <a:xfrm>
            <a:off x="182617" y="4717089"/>
            <a:ext cx="3529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200">
                <a:solidFill>
                  <a:srgbClr val="FF0000"/>
                </a:solidFill>
              </a:rPr>
              <a:t>Puede existir un numero impreciso de áreas que se descargan de RUNAP, asociado al efecto borde provocado por temas de escala cartográfica. </a:t>
            </a:r>
          </a:p>
          <a:p>
            <a:pPr algn="just"/>
            <a:endParaRPr lang="es-CO" sz="1200">
              <a:solidFill>
                <a:srgbClr val="FF0000"/>
              </a:solidFill>
            </a:endParaRPr>
          </a:p>
        </p:txBody>
      </p:sp>
      <p:sp>
        <p:nvSpPr>
          <p:cNvPr id="88" name="Elipse 87"/>
          <p:cNvSpPr/>
          <p:nvPr/>
        </p:nvSpPr>
        <p:spPr>
          <a:xfrm>
            <a:off x="3518102" y="1533219"/>
            <a:ext cx="1132549" cy="40868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>
                <a:solidFill>
                  <a:schemeClr val="tx1"/>
                </a:solidFill>
              </a:rPr>
              <a:t>309</a:t>
            </a:r>
          </a:p>
        </p:txBody>
      </p:sp>
      <p:cxnSp>
        <p:nvCxnSpPr>
          <p:cNvPr id="90" name="Conector recto de flecha 89"/>
          <p:cNvCxnSpPr/>
          <p:nvPr/>
        </p:nvCxnSpPr>
        <p:spPr>
          <a:xfrm flipV="1">
            <a:off x="4095928" y="1999220"/>
            <a:ext cx="0" cy="335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ector recto de flecha 92"/>
          <p:cNvCxnSpPr/>
          <p:nvPr/>
        </p:nvCxnSpPr>
        <p:spPr>
          <a:xfrm>
            <a:off x="1280160" y="3474720"/>
            <a:ext cx="0" cy="12354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543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33137" y="149620"/>
            <a:ext cx="482882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ESTADO PLANES DE MANEJO AMBIENTAL DE LAS AREAS PROTEGIDAS </a:t>
            </a:r>
            <a:r>
              <a:rPr lang="es-CO" sz="2000" b="1">
                <a:solidFill>
                  <a:schemeClr val="accent2"/>
                </a:solidFill>
              </a:rPr>
              <a:t>SIRAP CARIBE</a:t>
            </a:r>
          </a:p>
          <a:p>
            <a:endParaRPr lang="es-CO" sz="2000" b="1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s-CO" sz="1100" b="1" i="1"/>
              <a:t>Requerimiento de febrero 2023 </a:t>
            </a:r>
          </a:p>
        </p:txBody>
      </p:sp>
      <p:grpSp>
        <p:nvGrpSpPr>
          <p:cNvPr id="9" name="Grupo 8"/>
          <p:cNvGrpSpPr/>
          <p:nvPr/>
        </p:nvGrpSpPr>
        <p:grpSpPr>
          <a:xfrm>
            <a:off x="363464" y="49505"/>
            <a:ext cx="8874325" cy="5625538"/>
            <a:chOff x="155072" y="149620"/>
            <a:chExt cx="8874325" cy="5625538"/>
          </a:xfrm>
        </p:grpSpPr>
        <p:graphicFrame>
          <p:nvGraphicFramePr>
            <p:cNvPr id="3" name="Diagrama 2"/>
            <p:cNvGraphicFramePr/>
            <p:nvPr>
              <p:extLst>
                <p:ext uri="{D42A27DB-BD31-4B8C-83A1-F6EECF244321}">
                  <p14:modId xmlns:p14="http://schemas.microsoft.com/office/powerpoint/2010/main" val="2697535891"/>
                </p:ext>
              </p:extLst>
            </p:nvPr>
          </p:nvGraphicFramePr>
          <p:xfrm>
            <a:off x="155072" y="149620"/>
            <a:ext cx="7464928" cy="562553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8" name="Grupo 7"/>
            <p:cNvGrpSpPr/>
            <p:nvPr/>
          </p:nvGrpSpPr>
          <p:grpSpPr>
            <a:xfrm>
              <a:off x="6832876" y="1611710"/>
              <a:ext cx="2196521" cy="787807"/>
              <a:chOff x="6832876" y="1611710"/>
              <a:chExt cx="2196521" cy="787807"/>
            </a:xfrm>
          </p:grpSpPr>
          <p:cxnSp>
            <p:nvCxnSpPr>
              <p:cNvPr id="6" name="Conector recto 5"/>
              <p:cNvCxnSpPr/>
              <p:nvPr/>
            </p:nvCxnSpPr>
            <p:spPr>
              <a:xfrm flipV="1">
                <a:off x="6832876" y="1910233"/>
                <a:ext cx="641684" cy="489284"/>
              </a:xfrm>
              <a:prstGeom prst="line">
                <a:avLst/>
              </a:prstGeom>
              <a:ln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ángulo redondeado 6"/>
              <p:cNvSpPr/>
              <p:nvPr/>
            </p:nvSpPr>
            <p:spPr>
              <a:xfrm>
                <a:off x="7486655" y="1611710"/>
                <a:ext cx="1542742" cy="434816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CO" sz="1400" b="1" dirty="0">
                    <a:solidFill>
                      <a:schemeClr val="tx1"/>
                    </a:solidFill>
                  </a:rPr>
                  <a:t>10</a:t>
                </a:r>
                <a:r>
                  <a:rPr lang="es-CO" sz="1400" dirty="0">
                    <a:solidFill>
                      <a:schemeClr val="tx1"/>
                    </a:solidFill>
                  </a:rPr>
                  <a:t> Actualizado</a:t>
                </a:r>
              </a:p>
            </p:txBody>
          </p:sp>
        </p:grpSp>
      </p:grpSp>
      <p:cxnSp>
        <p:nvCxnSpPr>
          <p:cNvPr id="11" name="Conector recto 10"/>
          <p:cNvCxnSpPr/>
          <p:nvPr/>
        </p:nvCxnSpPr>
        <p:spPr>
          <a:xfrm>
            <a:off x="7061052" y="2370816"/>
            <a:ext cx="641684" cy="46708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redondeado 13"/>
          <p:cNvSpPr/>
          <p:nvPr/>
        </p:nvSpPr>
        <p:spPr>
          <a:xfrm>
            <a:off x="7690330" y="2604681"/>
            <a:ext cx="1374150" cy="5151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13</a:t>
            </a:r>
            <a:r>
              <a:rPr lang="es-CO" sz="1400">
                <a:solidFill>
                  <a:schemeClr val="tx1"/>
                </a:solidFill>
              </a:rPr>
              <a:t> Sin actualizar</a:t>
            </a:r>
          </a:p>
        </p:txBody>
      </p:sp>
      <p:cxnSp>
        <p:nvCxnSpPr>
          <p:cNvPr id="15" name="Conector recto 14"/>
          <p:cNvCxnSpPr/>
          <p:nvPr/>
        </p:nvCxnSpPr>
        <p:spPr>
          <a:xfrm>
            <a:off x="7047665" y="3999184"/>
            <a:ext cx="96157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redondeado 16"/>
          <p:cNvSpPr/>
          <p:nvPr/>
        </p:nvSpPr>
        <p:spPr>
          <a:xfrm>
            <a:off x="8009239" y="3602246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1</a:t>
            </a:r>
            <a:r>
              <a:rPr lang="es-CO" sz="1400">
                <a:solidFill>
                  <a:schemeClr val="tx1"/>
                </a:solidFill>
              </a:rPr>
              <a:t> PMA en formulación </a:t>
            </a:r>
          </a:p>
        </p:txBody>
      </p:sp>
      <p:sp>
        <p:nvSpPr>
          <p:cNvPr id="18" name="Rectángulo redondeado 17"/>
          <p:cNvSpPr/>
          <p:nvPr/>
        </p:nvSpPr>
        <p:spPr>
          <a:xfrm>
            <a:off x="7931725" y="4710216"/>
            <a:ext cx="1658322" cy="4855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</a:t>
            </a:r>
            <a:r>
              <a:rPr lang="es-CO" sz="1400">
                <a:solidFill>
                  <a:schemeClr val="tx1"/>
                </a:solidFill>
              </a:rPr>
              <a:t> Sin reporte en la matriz </a:t>
            </a:r>
          </a:p>
        </p:txBody>
      </p:sp>
      <p:sp>
        <p:nvSpPr>
          <p:cNvPr id="19" name="Rectángulo redondeado 18"/>
          <p:cNvSpPr/>
          <p:nvPr/>
        </p:nvSpPr>
        <p:spPr>
          <a:xfrm>
            <a:off x="7814638" y="5942724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2</a:t>
            </a:r>
            <a:r>
              <a:rPr lang="es-CO" sz="1400">
                <a:solidFill>
                  <a:schemeClr val="tx1"/>
                </a:solidFill>
              </a:rPr>
              <a:t> Lineamientos generales SI</a:t>
            </a:r>
          </a:p>
        </p:txBody>
      </p:sp>
      <p:cxnSp>
        <p:nvCxnSpPr>
          <p:cNvPr id="23" name="Conector recto 22"/>
          <p:cNvCxnSpPr/>
          <p:nvPr/>
        </p:nvCxnSpPr>
        <p:spPr>
          <a:xfrm>
            <a:off x="7199114" y="3999184"/>
            <a:ext cx="0" cy="216853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>
            <a:endCxn id="18" idx="1"/>
          </p:cNvCxnSpPr>
          <p:nvPr/>
        </p:nvCxnSpPr>
        <p:spPr>
          <a:xfrm>
            <a:off x="7199114" y="4946073"/>
            <a:ext cx="732611" cy="690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 flipV="1">
            <a:off x="7199114" y="6167721"/>
            <a:ext cx="593337" cy="32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>
            <a:off x="7140011" y="2304837"/>
            <a:ext cx="2932124" cy="5987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ángulo redondeado 28"/>
          <p:cNvSpPr/>
          <p:nvPr/>
        </p:nvSpPr>
        <p:spPr>
          <a:xfrm>
            <a:off x="9427722" y="1521591"/>
            <a:ext cx="1562067" cy="4706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3 </a:t>
            </a:r>
            <a:r>
              <a:rPr lang="es-CO" sz="1400">
                <a:solidFill>
                  <a:schemeClr val="tx1"/>
                </a:solidFill>
              </a:rPr>
              <a:t>En proceso de actualización </a:t>
            </a:r>
          </a:p>
        </p:txBody>
      </p:sp>
      <p:cxnSp>
        <p:nvCxnSpPr>
          <p:cNvPr id="33" name="Conector recto 32"/>
          <p:cNvCxnSpPr/>
          <p:nvPr/>
        </p:nvCxnSpPr>
        <p:spPr>
          <a:xfrm>
            <a:off x="7199114" y="4427720"/>
            <a:ext cx="3200400" cy="807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>
            <a:off x="7199113" y="5565252"/>
            <a:ext cx="3026267" cy="2491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ángulo redondeado 35"/>
          <p:cNvSpPr/>
          <p:nvPr/>
        </p:nvSpPr>
        <p:spPr>
          <a:xfrm>
            <a:off x="10303628" y="4068434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</a:t>
            </a:r>
            <a:r>
              <a:rPr lang="es-CO" sz="1400">
                <a:solidFill>
                  <a:schemeClr val="tx1"/>
                </a:solidFill>
              </a:rPr>
              <a:t> No formulación</a:t>
            </a:r>
          </a:p>
        </p:txBody>
      </p:sp>
      <p:sp>
        <p:nvSpPr>
          <p:cNvPr id="37" name="Rectángulo redondeado 36"/>
          <p:cNvSpPr/>
          <p:nvPr/>
        </p:nvSpPr>
        <p:spPr>
          <a:xfrm>
            <a:off x="10225381" y="5253381"/>
            <a:ext cx="1557186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7</a:t>
            </a:r>
            <a:r>
              <a:rPr lang="es-CO" sz="1400">
                <a:solidFill>
                  <a:schemeClr val="tx1"/>
                </a:solidFill>
              </a:rPr>
              <a:t> Lineamientos generales NO</a:t>
            </a:r>
          </a:p>
          <a:p>
            <a:pPr algn="ctr"/>
            <a:endParaRPr lang="es-CO" sz="1400">
              <a:solidFill>
                <a:schemeClr val="tx1"/>
              </a:solidFill>
            </a:endParaRPr>
          </a:p>
        </p:txBody>
      </p:sp>
      <p:sp>
        <p:nvSpPr>
          <p:cNvPr id="38" name="Rectángulo redondeado 37"/>
          <p:cNvSpPr/>
          <p:nvPr/>
        </p:nvSpPr>
        <p:spPr>
          <a:xfrm>
            <a:off x="9444346" y="2507023"/>
            <a:ext cx="1528817" cy="4702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1</a:t>
            </a:r>
            <a:r>
              <a:rPr lang="es-CO" sz="1400">
                <a:solidFill>
                  <a:schemeClr val="tx1"/>
                </a:solidFill>
              </a:rPr>
              <a:t> Sin reporte en la matriz  </a:t>
            </a:r>
          </a:p>
        </p:txBody>
      </p:sp>
      <p:cxnSp>
        <p:nvCxnSpPr>
          <p:cNvPr id="40" name="Conector recto 39"/>
          <p:cNvCxnSpPr/>
          <p:nvPr/>
        </p:nvCxnSpPr>
        <p:spPr>
          <a:xfrm flipH="1">
            <a:off x="10119933" y="1999220"/>
            <a:ext cx="362" cy="49638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52"/>
          <p:cNvCxnSpPr/>
          <p:nvPr/>
        </p:nvCxnSpPr>
        <p:spPr>
          <a:xfrm flipV="1">
            <a:off x="6342611" y="579047"/>
            <a:ext cx="0" cy="1399382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>
            <a:off x="6350444" y="579047"/>
            <a:ext cx="697221" cy="401854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ángulo redondeado 58"/>
          <p:cNvSpPr/>
          <p:nvPr/>
        </p:nvSpPr>
        <p:spPr>
          <a:xfrm>
            <a:off x="8760886" y="361639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2 </a:t>
            </a:r>
            <a:r>
              <a:rPr lang="es-CO" sz="1400">
                <a:solidFill>
                  <a:schemeClr val="tx1"/>
                </a:solidFill>
              </a:rPr>
              <a:t>sin reporte en la matriz  </a:t>
            </a:r>
          </a:p>
        </p:txBody>
      </p:sp>
      <p:sp>
        <p:nvSpPr>
          <p:cNvPr id="60" name="Rectángulo redondeado 59"/>
          <p:cNvSpPr/>
          <p:nvPr/>
        </p:nvSpPr>
        <p:spPr>
          <a:xfrm>
            <a:off x="7063331" y="83737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22</a:t>
            </a:r>
            <a:r>
              <a:rPr lang="es-CO" sz="1400">
                <a:solidFill>
                  <a:schemeClr val="tx1"/>
                </a:solidFill>
              </a:rPr>
              <a:t> cargados</a:t>
            </a:r>
          </a:p>
        </p:txBody>
      </p:sp>
      <p:sp>
        <p:nvSpPr>
          <p:cNvPr id="61" name="Rectángulo redondeado 60"/>
          <p:cNvSpPr/>
          <p:nvPr/>
        </p:nvSpPr>
        <p:spPr>
          <a:xfrm>
            <a:off x="7075135" y="732811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3 </a:t>
            </a:r>
            <a:r>
              <a:rPr lang="es-CO" sz="1400">
                <a:solidFill>
                  <a:schemeClr val="tx1"/>
                </a:solidFill>
              </a:rPr>
              <a:t>sin cargar </a:t>
            </a:r>
          </a:p>
        </p:txBody>
      </p:sp>
      <p:cxnSp>
        <p:nvCxnSpPr>
          <p:cNvPr id="64" name="Conector recto 63"/>
          <p:cNvCxnSpPr/>
          <p:nvPr/>
        </p:nvCxnSpPr>
        <p:spPr>
          <a:xfrm flipV="1">
            <a:off x="6334887" y="149620"/>
            <a:ext cx="712778" cy="429428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cto 66"/>
          <p:cNvCxnSpPr/>
          <p:nvPr/>
        </p:nvCxnSpPr>
        <p:spPr>
          <a:xfrm flipV="1">
            <a:off x="6342611" y="579047"/>
            <a:ext cx="2418275" cy="7136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ángulo redondeado 69"/>
          <p:cNvSpPr/>
          <p:nvPr/>
        </p:nvSpPr>
        <p:spPr>
          <a:xfrm>
            <a:off x="5261957" y="368775"/>
            <a:ext cx="131891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b="1">
                <a:solidFill>
                  <a:schemeClr val="tx1"/>
                </a:solidFill>
              </a:rPr>
              <a:t>Cargue RUNAP PMA (Sin capa vectorial) </a:t>
            </a:r>
            <a:endParaRPr lang="es-CO" sz="800">
              <a:solidFill>
                <a:schemeClr val="tx1"/>
              </a:solidFill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5117432" y="1553233"/>
            <a:ext cx="2159199" cy="1424018"/>
          </a:xfrm>
          <a:prstGeom prst="ellipse">
            <a:avLst/>
          </a:prstGeom>
          <a:noFill/>
          <a:ln w="31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7" name="CuadroTexto 86"/>
          <p:cNvSpPr txBox="1"/>
          <p:nvPr/>
        </p:nvSpPr>
        <p:spPr>
          <a:xfrm>
            <a:off x="182617" y="4717089"/>
            <a:ext cx="3529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200">
                <a:solidFill>
                  <a:srgbClr val="FF0000"/>
                </a:solidFill>
              </a:rPr>
              <a:t>Puede existir un numero impreciso de áreas que se descargan de RUNAP, asociado al efecto borde provocado por temas de escala cartográfica. </a:t>
            </a:r>
          </a:p>
          <a:p>
            <a:pPr algn="just"/>
            <a:endParaRPr lang="es-CO" sz="1200">
              <a:solidFill>
                <a:srgbClr val="FF0000"/>
              </a:solidFill>
            </a:endParaRPr>
          </a:p>
        </p:txBody>
      </p:sp>
      <p:sp>
        <p:nvSpPr>
          <p:cNvPr id="88" name="Elipse 87"/>
          <p:cNvSpPr/>
          <p:nvPr/>
        </p:nvSpPr>
        <p:spPr>
          <a:xfrm>
            <a:off x="3518102" y="1533219"/>
            <a:ext cx="1132549" cy="40868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>
                <a:solidFill>
                  <a:schemeClr val="tx1"/>
                </a:solidFill>
              </a:rPr>
              <a:t>36</a:t>
            </a:r>
          </a:p>
        </p:txBody>
      </p:sp>
      <p:cxnSp>
        <p:nvCxnSpPr>
          <p:cNvPr id="90" name="Conector recto de flecha 89"/>
          <p:cNvCxnSpPr/>
          <p:nvPr/>
        </p:nvCxnSpPr>
        <p:spPr>
          <a:xfrm flipV="1">
            <a:off x="4095928" y="1999220"/>
            <a:ext cx="0" cy="335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ector recto de flecha 92"/>
          <p:cNvCxnSpPr/>
          <p:nvPr/>
        </p:nvCxnSpPr>
        <p:spPr>
          <a:xfrm>
            <a:off x="1280160" y="3474720"/>
            <a:ext cx="0" cy="12354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79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3">
            <a:extLst>
              <a:ext uri="{FF2B5EF4-FFF2-40B4-BE49-F238E27FC236}">
                <a16:creationId xmlns:a16="http://schemas.microsoft.com/office/drawing/2014/main" xmlns="" id="{ADD8BAE9-DA45-1B24-721C-3D4F694DC2B2}"/>
              </a:ext>
            </a:extLst>
          </p:cNvPr>
          <p:cNvSpPr txBox="1"/>
          <p:nvPr/>
        </p:nvSpPr>
        <p:spPr>
          <a:xfrm>
            <a:off x="433136" y="149620"/>
            <a:ext cx="844273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ESTADO AREAS PROTEGIDAS REGIONALES Y FORMULACIÓN DE PLANES DE MANEJO - </a:t>
            </a:r>
            <a:r>
              <a:rPr lang="es-CO" sz="2000" b="1" dirty="0">
                <a:solidFill>
                  <a:srgbClr val="FFC000"/>
                </a:solidFill>
              </a:rPr>
              <a:t>INFORMACIÓN RUNAP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27FD8553-2CBB-CF59-D421-E45BB86146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025535"/>
              </p:ext>
            </p:extLst>
          </p:nvPr>
        </p:nvGraphicFramePr>
        <p:xfrm>
          <a:off x="5276491" y="4701397"/>
          <a:ext cx="2727636" cy="195072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044065">
                  <a:extLst>
                    <a:ext uri="{9D8B030D-6E8A-4147-A177-3AD203B41FA5}">
                      <a16:colId xmlns:a16="http://schemas.microsoft.com/office/drawing/2014/main" xmlns="" val="549143625"/>
                    </a:ext>
                  </a:extLst>
                </a:gridCol>
                <a:gridCol w="743231">
                  <a:extLst>
                    <a:ext uri="{9D8B030D-6E8A-4147-A177-3AD203B41FA5}">
                      <a16:colId xmlns:a16="http://schemas.microsoft.com/office/drawing/2014/main" xmlns="" val="457536403"/>
                    </a:ext>
                  </a:extLst>
                </a:gridCol>
                <a:gridCol w="940340">
                  <a:extLst>
                    <a:ext uri="{9D8B030D-6E8A-4147-A177-3AD203B41FA5}">
                      <a16:colId xmlns:a16="http://schemas.microsoft.com/office/drawing/2014/main" xmlns="" val="1807330618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dirty="0" err="1">
                          <a:solidFill>
                            <a:srgbClr val="000000"/>
                          </a:solidFill>
                          <a:effectLst/>
                        </a:rPr>
                        <a:t>Categoría</a:t>
                      </a: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 de </a:t>
                      </a:r>
                      <a:r>
                        <a:rPr lang="en-US" sz="1600" u="none" strike="noStrike" noProof="0" dirty="0" err="1">
                          <a:solidFill>
                            <a:srgbClr val="000000"/>
                          </a:solidFill>
                          <a:effectLst/>
                        </a:rPr>
                        <a:t>manejo</a:t>
                      </a:r>
                      <a:endParaRPr lang="en-US" sz="1600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Plan de </a:t>
                      </a:r>
                      <a:r>
                        <a:rPr lang="en-US" sz="1600" dirty="0" err="1">
                          <a:effectLst/>
                        </a:rPr>
                        <a:t>manejo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err="1">
                          <a:effectLst/>
                        </a:rPr>
                        <a:t>en</a:t>
                      </a:r>
                      <a:r>
                        <a:rPr lang="en-US" sz="1600" dirty="0">
                          <a:effectLst/>
                        </a:rPr>
                        <a:t> RUNAP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xmlns="" val="72907636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/>
                        </a:rPr>
                        <a:t>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/>
                        </a:rPr>
                        <a:t>Si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9587018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DCS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7955046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DRMI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380226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PNNR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549175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RFPR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7776192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b="1" dirty="0">
                          <a:effectLst/>
                        </a:rPr>
                        <a:t>Total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>
                          <a:effectLst/>
                        </a:rPr>
                        <a:t>23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>
                          <a:effectLst/>
                        </a:rPr>
                        <a:t>13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7949006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F8AB0C34-5B66-063E-B521-F475919253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418892"/>
              </p:ext>
            </p:extLst>
          </p:nvPr>
        </p:nvGraphicFramePr>
        <p:xfrm>
          <a:off x="4241320" y="1092677"/>
          <a:ext cx="1767257" cy="170688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199744">
                  <a:extLst>
                    <a:ext uri="{9D8B030D-6E8A-4147-A177-3AD203B41FA5}">
                      <a16:colId xmlns:a16="http://schemas.microsoft.com/office/drawing/2014/main" xmlns="" val="549143625"/>
                    </a:ext>
                  </a:extLst>
                </a:gridCol>
                <a:gridCol w="567513">
                  <a:extLst>
                    <a:ext uri="{9D8B030D-6E8A-4147-A177-3AD203B41FA5}">
                      <a16:colId xmlns:a16="http://schemas.microsoft.com/office/drawing/2014/main" xmlns="" val="216928887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err="1">
                          <a:solidFill>
                            <a:srgbClr val="000000"/>
                          </a:solidFill>
                          <a:effectLst/>
                        </a:rPr>
                        <a:t>Categoría</a:t>
                      </a: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 de </a:t>
                      </a:r>
                      <a:r>
                        <a:rPr lang="en-US" sz="1600" u="none" strike="noStrike" noProof="0" err="1">
                          <a:solidFill>
                            <a:srgbClr val="000000"/>
                          </a:solidFill>
                          <a:effectLst/>
                        </a:rPr>
                        <a:t>manejo</a:t>
                      </a:r>
                      <a:endParaRPr lang="en-US" sz="16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Total </a:t>
                      </a:r>
                      <a:endParaRPr lang="en-US" sz="16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7290763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DCS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7955046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DRMI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380226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PNNR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549175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RFPR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7776192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b="1" dirty="0">
                          <a:effectLst/>
                        </a:rPr>
                        <a:t>Total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>
                          <a:effectLst/>
                        </a:rPr>
                        <a:t>36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79490065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8645B09-EE21-6126-6AD3-520CF0981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1" y="813666"/>
            <a:ext cx="4180935" cy="58920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29FDF5F-86FB-06DB-C6EB-5529A4ABF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3080" y="813667"/>
            <a:ext cx="4094671" cy="579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48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33137" y="149620"/>
            <a:ext cx="482882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ESTADO PLANES DE MANEJO AMBIENTAL DE LAS AREAS PROTEGIDAS </a:t>
            </a:r>
            <a:r>
              <a:rPr lang="es-CO" sz="2000" b="1">
                <a:solidFill>
                  <a:schemeClr val="accent2"/>
                </a:solidFill>
              </a:rPr>
              <a:t>SIRAP PACIFICO</a:t>
            </a:r>
          </a:p>
          <a:p>
            <a:endParaRPr lang="es-CO" sz="2000" b="1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s-CO" sz="1100" b="1" i="1"/>
              <a:t>Requerimiento de febrero 2023 </a:t>
            </a:r>
          </a:p>
        </p:txBody>
      </p:sp>
      <p:grpSp>
        <p:nvGrpSpPr>
          <p:cNvPr id="9" name="Grupo 8"/>
          <p:cNvGrpSpPr/>
          <p:nvPr/>
        </p:nvGrpSpPr>
        <p:grpSpPr>
          <a:xfrm>
            <a:off x="363464" y="-35374"/>
            <a:ext cx="8874325" cy="5625538"/>
            <a:chOff x="155072" y="149620"/>
            <a:chExt cx="8874325" cy="5625538"/>
          </a:xfrm>
        </p:grpSpPr>
        <p:graphicFrame>
          <p:nvGraphicFramePr>
            <p:cNvPr id="3" name="Diagrama 2"/>
            <p:cNvGraphicFramePr/>
            <p:nvPr>
              <p:extLst>
                <p:ext uri="{D42A27DB-BD31-4B8C-83A1-F6EECF244321}">
                  <p14:modId xmlns:p14="http://schemas.microsoft.com/office/powerpoint/2010/main" val="1336762025"/>
                </p:ext>
              </p:extLst>
            </p:nvPr>
          </p:nvGraphicFramePr>
          <p:xfrm>
            <a:off x="155072" y="149620"/>
            <a:ext cx="7464928" cy="562553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8" name="Grupo 7"/>
            <p:cNvGrpSpPr/>
            <p:nvPr/>
          </p:nvGrpSpPr>
          <p:grpSpPr>
            <a:xfrm>
              <a:off x="6832876" y="1611710"/>
              <a:ext cx="2196521" cy="787807"/>
              <a:chOff x="6832876" y="1611710"/>
              <a:chExt cx="2196521" cy="787807"/>
            </a:xfrm>
          </p:grpSpPr>
          <p:cxnSp>
            <p:nvCxnSpPr>
              <p:cNvPr id="6" name="Conector recto 5"/>
              <p:cNvCxnSpPr/>
              <p:nvPr/>
            </p:nvCxnSpPr>
            <p:spPr>
              <a:xfrm flipV="1">
                <a:off x="6832876" y="1910233"/>
                <a:ext cx="641684" cy="489284"/>
              </a:xfrm>
              <a:prstGeom prst="line">
                <a:avLst/>
              </a:prstGeom>
              <a:ln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ángulo redondeado 6"/>
              <p:cNvSpPr/>
              <p:nvPr/>
            </p:nvSpPr>
            <p:spPr>
              <a:xfrm>
                <a:off x="7486655" y="1611710"/>
                <a:ext cx="1542742" cy="434816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CO" sz="1400" b="1" dirty="0">
                    <a:solidFill>
                      <a:schemeClr val="tx1"/>
                    </a:solidFill>
                  </a:rPr>
                  <a:t>4</a:t>
                </a:r>
                <a:r>
                  <a:rPr lang="es-CO" sz="1400" dirty="0">
                    <a:solidFill>
                      <a:schemeClr val="tx1"/>
                    </a:solidFill>
                  </a:rPr>
                  <a:t> Actualizado</a:t>
                </a:r>
              </a:p>
            </p:txBody>
          </p:sp>
        </p:grpSp>
      </p:grpSp>
      <p:cxnSp>
        <p:nvCxnSpPr>
          <p:cNvPr id="11" name="Conector recto 10"/>
          <p:cNvCxnSpPr/>
          <p:nvPr/>
        </p:nvCxnSpPr>
        <p:spPr>
          <a:xfrm>
            <a:off x="7061052" y="2370816"/>
            <a:ext cx="641684" cy="46708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redondeado 13"/>
          <p:cNvSpPr/>
          <p:nvPr/>
        </p:nvSpPr>
        <p:spPr>
          <a:xfrm>
            <a:off x="7690330" y="2604681"/>
            <a:ext cx="1374150" cy="5151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1</a:t>
            </a:r>
            <a:r>
              <a:rPr lang="es-CO" sz="1400">
                <a:solidFill>
                  <a:schemeClr val="tx1"/>
                </a:solidFill>
              </a:rPr>
              <a:t> Sin actualizar</a:t>
            </a:r>
          </a:p>
        </p:txBody>
      </p:sp>
      <p:cxnSp>
        <p:nvCxnSpPr>
          <p:cNvPr id="15" name="Conector recto 14"/>
          <p:cNvCxnSpPr/>
          <p:nvPr/>
        </p:nvCxnSpPr>
        <p:spPr>
          <a:xfrm>
            <a:off x="7047665" y="3999184"/>
            <a:ext cx="96157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redondeado 16"/>
          <p:cNvSpPr/>
          <p:nvPr/>
        </p:nvSpPr>
        <p:spPr>
          <a:xfrm>
            <a:off x="8009239" y="3602246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5</a:t>
            </a:r>
            <a:r>
              <a:rPr lang="es-CO" sz="1400">
                <a:solidFill>
                  <a:schemeClr val="tx1"/>
                </a:solidFill>
              </a:rPr>
              <a:t> PMA en formulación </a:t>
            </a:r>
          </a:p>
        </p:txBody>
      </p:sp>
      <p:sp>
        <p:nvSpPr>
          <p:cNvPr id="18" name="Rectángulo redondeado 17"/>
          <p:cNvSpPr/>
          <p:nvPr/>
        </p:nvSpPr>
        <p:spPr>
          <a:xfrm>
            <a:off x="7931725" y="4710216"/>
            <a:ext cx="1658322" cy="4855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9</a:t>
            </a:r>
            <a:r>
              <a:rPr lang="es-CO" sz="1400">
                <a:solidFill>
                  <a:schemeClr val="tx1"/>
                </a:solidFill>
              </a:rPr>
              <a:t> Sin reporte en la matriz </a:t>
            </a:r>
          </a:p>
        </p:txBody>
      </p:sp>
      <p:sp>
        <p:nvSpPr>
          <p:cNvPr id="19" name="Rectángulo redondeado 18"/>
          <p:cNvSpPr/>
          <p:nvPr/>
        </p:nvSpPr>
        <p:spPr>
          <a:xfrm>
            <a:off x="7814638" y="5942724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</a:t>
            </a:r>
            <a:r>
              <a:rPr lang="es-CO" sz="1400">
                <a:solidFill>
                  <a:schemeClr val="tx1"/>
                </a:solidFill>
              </a:rPr>
              <a:t> Lineamientos generales SI</a:t>
            </a:r>
          </a:p>
        </p:txBody>
      </p:sp>
      <p:cxnSp>
        <p:nvCxnSpPr>
          <p:cNvPr id="23" name="Conector recto 22"/>
          <p:cNvCxnSpPr/>
          <p:nvPr/>
        </p:nvCxnSpPr>
        <p:spPr>
          <a:xfrm>
            <a:off x="7199114" y="3999184"/>
            <a:ext cx="0" cy="216853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>
            <a:endCxn id="18" idx="1"/>
          </p:cNvCxnSpPr>
          <p:nvPr/>
        </p:nvCxnSpPr>
        <p:spPr>
          <a:xfrm>
            <a:off x="7199114" y="4946073"/>
            <a:ext cx="732611" cy="690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 flipV="1">
            <a:off x="7199114" y="6167721"/>
            <a:ext cx="593337" cy="32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>
            <a:off x="7140011" y="2304837"/>
            <a:ext cx="2932124" cy="5987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ángulo redondeado 28"/>
          <p:cNvSpPr/>
          <p:nvPr/>
        </p:nvSpPr>
        <p:spPr>
          <a:xfrm>
            <a:off x="9427722" y="1521591"/>
            <a:ext cx="1562067" cy="4706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2 </a:t>
            </a:r>
            <a:r>
              <a:rPr lang="es-CO" sz="1400">
                <a:solidFill>
                  <a:schemeClr val="tx1"/>
                </a:solidFill>
              </a:rPr>
              <a:t>En proceso de actualización </a:t>
            </a:r>
          </a:p>
        </p:txBody>
      </p:sp>
      <p:cxnSp>
        <p:nvCxnSpPr>
          <p:cNvPr id="33" name="Conector recto 32"/>
          <p:cNvCxnSpPr/>
          <p:nvPr/>
        </p:nvCxnSpPr>
        <p:spPr>
          <a:xfrm>
            <a:off x="7199114" y="4427720"/>
            <a:ext cx="3200400" cy="807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>
            <a:off x="7199113" y="5565252"/>
            <a:ext cx="3026267" cy="2491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ángulo redondeado 35"/>
          <p:cNvSpPr/>
          <p:nvPr/>
        </p:nvSpPr>
        <p:spPr>
          <a:xfrm>
            <a:off x="10303628" y="4068434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</a:t>
            </a:r>
            <a:r>
              <a:rPr lang="es-CO" sz="1400">
                <a:solidFill>
                  <a:schemeClr val="tx1"/>
                </a:solidFill>
              </a:rPr>
              <a:t> No formulación</a:t>
            </a:r>
          </a:p>
        </p:txBody>
      </p:sp>
      <p:sp>
        <p:nvSpPr>
          <p:cNvPr id="37" name="Rectángulo redondeado 36"/>
          <p:cNvSpPr/>
          <p:nvPr/>
        </p:nvSpPr>
        <p:spPr>
          <a:xfrm>
            <a:off x="10225381" y="5253381"/>
            <a:ext cx="1557186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 </a:t>
            </a:r>
            <a:r>
              <a:rPr lang="es-CO" sz="1400">
                <a:solidFill>
                  <a:schemeClr val="tx1"/>
                </a:solidFill>
              </a:rPr>
              <a:t>Lineamientos generales NO</a:t>
            </a:r>
          </a:p>
          <a:p>
            <a:pPr algn="ctr"/>
            <a:endParaRPr lang="es-CO" sz="1400">
              <a:solidFill>
                <a:schemeClr val="tx1"/>
              </a:solidFill>
            </a:endParaRPr>
          </a:p>
        </p:txBody>
      </p:sp>
      <p:sp>
        <p:nvSpPr>
          <p:cNvPr id="38" name="Rectángulo redondeado 37"/>
          <p:cNvSpPr/>
          <p:nvPr/>
        </p:nvSpPr>
        <p:spPr>
          <a:xfrm>
            <a:off x="9444346" y="2507023"/>
            <a:ext cx="1528817" cy="4702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</a:t>
            </a:r>
            <a:r>
              <a:rPr lang="es-CO" sz="1400">
                <a:solidFill>
                  <a:schemeClr val="tx1"/>
                </a:solidFill>
              </a:rPr>
              <a:t> Sin reporte en la matriz  </a:t>
            </a:r>
          </a:p>
        </p:txBody>
      </p:sp>
      <p:cxnSp>
        <p:nvCxnSpPr>
          <p:cNvPr id="40" name="Conector recto 39"/>
          <p:cNvCxnSpPr/>
          <p:nvPr/>
        </p:nvCxnSpPr>
        <p:spPr>
          <a:xfrm flipH="1">
            <a:off x="10119933" y="1999220"/>
            <a:ext cx="362" cy="49638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52"/>
          <p:cNvCxnSpPr/>
          <p:nvPr/>
        </p:nvCxnSpPr>
        <p:spPr>
          <a:xfrm flipV="1">
            <a:off x="6342611" y="579047"/>
            <a:ext cx="0" cy="1399382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>
            <a:off x="6350444" y="579047"/>
            <a:ext cx="697221" cy="401854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ángulo redondeado 58"/>
          <p:cNvSpPr/>
          <p:nvPr/>
        </p:nvSpPr>
        <p:spPr>
          <a:xfrm>
            <a:off x="8760886" y="361639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 </a:t>
            </a:r>
            <a:r>
              <a:rPr lang="es-CO" sz="1400">
                <a:solidFill>
                  <a:schemeClr val="tx1"/>
                </a:solidFill>
              </a:rPr>
              <a:t>sin reporte en la matriz  </a:t>
            </a:r>
          </a:p>
        </p:txBody>
      </p:sp>
      <p:sp>
        <p:nvSpPr>
          <p:cNvPr id="60" name="Rectángulo redondeado 59"/>
          <p:cNvSpPr/>
          <p:nvPr/>
        </p:nvSpPr>
        <p:spPr>
          <a:xfrm>
            <a:off x="7063331" y="83737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7</a:t>
            </a:r>
            <a:r>
              <a:rPr lang="es-CO" sz="1400">
                <a:solidFill>
                  <a:schemeClr val="tx1"/>
                </a:solidFill>
              </a:rPr>
              <a:t> cargados</a:t>
            </a:r>
          </a:p>
        </p:txBody>
      </p:sp>
      <p:sp>
        <p:nvSpPr>
          <p:cNvPr id="61" name="Rectángulo redondeado 60"/>
          <p:cNvSpPr/>
          <p:nvPr/>
        </p:nvSpPr>
        <p:spPr>
          <a:xfrm>
            <a:off x="7075135" y="732811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 </a:t>
            </a:r>
            <a:r>
              <a:rPr lang="es-CO" sz="1400">
                <a:solidFill>
                  <a:schemeClr val="tx1"/>
                </a:solidFill>
              </a:rPr>
              <a:t>sin cargar </a:t>
            </a:r>
          </a:p>
        </p:txBody>
      </p:sp>
      <p:cxnSp>
        <p:nvCxnSpPr>
          <p:cNvPr id="64" name="Conector recto 63"/>
          <p:cNvCxnSpPr/>
          <p:nvPr/>
        </p:nvCxnSpPr>
        <p:spPr>
          <a:xfrm flipV="1">
            <a:off x="6334887" y="149620"/>
            <a:ext cx="712778" cy="429428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cto 66"/>
          <p:cNvCxnSpPr/>
          <p:nvPr/>
        </p:nvCxnSpPr>
        <p:spPr>
          <a:xfrm flipV="1">
            <a:off x="6342611" y="579047"/>
            <a:ext cx="2418275" cy="7136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ángulo redondeado 69"/>
          <p:cNvSpPr/>
          <p:nvPr/>
        </p:nvSpPr>
        <p:spPr>
          <a:xfrm>
            <a:off x="5261957" y="368775"/>
            <a:ext cx="131891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b="1">
                <a:solidFill>
                  <a:schemeClr val="tx1"/>
                </a:solidFill>
              </a:rPr>
              <a:t>Cargue RUNAP PMA (Sin capa vectorial) </a:t>
            </a:r>
            <a:endParaRPr lang="es-CO" sz="800">
              <a:solidFill>
                <a:schemeClr val="tx1"/>
              </a:solidFill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5117432" y="1553233"/>
            <a:ext cx="2159199" cy="1424018"/>
          </a:xfrm>
          <a:prstGeom prst="ellipse">
            <a:avLst/>
          </a:prstGeom>
          <a:noFill/>
          <a:ln w="31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7" name="CuadroTexto 86"/>
          <p:cNvSpPr txBox="1"/>
          <p:nvPr/>
        </p:nvSpPr>
        <p:spPr>
          <a:xfrm>
            <a:off x="182617" y="4717089"/>
            <a:ext cx="3529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200">
                <a:solidFill>
                  <a:srgbClr val="FF0000"/>
                </a:solidFill>
              </a:rPr>
              <a:t>Puede existir un numero impreciso de áreas que se descargan de RUNAP, asociado al efecto borde provocado por temas de escala cartográfica. </a:t>
            </a:r>
          </a:p>
          <a:p>
            <a:pPr algn="just"/>
            <a:endParaRPr lang="es-CO" sz="1200">
              <a:solidFill>
                <a:srgbClr val="FF0000"/>
              </a:solidFill>
            </a:endParaRPr>
          </a:p>
        </p:txBody>
      </p:sp>
      <p:sp>
        <p:nvSpPr>
          <p:cNvPr id="88" name="Elipse 87"/>
          <p:cNvSpPr/>
          <p:nvPr/>
        </p:nvSpPr>
        <p:spPr>
          <a:xfrm>
            <a:off x="3518102" y="1533219"/>
            <a:ext cx="1132549" cy="40868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>
                <a:solidFill>
                  <a:schemeClr val="tx1"/>
                </a:solidFill>
              </a:rPr>
              <a:t>22</a:t>
            </a:r>
          </a:p>
        </p:txBody>
      </p:sp>
      <p:cxnSp>
        <p:nvCxnSpPr>
          <p:cNvPr id="90" name="Conector recto de flecha 89"/>
          <p:cNvCxnSpPr/>
          <p:nvPr/>
        </p:nvCxnSpPr>
        <p:spPr>
          <a:xfrm flipV="1">
            <a:off x="4095928" y="1999220"/>
            <a:ext cx="0" cy="335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ector recto de flecha 92"/>
          <p:cNvCxnSpPr/>
          <p:nvPr/>
        </p:nvCxnSpPr>
        <p:spPr>
          <a:xfrm>
            <a:off x="1280160" y="3474720"/>
            <a:ext cx="0" cy="12354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82525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3">
            <a:extLst>
              <a:ext uri="{FF2B5EF4-FFF2-40B4-BE49-F238E27FC236}">
                <a16:creationId xmlns:a16="http://schemas.microsoft.com/office/drawing/2014/main" xmlns="" id="{342E197E-FE11-6CE5-E4CA-B0FB50E4601E}"/>
              </a:ext>
            </a:extLst>
          </p:cNvPr>
          <p:cNvSpPr txBox="1"/>
          <p:nvPr/>
        </p:nvSpPr>
        <p:spPr>
          <a:xfrm>
            <a:off x="433136" y="149620"/>
            <a:ext cx="844273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ESTADO AREAS PROTEGIDAS REGIONALES Y FORMULACIÓN DE PLANES DE MANEJO - </a:t>
            </a:r>
            <a:r>
              <a:rPr lang="es-CO" sz="2000" b="1" dirty="0">
                <a:solidFill>
                  <a:srgbClr val="FFC000"/>
                </a:solidFill>
              </a:rPr>
              <a:t>INFORMACIÓN RUNAP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13ADEE47-4AB2-9CD4-34DB-709076CB06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020347"/>
              </p:ext>
            </p:extLst>
          </p:nvPr>
        </p:nvGraphicFramePr>
        <p:xfrm>
          <a:off x="5276491" y="4701397"/>
          <a:ext cx="2727636" cy="195072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044065">
                  <a:extLst>
                    <a:ext uri="{9D8B030D-6E8A-4147-A177-3AD203B41FA5}">
                      <a16:colId xmlns:a16="http://schemas.microsoft.com/office/drawing/2014/main" xmlns="" val="549143625"/>
                    </a:ext>
                  </a:extLst>
                </a:gridCol>
                <a:gridCol w="743231">
                  <a:extLst>
                    <a:ext uri="{9D8B030D-6E8A-4147-A177-3AD203B41FA5}">
                      <a16:colId xmlns:a16="http://schemas.microsoft.com/office/drawing/2014/main" xmlns="" val="457536403"/>
                    </a:ext>
                  </a:extLst>
                </a:gridCol>
                <a:gridCol w="940340">
                  <a:extLst>
                    <a:ext uri="{9D8B030D-6E8A-4147-A177-3AD203B41FA5}">
                      <a16:colId xmlns:a16="http://schemas.microsoft.com/office/drawing/2014/main" xmlns="" val="1807330618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dirty="0" err="1">
                          <a:solidFill>
                            <a:srgbClr val="000000"/>
                          </a:solidFill>
                          <a:effectLst/>
                        </a:rPr>
                        <a:t>Categoría</a:t>
                      </a: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 de </a:t>
                      </a:r>
                      <a:r>
                        <a:rPr lang="en-US" sz="1600" u="none" strike="noStrike" noProof="0" dirty="0" err="1">
                          <a:solidFill>
                            <a:srgbClr val="000000"/>
                          </a:solidFill>
                          <a:effectLst/>
                        </a:rPr>
                        <a:t>manejo</a:t>
                      </a:r>
                      <a:endParaRPr lang="en-US" sz="1600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Plan de </a:t>
                      </a:r>
                      <a:r>
                        <a:rPr lang="en-US" sz="1600" dirty="0" err="1">
                          <a:effectLst/>
                        </a:rPr>
                        <a:t>manejo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err="1">
                          <a:effectLst/>
                        </a:rPr>
                        <a:t>en</a:t>
                      </a:r>
                      <a:r>
                        <a:rPr lang="en-US" sz="1600" dirty="0">
                          <a:effectLst/>
                        </a:rPr>
                        <a:t> RUNAP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xmlns="" val="72907636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/>
                        </a:rPr>
                        <a:t>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/>
                        </a:rPr>
                        <a:t>Si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9587018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DCS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7955046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DRMI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380226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PNNR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endParaRPr lang="en-US" sz="1600" dirty="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549175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RFPR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7776192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b="1" dirty="0">
                          <a:effectLst/>
                        </a:rPr>
                        <a:t>Total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>
                          <a:effectLst/>
                        </a:rPr>
                        <a:t>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b="1" dirty="0">
                          <a:effectLst/>
                        </a:rPr>
                        <a:t>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7949006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xmlns="" id="{98242F14-EC7E-8405-33E0-BBFB184697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9951287"/>
              </p:ext>
            </p:extLst>
          </p:nvPr>
        </p:nvGraphicFramePr>
        <p:xfrm>
          <a:off x="4198188" y="1049545"/>
          <a:ext cx="1767257" cy="170688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199744">
                  <a:extLst>
                    <a:ext uri="{9D8B030D-6E8A-4147-A177-3AD203B41FA5}">
                      <a16:colId xmlns:a16="http://schemas.microsoft.com/office/drawing/2014/main" xmlns="" val="549143625"/>
                    </a:ext>
                  </a:extLst>
                </a:gridCol>
                <a:gridCol w="567513">
                  <a:extLst>
                    <a:ext uri="{9D8B030D-6E8A-4147-A177-3AD203B41FA5}">
                      <a16:colId xmlns:a16="http://schemas.microsoft.com/office/drawing/2014/main" xmlns="" val="216928887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err="1">
                          <a:solidFill>
                            <a:srgbClr val="000000"/>
                          </a:solidFill>
                          <a:effectLst/>
                        </a:rPr>
                        <a:t>Categoría</a:t>
                      </a: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 de </a:t>
                      </a:r>
                      <a:r>
                        <a:rPr lang="en-US" sz="1600" u="none" strike="noStrike" noProof="0" err="1">
                          <a:solidFill>
                            <a:srgbClr val="000000"/>
                          </a:solidFill>
                          <a:effectLst/>
                        </a:rPr>
                        <a:t>manejo</a:t>
                      </a:r>
                      <a:endParaRPr lang="en-US" sz="16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Total </a:t>
                      </a:r>
                      <a:endParaRPr lang="en-US" sz="16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7290763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DCS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7955046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DRMI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380226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PNNR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549175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RFPR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7776192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b="1" dirty="0">
                          <a:effectLst/>
                        </a:rPr>
                        <a:t>Total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>
                          <a:effectLst/>
                        </a:rPr>
                        <a:t>22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79490065"/>
                  </a:ext>
                </a:extLst>
              </a:tr>
            </a:tbl>
          </a:graphicData>
        </a:graphic>
      </p:graphicFrame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60D2A693-2437-4E3F-A6C2-6AF705FB9F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4" y="957441"/>
            <a:ext cx="4051539" cy="570511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82E7D24A-6793-C49B-4258-96D3DA7105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6816" y="756158"/>
            <a:ext cx="4180935" cy="589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458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xmlns="" id="{3ED4369D-6414-318E-76F7-57BE0461D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8758" y="3938219"/>
            <a:ext cx="8309811" cy="1131086"/>
          </a:xfrm>
        </p:spPr>
        <p:txBody>
          <a:bodyPr>
            <a:normAutofit fontScale="90000"/>
          </a:bodyPr>
          <a:lstStyle/>
          <a:p>
            <a:r>
              <a:rPr lang="es-ES_tradnl" b="1">
                <a:solidFill>
                  <a:schemeClr val="bg1"/>
                </a:solidFill>
              </a:rPr>
              <a:t>ORDEN 1- No 1.1.1 Áreas SINAP</a:t>
            </a:r>
            <a:r>
              <a:rPr lang="es-CO">
                <a:solidFill>
                  <a:schemeClr val="bg1"/>
                </a:solidFill>
              </a:rPr>
              <a:t/>
            </a:r>
            <a:br>
              <a:rPr lang="es-CO">
                <a:solidFill>
                  <a:schemeClr val="bg1"/>
                </a:solidFill>
              </a:rPr>
            </a:br>
            <a:r>
              <a:rPr lang="es-ES_tradnl" b="1">
                <a:solidFill>
                  <a:schemeClr val="bg1"/>
                </a:solidFill>
              </a:rPr>
              <a:t>Sentencia de Ventanilla Minera</a:t>
            </a:r>
            <a:endParaRPr lang="es-CO" sz="4800" b="1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1925054" y="575278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s-CO"/>
              <a:t>Dirección de Ordenamiento Ambiental Territorial y SINA</a:t>
            </a:r>
          </a:p>
          <a:p>
            <a:pPr algn="ctr"/>
            <a:r>
              <a:rPr lang="es-CO"/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92078" y="110376"/>
            <a:ext cx="4828820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ESTADO PLANES DE MANEJO AMBIENTAL DE LAS AREAS PROTEGIDAS </a:t>
            </a:r>
            <a:r>
              <a:rPr lang="es-CO" sz="2000" b="1">
                <a:solidFill>
                  <a:schemeClr val="accent2"/>
                </a:solidFill>
              </a:rPr>
              <a:t>SIRAP ANDES OCCIDENTALES </a:t>
            </a:r>
          </a:p>
          <a:p>
            <a:endParaRPr lang="es-CO" sz="2000" b="1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s-CO" sz="1100" b="1" i="1"/>
              <a:t>Requerimiento de febrero 2023 </a:t>
            </a:r>
          </a:p>
        </p:txBody>
      </p:sp>
      <p:grpSp>
        <p:nvGrpSpPr>
          <p:cNvPr id="9" name="Grupo 8"/>
          <p:cNvGrpSpPr/>
          <p:nvPr/>
        </p:nvGrpSpPr>
        <p:grpSpPr>
          <a:xfrm>
            <a:off x="380088" y="83737"/>
            <a:ext cx="8874325" cy="5625538"/>
            <a:chOff x="155072" y="149620"/>
            <a:chExt cx="8874325" cy="5625538"/>
          </a:xfrm>
        </p:grpSpPr>
        <p:graphicFrame>
          <p:nvGraphicFramePr>
            <p:cNvPr id="3" name="Diagrama 2"/>
            <p:cNvGraphicFramePr/>
            <p:nvPr>
              <p:extLst>
                <p:ext uri="{D42A27DB-BD31-4B8C-83A1-F6EECF244321}">
                  <p14:modId xmlns:p14="http://schemas.microsoft.com/office/powerpoint/2010/main" val="3780949748"/>
                </p:ext>
              </p:extLst>
            </p:nvPr>
          </p:nvGraphicFramePr>
          <p:xfrm>
            <a:off x="155072" y="149620"/>
            <a:ext cx="7464928" cy="562553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8" name="Grupo 7"/>
            <p:cNvGrpSpPr/>
            <p:nvPr/>
          </p:nvGrpSpPr>
          <p:grpSpPr>
            <a:xfrm>
              <a:off x="6832876" y="1611710"/>
              <a:ext cx="2196521" cy="787807"/>
              <a:chOff x="6832876" y="1611710"/>
              <a:chExt cx="2196521" cy="787807"/>
            </a:xfrm>
          </p:grpSpPr>
          <p:cxnSp>
            <p:nvCxnSpPr>
              <p:cNvPr id="6" name="Conector recto 5"/>
              <p:cNvCxnSpPr/>
              <p:nvPr/>
            </p:nvCxnSpPr>
            <p:spPr>
              <a:xfrm flipV="1">
                <a:off x="6832876" y="1910233"/>
                <a:ext cx="641684" cy="489284"/>
              </a:xfrm>
              <a:prstGeom prst="line">
                <a:avLst/>
              </a:prstGeom>
              <a:ln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ángulo redondeado 6"/>
              <p:cNvSpPr/>
              <p:nvPr/>
            </p:nvSpPr>
            <p:spPr>
              <a:xfrm>
                <a:off x="7486655" y="1611710"/>
                <a:ext cx="1542742" cy="434816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CO" sz="1400" b="1" dirty="0">
                    <a:solidFill>
                      <a:schemeClr val="tx1"/>
                    </a:solidFill>
                  </a:rPr>
                  <a:t>38</a:t>
                </a:r>
                <a:r>
                  <a:rPr lang="es-CO" sz="1400" dirty="0">
                    <a:solidFill>
                      <a:schemeClr val="tx1"/>
                    </a:solidFill>
                  </a:rPr>
                  <a:t> Actualizado</a:t>
                </a:r>
              </a:p>
            </p:txBody>
          </p:sp>
        </p:grpSp>
      </p:grpSp>
      <p:cxnSp>
        <p:nvCxnSpPr>
          <p:cNvPr id="11" name="Conector recto 10"/>
          <p:cNvCxnSpPr/>
          <p:nvPr/>
        </p:nvCxnSpPr>
        <p:spPr>
          <a:xfrm>
            <a:off x="7061052" y="2370816"/>
            <a:ext cx="641684" cy="46708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redondeado 13"/>
          <p:cNvSpPr/>
          <p:nvPr/>
        </p:nvSpPr>
        <p:spPr>
          <a:xfrm>
            <a:off x="7690330" y="2604681"/>
            <a:ext cx="1374150" cy="5151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28</a:t>
            </a:r>
            <a:r>
              <a:rPr lang="es-CO" sz="1400">
                <a:solidFill>
                  <a:schemeClr val="tx1"/>
                </a:solidFill>
              </a:rPr>
              <a:t> Sin actualizar</a:t>
            </a:r>
          </a:p>
        </p:txBody>
      </p:sp>
      <p:cxnSp>
        <p:nvCxnSpPr>
          <p:cNvPr id="15" name="Conector recto 14"/>
          <p:cNvCxnSpPr/>
          <p:nvPr/>
        </p:nvCxnSpPr>
        <p:spPr>
          <a:xfrm>
            <a:off x="7047665" y="3999184"/>
            <a:ext cx="96157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redondeado 16"/>
          <p:cNvSpPr/>
          <p:nvPr/>
        </p:nvSpPr>
        <p:spPr>
          <a:xfrm>
            <a:off x="8009239" y="3602246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17</a:t>
            </a:r>
            <a:r>
              <a:rPr lang="es-CO" sz="1400">
                <a:solidFill>
                  <a:schemeClr val="tx1"/>
                </a:solidFill>
              </a:rPr>
              <a:t> PMA en formulación </a:t>
            </a:r>
          </a:p>
        </p:txBody>
      </p:sp>
      <p:sp>
        <p:nvSpPr>
          <p:cNvPr id="18" name="Rectángulo redondeado 17"/>
          <p:cNvSpPr/>
          <p:nvPr/>
        </p:nvSpPr>
        <p:spPr>
          <a:xfrm>
            <a:off x="7931725" y="4710216"/>
            <a:ext cx="1658322" cy="4855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</a:t>
            </a:r>
            <a:r>
              <a:rPr lang="es-CO" sz="1400">
                <a:solidFill>
                  <a:schemeClr val="tx1"/>
                </a:solidFill>
              </a:rPr>
              <a:t> Sin reporte en la matriz </a:t>
            </a:r>
          </a:p>
        </p:txBody>
      </p:sp>
      <p:sp>
        <p:nvSpPr>
          <p:cNvPr id="19" name="Rectángulo redondeado 18"/>
          <p:cNvSpPr/>
          <p:nvPr/>
        </p:nvSpPr>
        <p:spPr>
          <a:xfrm>
            <a:off x="7814638" y="5942724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6 </a:t>
            </a:r>
            <a:r>
              <a:rPr lang="es-CO" sz="1400">
                <a:solidFill>
                  <a:schemeClr val="tx1"/>
                </a:solidFill>
              </a:rPr>
              <a:t>Lineamientos generales SI</a:t>
            </a:r>
          </a:p>
        </p:txBody>
      </p:sp>
      <p:cxnSp>
        <p:nvCxnSpPr>
          <p:cNvPr id="23" name="Conector recto 22"/>
          <p:cNvCxnSpPr/>
          <p:nvPr/>
        </p:nvCxnSpPr>
        <p:spPr>
          <a:xfrm>
            <a:off x="7199114" y="3999184"/>
            <a:ext cx="0" cy="216853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>
            <a:endCxn id="18" idx="1"/>
          </p:cNvCxnSpPr>
          <p:nvPr/>
        </p:nvCxnSpPr>
        <p:spPr>
          <a:xfrm>
            <a:off x="7199114" y="4946073"/>
            <a:ext cx="732611" cy="690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 flipV="1">
            <a:off x="7199114" y="6167721"/>
            <a:ext cx="593337" cy="32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>
            <a:off x="7140011" y="2304837"/>
            <a:ext cx="2932124" cy="5987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ángulo redondeado 28"/>
          <p:cNvSpPr/>
          <p:nvPr/>
        </p:nvSpPr>
        <p:spPr>
          <a:xfrm>
            <a:off x="9427722" y="1521591"/>
            <a:ext cx="1562067" cy="4706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7 </a:t>
            </a:r>
            <a:r>
              <a:rPr lang="es-CO" sz="1400">
                <a:solidFill>
                  <a:schemeClr val="tx1"/>
                </a:solidFill>
              </a:rPr>
              <a:t>En proceso de actualización </a:t>
            </a:r>
          </a:p>
        </p:txBody>
      </p:sp>
      <p:cxnSp>
        <p:nvCxnSpPr>
          <p:cNvPr id="33" name="Conector recto 32"/>
          <p:cNvCxnSpPr/>
          <p:nvPr/>
        </p:nvCxnSpPr>
        <p:spPr>
          <a:xfrm>
            <a:off x="7199114" y="4427720"/>
            <a:ext cx="3200400" cy="807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>
            <a:off x="7199113" y="5565252"/>
            <a:ext cx="3026267" cy="2491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ángulo redondeado 35"/>
          <p:cNvSpPr/>
          <p:nvPr/>
        </p:nvSpPr>
        <p:spPr>
          <a:xfrm>
            <a:off x="10303628" y="4068434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</a:t>
            </a:r>
            <a:r>
              <a:rPr lang="es-CO" sz="1400">
                <a:solidFill>
                  <a:schemeClr val="tx1"/>
                </a:solidFill>
              </a:rPr>
              <a:t> No formulación</a:t>
            </a:r>
          </a:p>
        </p:txBody>
      </p:sp>
      <p:sp>
        <p:nvSpPr>
          <p:cNvPr id="37" name="Rectángulo redondeado 36"/>
          <p:cNvSpPr/>
          <p:nvPr/>
        </p:nvSpPr>
        <p:spPr>
          <a:xfrm>
            <a:off x="10225381" y="5253381"/>
            <a:ext cx="1557186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 </a:t>
            </a:r>
            <a:r>
              <a:rPr lang="es-CO" sz="1400">
                <a:solidFill>
                  <a:schemeClr val="tx1"/>
                </a:solidFill>
              </a:rPr>
              <a:t>Lineamientos generales NO</a:t>
            </a:r>
          </a:p>
          <a:p>
            <a:pPr algn="ctr"/>
            <a:endParaRPr lang="es-CO" sz="1400">
              <a:solidFill>
                <a:schemeClr val="tx1"/>
              </a:solidFill>
            </a:endParaRPr>
          </a:p>
        </p:txBody>
      </p:sp>
      <p:sp>
        <p:nvSpPr>
          <p:cNvPr id="38" name="Rectángulo redondeado 37"/>
          <p:cNvSpPr/>
          <p:nvPr/>
        </p:nvSpPr>
        <p:spPr>
          <a:xfrm>
            <a:off x="9444346" y="2507023"/>
            <a:ext cx="1528817" cy="4702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1</a:t>
            </a:r>
            <a:r>
              <a:rPr lang="es-CO" sz="1400">
                <a:solidFill>
                  <a:schemeClr val="tx1"/>
                </a:solidFill>
              </a:rPr>
              <a:t> Sin reporte en la matriz  </a:t>
            </a:r>
          </a:p>
        </p:txBody>
      </p:sp>
      <p:cxnSp>
        <p:nvCxnSpPr>
          <p:cNvPr id="40" name="Conector recto 39"/>
          <p:cNvCxnSpPr/>
          <p:nvPr/>
        </p:nvCxnSpPr>
        <p:spPr>
          <a:xfrm flipH="1">
            <a:off x="10119933" y="1999220"/>
            <a:ext cx="362" cy="49638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52"/>
          <p:cNvCxnSpPr/>
          <p:nvPr/>
        </p:nvCxnSpPr>
        <p:spPr>
          <a:xfrm flipV="1">
            <a:off x="6342611" y="579047"/>
            <a:ext cx="0" cy="1399382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>
            <a:off x="6350444" y="579047"/>
            <a:ext cx="697221" cy="401854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ángulo redondeado 58"/>
          <p:cNvSpPr/>
          <p:nvPr/>
        </p:nvSpPr>
        <p:spPr>
          <a:xfrm>
            <a:off x="8760886" y="361639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20 </a:t>
            </a:r>
            <a:r>
              <a:rPr lang="es-CO" sz="1400">
                <a:solidFill>
                  <a:schemeClr val="tx1"/>
                </a:solidFill>
              </a:rPr>
              <a:t>sin reporte en la matriz  </a:t>
            </a:r>
          </a:p>
        </p:txBody>
      </p:sp>
      <p:sp>
        <p:nvSpPr>
          <p:cNvPr id="60" name="Rectángulo redondeado 59"/>
          <p:cNvSpPr/>
          <p:nvPr/>
        </p:nvSpPr>
        <p:spPr>
          <a:xfrm>
            <a:off x="7063331" y="83737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37</a:t>
            </a:r>
            <a:r>
              <a:rPr lang="es-CO" sz="1400">
                <a:solidFill>
                  <a:schemeClr val="tx1"/>
                </a:solidFill>
              </a:rPr>
              <a:t> cargados</a:t>
            </a:r>
          </a:p>
        </p:txBody>
      </p:sp>
      <p:sp>
        <p:nvSpPr>
          <p:cNvPr id="61" name="Rectángulo redondeado 60"/>
          <p:cNvSpPr/>
          <p:nvPr/>
        </p:nvSpPr>
        <p:spPr>
          <a:xfrm>
            <a:off x="7075135" y="732811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17 </a:t>
            </a:r>
            <a:r>
              <a:rPr lang="es-CO" sz="1400">
                <a:solidFill>
                  <a:schemeClr val="tx1"/>
                </a:solidFill>
              </a:rPr>
              <a:t>sin cargar </a:t>
            </a:r>
          </a:p>
        </p:txBody>
      </p:sp>
      <p:cxnSp>
        <p:nvCxnSpPr>
          <p:cNvPr id="64" name="Conector recto 63"/>
          <p:cNvCxnSpPr/>
          <p:nvPr/>
        </p:nvCxnSpPr>
        <p:spPr>
          <a:xfrm flipV="1">
            <a:off x="6334887" y="149620"/>
            <a:ext cx="712778" cy="429428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cto 66"/>
          <p:cNvCxnSpPr/>
          <p:nvPr/>
        </p:nvCxnSpPr>
        <p:spPr>
          <a:xfrm flipV="1">
            <a:off x="6342611" y="579047"/>
            <a:ext cx="2418275" cy="7136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ángulo redondeado 69"/>
          <p:cNvSpPr/>
          <p:nvPr/>
        </p:nvSpPr>
        <p:spPr>
          <a:xfrm>
            <a:off x="5261957" y="368775"/>
            <a:ext cx="131891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b="1">
                <a:solidFill>
                  <a:schemeClr val="tx1"/>
                </a:solidFill>
              </a:rPr>
              <a:t>Cargue RUNAP PMA (Sin capa vectorial) </a:t>
            </a:r>
            <a:endParaRPr lang="es-CO" sz="800">
              <a:solidFill>
                <a:schemeClr val="tx1"/>
              </a:solidFill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5117432" y="1553233"/>
            <a:ext cx="2159199" cy="1424018"/>
          </a:xfrm>
          <a:prstGeom prst="ellipse">
            <a:avLst/>
          </a:prstGeom>
          <a:noFill/>
          <a:ln w="31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7" name="CuadroTexto 86"/>
          <p:cNvSpPr txBox="1"/>
          <p:nvPr/>
        </p:nvSpPr>
        <p:spPr>
          <a:xfrm>
            <a:off x="182617" y="4717089"/>
            <a:ext cx="3529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200">
                <a:solidFill>
                  <a:srgbClr val="FF0000"/>
                </a:solidFill>
              </a:rPr>
              <a:t>Puede existir un numero impreciso de áreas que se descargan de RUNAP, asociado al efecto borde provocado por temas de escala cartográfica. </a:t>
            </a:r>
          </a:p>
          <a:p>
            <a:pPr algn="just"/>
            <a:endParaRPr lang="es-CO" sz="1200">
              <a:solidFill>
                <a:srgbClr val="FF0000"/>
              </a:solidFill>
            </a:endParaRPr>
          </a:p>
        </p:txBody>
      </p:sp>
      <p:sp>
        <p:nvSpPr>
          <p:cNvPr id="88" name="Elipse 87"/>
          <p:cNvSpPr/>
          <p:nvPr/>
        </p:nvSpPr>
        <p:spPr>
          <a:xfrm>
            <a:off x="3518102" y="1533219"/>
            <a:ext cx="1132549" cy="40868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 smtClean="0">
                <a:solidFill>
                  <a:schemeClr val="tx1"/>
                </a:solidFill>
              </a:rPr>
              <a:t>127</a:t>
            </a:r>
            <a:endParaRPr lang="es-CO" dirty="0">
              <a:solidFill>
                <a:schemeClr val="tx1"/>
              </a:solidFill>
            </a:endParaRPr>
          </a:p>
        </p:txBody>
      </p:sp>
      <p:cxnSp>
        <p:nvCxnSpPr>
          <p:cNvPr id="90" name="Conector recto de flecha 89"/>
          <p:cNvCxnSpPr/>
          <p:nvPr/>
        </p:nvCxnSpPr>
        <p:spPr>
          <a:xfrm flipV="1">
            <a:off x="4095928" y="1999220"/>
            <a:ext cx="0" cy="335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ector recto de flecha 92"/>
          <p:cNvCxnSpPr/>
          <p:nvPr/>
        </p:nvCxnSpPr>
        <p:spPr>
          <a:xfrm>
            <a:off x="1280160" y="3474720"/>
            <a:ext cx="0" cy="12354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501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3">
            <a:extLst>
              <a:ext uri="{FF2B5EF4-FFF2-40B4-BE49-F238E27FC236}">
                <a16:creationId xmlns:a16="http://schemas.microsoft.com/office/drawing/2014/main" xmlns="" id="{068CCDE5-438C-2725-7175-B9E65CEDC36F}"/>
              </a:ext>
            </a:extLst>
          </p:cNvPr>
          <p:cNvSpPr txBox="1"/>
          <p:nvPr/>
        </p:nvSpPr>
        <p:spPr>
          <a:xfrm>
            <a:off x="433136" y="149620"/>
            <a:ext cx="844273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ESTADO AREAS PROTEGIDAS REGIONALES Y FORMULACIÓN DE PLANES DE MANEJO - </a:t>
            </a:r>
            <a:r>
              <a:rPr lang="es-CO" sz="2000" b="1" dirty="0">
                <a:solidFill>
                  <a:srgbClr val="FFC000"/>
                </a:solidFill>
              </a:rPr>
              <a:t>INFORMACIÓN RUNAP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xmlns="" id="{53700032-00A5-8005-A8B6-C6C99AA294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3838582"/>
              </p:ext>
            </p:extLst>
          </p:nvPr>
        </p:nvGraphicFramePr>
        <p:xfrm>
          <a:off x="5276491" y="4701397"/>
          <a:ext cx="2727636" cy="195072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044065">
                  <a:extLst>
                    <a:ext uri="{9D8B030D-6E8A-4147-A177-3AD203B41FA5}">
                      <a16:colId xmlns:a16="http://schemas.microsoft.com/office/drawing/2014/main" xmlns="" val="549143625"/>
                    </a:ext>
                  </a:extLst>
                </a:gridCol>
                <a:gridCol w="743231">
                  <a:extLst>
                    <a:ext uri="{9D8B030D-6E8A-4147-A177-3AD203B41FA5}">
                      <a16:colId xmlns:a16="http://schemas.microsoft.com/office/drawing/2014/main" xmlns="" val="457536403"/>
                    </a:ext>
                  </a:extLst>
                </a:gridCol>
                <a:gridCol w="940340">
                  <a:extLst>
                    <a:ext uri="{9D8B030D-6E8A-4147-A177-3AD203B41FA5}">
                      <a16:colId xmlns:a16="http://schemas.microsoft.com/office/drawing/2014/main" xmlns="" val="1807330618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dirty="0" err="1">
                          <a:solidFill>
                            <a:srgbClr val="000000"/>
                          </a:solidFill>
                          <a:effectLst/>
                        </a:rPr>
                        <a:t>Categoría</a:t>
                      </a: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 de </a:t>
                      </a:r>
                      <a:r>
                        <a:rPr lang="en-US" sz="1600" u="none" strike="noStrike" noProof="0" dirty="0" err="1">
                          <a:solidFill>
                            <a:srgbClr val="000000"/>
                          </a:solidFill>
                          <a:effectLst/>
                        </a:rPr>
                        <a:t>manejo</a:t>
                      </a:r>
                      <a:endParaRPr lang="en-US" sz="1600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Plan de </a:t>
                      </a:r>
                      <a:r>
                        <a:rPr lang="en-US" sz="1600" dirty="0" err="1">
                          <a:effectLst/>
                        </a:rPr>
                        <a:t>manejo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err="1">
                          <a:effectLst/>
                        </a:rPr>
                        <a:t>en</a:t>
                      </a:r>
                      <a:r>
                        <a:rPr lang="en-US" sz="1600" dirty="0">
                          <a:effectLst/>
                        </a:rPr>
                        <a:t> RUNAP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xmlns="" val="72907636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/>
                        </a:rPr>
                        <a:t>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/>
                        </a:rPr>
                        <a:t>Si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9587018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DCS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7955046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DRMI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38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380226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PNNR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12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549175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RFPR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38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14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7776192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b="1" dirty="0">
                          <a:effectLst/>
                        </a:rPr>
                        <a:t>Total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>
                          <a:effectLst/>
                        </a:rPr>
                        <a:t>56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b="1" dirty="0">
                          <a:effectLst/>
                        </a:rPr>
                        <a:t>71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7949006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xmlns="" id="{2BB8C505-AFA4-1DD8-C9D7-7BF338501D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215550"/>
              </p:ext>
            </p:extLst>
          </p:nvPr>
        </p:nvGraphicFramePr>
        <p:xfrm>
          <a:off x="4198188" y="1049545"/>
          <a:ext cx="1767257" cy="170688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199744">
                  <a:extLst>
                    <a:ext uri="{9D8B030D-6E8A-4147-A177-3AD203B41FA5}">
                      <a16:colId xmlns:a16="http://schemas.microsoft.com/office/drawing/2014/main" xmlns="" val="549143625"/>
                    </a:ext>
                  </a:extLst>
                </a:gridCol>
                <a:gridCol w="567513">
                  <a:extLst>
                    <a:ext uri="{9D8B030D-6E8A-4147-A177-3AD203B41FA5}">
                      <a16:colId xmlns:a16="http://schemas.microsoft.com/office/drawing/2014/main" xmlns="" val="216928887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err="1">
                          <a:solidFill>
                            <a:srgbClr val="000000"/>
                          </a:solidFill>
                          <a:effectLst/>
                        </a:rPr>
                        <a:t>Categoría</a:t>
                      </a: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 de </a:t>
                      </a:r>
                      <a:r>
                        <a:rPr lang="en-US" sz="1600" u="none" strike="noStrike" noProof="0" err="1">
                          <a:solidFill>
                            <a:srgbClr val="000000"/>
                          </a:solidFill>
                          <a:effectLst/>
                        </a:rPr>
                        <a:t>manejo</a:t>
                      </a:r>
                      <a:endParaRPr lang="en-US" sz="16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Total </a:t>
                      </a:r>
                      <a:endParaRPr lang="en-US" sz="16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7290763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DCS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7955046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DRMI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52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380226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PNNR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549175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RFPR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52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7776192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b="1" dirty="0">
                          <a:effectLst/>
                        </a:rPr>
                        <a:t>Total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>
                          <a:effectLst/>
                        </a:rPr>
                        <a:t>127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79490065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B139D504-0FFC-F8A9-4B5B-8BAF88611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750" y="871177"/>
            <a:ext cx="4195312" cy="584889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53EBB4EC-55B8-D872-7D38-B1B7A92E57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6816" y="871177"/>
            <a:ext cx="4180935" cy="5848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975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92078" y="110376"/>
            <a:ext cx="4828820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ESTADO PLANES DE MANEJO AMBIENTAL DE LAS AREAS PROTEGIDAS </a:t>
            </a:r>
            <a:r>
              <a:rPr lang="es-CO" sz="2000" b="1">
                <a:solidFill>
                  <a:schemeClr val="accent2"/>
                </a:solidFill>
              </a:rPr>
              <a:t>SIRAP ANDES NOR- ORIENTALES</a:t>
            </a:r>
          </a:p>
          <a:p>
            <a:endParaRPr lang="es-CO" sz="2000" b="1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s-CO" sz="1100" b="1" i="1"/>
              <a:t>Requerimiento de febrero 2023 </a:t>
            </a:r>
          </a:p>
        </p:txBody>
      </p:sp>
      <p:grpSp>
        <p:nvGrpSpPr>
          <p:cNvPr id="9" name="Grupo 8"/>
          <p:cNvGrpSpPr/>
          <p:nvPr/>
        </p:nvGrpSpPr>
        <p:grpSpPr>
          <a:xfrm>
            <a:off x="363464" y="83737"/>
            <a:ext cx="8874325" cy="5625538"/>
            <a:chOff x="155072" y="149620"/>
            <a:chExt cx="8874325" cy="5625538"/>
          </a:xfrm>
        </p:grpSpPr>
        <p:graphicFrame>
          <p:nvGraphicFramePr>
            <p:cNvPr id="3" name="Diagrama 2"/>
            <p:cNvGraphicFramePr/>
            <p:nvPr>
              <p:extLst>
                <p:ext uri="{D42A27DB-BD31-4B8C-83A1-F6EECF244321}">
                  <p14:modId xmlns:p14="http://schemas.microsoft.com/office/powerpoint/2010/main" val="3503147257"/>
                </p:ext>
              </p:extLst>
            </p:nvPr>
          </p:nvGraphicFramePr>
          <p:xfrm>
            <a:off x="155072" y="149620"/>
            <a:ext cx="7464928" cy="562553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8" name="Grupo 7"/>
            <p:cNvGrpSpPr/>
            <p:nvPr/>
          </p:nvGrpSpPr>
          <p:grpSpPr>
            <a:xfrm>
              <a:off x="6832876" y="1611710"/>
              <a:ext cx="2196521" cy="787807"/>
              <a:chOff x="6832876" y="1611710"/>
              <a:chExt cx="2196521" cy="787807"/>
            </a:xfrm>
          </p:grpSpPr>
          <p:cxnSp>
            <p:nvCxnSpPr>
              <p:cNvPr id="6" name="Conector recto 5"/>
              <p:cNvCxnSpPr/>
              <p:nvPr/>
            </p:nvCxnSpPr>
            <p:spPr>
              <a:xfrm flipV="1">
                <a:off x="6832876" y="1910233"/>
                <a:ext cx="641684" cy="489284"/>
              </a:xfrm>
              <a:prstGeom prst="line">
                <a:avLst/>
              </a:prstGeom>
              <a:ln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ángulo redondeado 6"/>
              <p:cNvSpPr/>
              <p:nvPr/>
            </p:nvSpPr>
            <p:spPr>
              <a:xfrm>
                <a:off x="7486655" y="1611710"/>
                <a:ext cx="1542742" cy="434816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CO" sz="1400" b="1" dirty="0">
                    <a:solidFill>
                      <a:schemeClr val="tx1"/>
                    </a:solidFill>
                  </a:rPr>
                  <a:t>19</a:t>
                </a:r>
                <a:r>
                  <a:rPr lang="es-CO" sz="1400" dirty="0">
                    <a:solidFill>
                      <a:schemeClr val="tx1"/>
                    </a:solidFill>
                  </a:rPr>
                  <a:t> Actualizado</a:t>
                </a:r>
              </a:p>
            </p:txBody>
          </p:sp>
        </p:grpSp>
      </p:grpSp>
      <p:cxnSp>
        <p:nvCxnSpPr>
          <p:cNvPr id="11" name="Conector recto 10"/>
          <p:cNvCxnSpPr/>
          <p:nvPr/>
        </p:nvCxnSpPr>
        <p:spPr>
          <a:xfrm>
            <a:off x="7061052" y="2370816"/>
            <a:ext cx="641684" cy="46708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redondeado 13"/>
          <p:cNvSpPr/>
          <p:nvPr/>
        </p:nvSpPr>
        <p:spPr>
          <a:xfrm>
            <a:off x="7690330" y="2604681"/>
            <a:ext cx="1374150" cy="5151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27</a:t>
            </a:r>
            <a:r>
              <a:rPr lang="es-CO" sz="1400">
                <a:solidFill>
                  <a:schemeClr val="tx1"/>
                </a:solidFill>
              </a:rPr>
              <a:t> Sin actualizar</a:t>
            </a:r>
          </a:p>
        </p:txBody>
      </p:sp>
      <p:cxnSp>
        <p:nvCxnSpPr>
          <p:cNvPr id="15" name="Conector recto 14"/>
          <p:cNvCxnSpPr/>
          <p:nvPr/>
        </p:nvCxnSpPr>
        <p:spPr>
          <a:xfrm>
            <a:off x="7047665" y="3999184"/>
            <a:ext cx="96157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redondeado 16"/>
          <p:cNvSpPr/>
          <p:nvPr/>
        </p:nvSpPr>
        <p:spPr>
          <a:xfrm>
            <a:off x="8009239" y="3602246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>
                <a:solidFill>
                  <a:schemeClr val="tx1"/>
                </a:solidFill>
              </a:rPr>
              <a:t>0 PMA en formulación </a:t>
            </a:r>
          </a:p>
        </p:txBody>
      </p:sp>
      <p:sp>
        <p:nvSpPr>
          <p:cNvPr id="18" name="Rectángulo redondeado 17"/>
          <p:cNvSpPr/>
          <p:nvPr/>
        </p:nvSpPr>
        <p:spPr>
          <a:xfrm>
            <a:off x="7931725" y="4710216"/>
            <a:ext cx="1658322" cy="4855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6</a:t>
            </a:r>
            <a:r>
              <a:rPr lang="es-CO" sz="1400">
                <a:solidFill>
                  <a:schemeClr val="tx1"/>
                </a:solidFill>
              </a:rPr>
              <a:t> Sin reporte en la matriz </a:t>
            </a:r>
          </a:p>
        </p:txBody>
      </p:sp>
      <p:sp>
        <p:nvSpPr>
          <p:cNvPr id="19" name="Rectángulo redondeado 18"/>
          <p:cNvSpPr/>
          <p:nvPr/>
        </p:nvSpPr>
        <p:spPr>
          <a:xfrm>
            <a:off x="7814638" y="5942724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 </a:t>
            </a:r>
            <a:r>
              <a:rPr lang="es-CO" sz="1400">
                <a:solidFill>
                  <a:schemeClr val="tx1"/>
                </a:solidFill>
              </a:rPr>
              <a:t>Lineamientos generales SI</a:t>
            </a:r>
          </a:p>
        </p:txBody>
      </p:sp>
      <p:cxnSp>
        <p:nvCxnSpPr>
          <p:cNvPr id="23" name="Conector recto 22"/>
          <p:cNvCxnSpPr/>
          <p:nvPr/>
        </p:nvCxnSpPr>
        <p:spPr>
          <a:xfrm>
            <a:off x="7199114" y="3999184"/>
            <a:ext cx="0" cy="216853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>
            <a:endCxn id="18" idx="1"/>
          </p:cNvCxnSpPr>
          <p:nvPr/>
        </p:nvCxnSpPr>
        <p:spPr>
          <a:xfrm>
            <a:off x="7199114" y="4946073"/>
            <a:ext cx="732611" cy="690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 flipV="1">
            <a:off x="7199114" y="6167721"/>
            <a:ext cx="593337" cy="32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>
            <a:off x="7140011" y="2304837"/>
            <a:ext cx="2932124" cy="5987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ángulo redondeado 28"/>
          <p:cNvSpPr/>
          <p:nvPr/>
        </p:nvSpPr>
        <p:spPr>
          <a:xfrm>
            <a:off x="9427722" y="1521591"/>
            <a:ext cx="1562067" cy="4706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4 </a:t>
            </a:r>
            <a:r>
              <a:rPr lang="es-CO" sz="1400">
                <a:solidFill>
                  <a:schemeClr val="tx1"/>
                </a:solidFill>
              </a:rPr>
              <a:t>En proceso de actualización </a:t>
            </a:r>
          </a:p>
        </p:txBody>
      </p:sp>
      <p:cxnSp>
        <p:nvCxnSpPr>
          <p:cNvPr id="33" name="Conector recto 32"/>
          <p:cNvCxnSpPr/>
          <p:nvPr/>
        </p:nvCxnSpPr>
        <p:spPr>
          <a:xfrm>
            <a:off x="7199114" y="4427720"/>
            <a:ext cx="3200400" cy="807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>
            <a:off x="7199113" y="5565252"/>
            <a:ext cx="3026267" cy="2491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ángulo redondeado 35"/>
          <p:cNvSpPr/>
          <p:nvPr/>
        </p:nvSpPr>
        <p:spPr>
          <a:xfrm>
            <a:off x="10303628" y="4068434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4</a:t>
            </a:r>
            <a:r>
              <a:rPr lang="es-CO" sz="1400">
                <a:solidFill>
                  <a:schemeClr val="tx1"/>
                </a:solidFill>
              </a:rPr>
              <a:t> No formulación</a:t>
            </a:r>
          </a:p>
        </p:txBody>
      </p:sp>
      <p:sp>
        <p:nvSpPr>
          <p:cNvPr id="37" name="Rectángulo redondeado 36"/>
          <p:cNvSpPr/>
          <p:nvPr/>
        </p:nvSpPr>
        <p:spPr>
          <a:xfrm>
            <a:off x="10225381" y="5253381"/>
            <a:ext cx="1557186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38 </a:t>
            </a:r>
            <a:r>
              <a:rPr lang="es-CO" sz="1400">
                <a:solidFill>
                  <a:schemeClr val="tx1"/>
                </a:solidFill>
              </a:rPr>
              <a:t>Lineamientos generales NO</a:t>
            </a:r>
          </a:p>
          <a:p>
            <a:pPr algn="ctr"/>
            <a:endParaRPr lang="es-CO" sz="1400">
              <a:solidFill>
                <a:schemeClr val="tx1"/>
              </a:solidFill>
            </a:endParaRPr>
          </a:p>
        </p:txBody>
      </p:sp>
      <p:sp>
        <p:nvSpPr>
          <p:cNvPr id="38" name="Rectángulo redondeado 37"/>
          <p:cNvSpPr/>
          <p:nvPr/>
        </p:nvSpPr>
        <p:spPr>
          <a:xfrm>
            <a:off x="9444346" y="2507023"/>
            <a:ext cx="1528817" cy="4702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5</a:t>
            </a:r>
            <a:r>
              <a:rPr lang="es-CO" sz="1400">
                <a:solidFill>
                  <a:schemeClr val="tx1"/>
                </a:solidFill>
              </a:rPr>
              <a:t> Sin reporte en la matriz  </a:t>
            </a:r>
          </a:p>
        </p:txBody>
      </p:sp>
      <p:cxnSp>
        <p:nvCxnSpPr>
          <p:cNvPr id="40" name="Conector recto 39"/>
          <p:cNvCxnSpPr/>
          <p:nvPr/>
        </p:nvCxnSpPr>
        <p:spPr>
          <a:xfrm flipH="1">
            <a:off x="10119933" y="1999220"/>
            <a:ext cx="362" cy="49638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52"/>
          <p:cNvCxnSpPr/>
          <p:nvPr/>
        </p:nvCxnSpPr>
        <p:spPr>
          <a:xfrm flipV="1">
            <a:off x="6342611" y="579047"/>
            <a:ext cx="0" cy="1399382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>
            <a:off x="6350444" y="579047"/>
            <a:ext cx="697221" cy="401854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ángulo redondeado 58"/>
          <p:cNvSpPr/>
          <p:nvPr/>
        </p:nvSpPr>
        <p:spPr>
          <a:xfrm>
            <a:off x="8760886" y="361639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8 </a:t>
            </a:r>
            <a:r>
              <a:rPr lang="es-CO" sz="1400">
                <a:solidFill>
                  <a:schemeClr val="tx1"/>
                </a:solidFill>
              </a:rPr>
              <a:t>sin reporte en la matriz  </a:t>
            </a:r>
          </a:p>
        </p:txBody>
      </p:sp>
      <p:sp>
        <p:nvSpPr>
          <p:cNvPr id="60" name="Rectángulo redondeado 59"/>
          <p:cNvSpPr/>
          <p:nvPr/>
        </p:nvSpPr>
        <p:spPr>
          <a:xfrm>
            <a:off x="7063331" y="83737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40</a:t>
            </a:r>
            <a:r>
              <a:rPr lang="es-CO" sz="1400">
                <a:solidFill>
                  <a:schemeClr val="tx1"/>
                </a:solidFill>
              </a:rPr>
              <a:t> cargados</a:t>
            </a:r>
          </a:p>
        </p:txBody>
      </p:sp>
      <p:sp>
        <p:nvSpPr>
          <p:cNvPr id="61" name="Rectángulo redondeado 60"/>
          <p:cNvSpPr/>
          <p:nvPr/>
        </p:nvSpPr>
        <p:spPr>
          <a:xfrm>
            <a:off x="7075135" y="732811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7 </a:t>
            </a:r>
            <a:r>
              <a:rPr lang="es-CO" sz="1400">
                <a:solidFill>
                  <a:schemeClr val="tx1"/>
                </a:solidFill>
              </a:rPr>
              <a:t>sin cargar </a:t>
            </a:r>
          </a:p>
        </p:txBody>
      </p:sp>
      <p:cxnSp>
        <p:nvCxnSpPr>
          <p:cNvPr id="64" name="Conector recto 63"/>
          <p:cNvCxnSpPr/>
          <p:nvPr/>
        </p:nvCxnSpPr>
        <p:spPr>
          <a:xfrm flipV="1">
            <a:off x="6334887" y="149620"/>
            <a:ext cx="712778" cy="429428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cto 66"/>
          <p:cNvCxnSpPr/>
          <p:nvPr/>
        </p:nvCxnSpPr>
        <p:spPr>
          <a:xfrm flipV="1">
            <a:off x="6342611" y="579047"/>
            <a:ext cx="2418275" cy="7136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ángulo redondeado 69"/>
          <p:cNvSpPr/>
          <p:nvPr/>
        </p:nvSpPr>
        <p:spPr>
          <a:xfrm>
            <a:off x="5261957" y="368775"/>
            <a:ext cx="131891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b="1">
                <a:solidFill>
                  <a:schemeClr val="tx1"/>
                </a:solidFill>
              </a:rPr>
              <a:t>Cargue RUNAP PMA (Sin capa vectorial) </a:t>
            </a:r>
            <a:endParaRPr lang="es-CO" sz="800">
              <a:solidFill>
                <a:schemeClr val="tx1"/>
              </a:solidFill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5117432" y="1553233"/>
            <a:ext cx="2159199" cy="1424018"/>
          </a:xfrm>
          <a:prstGeom prst="ellipse">
            <a:avLst/>
          </a:prstGeom>
          <a:noFill/>
          <a:ln w="31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7" name="CuadroTexto 86"/>
          <p:cNvSpPr txBox="1"/>
          <p:nvPr/>
        </p:nvSpPr>
        <p:spPr>
          <a:xfrm>
            <a:off x="182617" y="4717089"/>
            <a:ext cx="3529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200">
                <a:solidFill>
                  <a:srgbClr val="FF0000"/>
                </a:solidFill>
              </a:rPr>
              <a:t>Puede existir un numero impreciso de áreas que se descargan de RUNAP, asociado al efecto borde provocado por temas de escala cartográfica. </a:t>
            </a:r>
          </a:p>
          <a:p>
            <a:pPr algn="just"/>
            <a:endParaRPr lang="es-CO" sz="1200">
              <a:solidFill>
                <a:srgbClr val="FF0000"/>
              </a:solidFill>
            </a:endParaRPr>
          </a:p>
        </p:txBody>
      </p:sp>
      <p:sp>
        <p:nvSpPr>
          <p:cNvPr id="88" name="Elipse 87"/>
          <p:cNvSpPr/>
          <p:nvPr/>
        </p:nvSpPr>
        <p:spPr>
          <a:xfrm>
            <a:off x="3518102" y="1533219"/>
            <a:ext cx="1132549" cy="40868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dirty="0">
                <a:solidFill>
                  <a:schemeClr val="tx1"/>
                </a:solidFill>
              </a:rPr>
              <a:t>92</a:t>
            </a:r>
          </a:p>
        </p:txBody>
      </p:sp>
      <p:cxnSp>
        <p:nvCxnSpPr>
          <p:cNvPr id="90" name="Conector recto de flecha 89"/>
          <p:cNvCxnSpPr/>
          <p:nvPr/>
        </p:nvCxnSpPr>
        <p:spPr>
          <a:xfrm flipV="1">
            <a:off x="4095928" y="1999220"/>
            <a:ext cx="0" cy="335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ector recto de flecha 92"/>
          <p:cNvCxnSpPr/>
          <p:nvPr/>
        </p:nvCxnSpPr>
        <p:spPr>
          <a:xfrm>
            <a:off x="1280160" y="3474720"/>
            <a:ext cx="0" cy="12354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184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uadroTexto 3">
            <a:extLst>
              <a:ext uri="{FF2B5EF4-FFF2-40B4-BE49-F238E27FC236}">
                <a16:creationId xmlns:a16="http://schemas.microsoft.com/office/drawing/2014/main" xmlns="" id="{ADD8BAE9-DA45-1B24-721C-3D4F694DC2B2}"/>
              </a:ext>
            </a:extLst>
          </p:cNvPr>
          <p:cNvSpPr txBox="1"/>
          <p:nvPr/>
        </p:nvSpPr>
        <p:spPr>
          <a:xfrm>
            <a:off x="318117" y="120865"/>
            <a:ext cx="844273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ESTADO AREAS PROTEGIDAS REGIONALES Y FORMULACIÓN DE PLANES DE MANEJO - </a:t>
            </a:r>
            <a:r>
              <a:rPr lang="es-CO" sz="2000" b="1" dirty="0">
                <a:solidFill>
                  <a:srgbClr val="FFC000"/>
                </a:solidFill>
              </a:rPr>
              <a:t>INFORMACIÓN RUNAP</a:t>
            </a:r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27FD8553-2CBB-CF59-D421-E45BB861468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3569040"/>
              </p:ext>
            </p:extLst>
          </p:nvPr>
        </p:nvGraphicFramePr>
        <p:xfrm>
          <a:off x="5276491" y="4701397"/>
          <a:ext cx="2727636" cy="195072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044065">
                  <a:extLst>
                    <a:ext uri="{9D8B030D-6E8A-4147-A177-3AD203B41FA5}">
                      <a16:colId xmlns:a16="http://schemas.microsoft.com/office/drawing/2014/main" xmlns="" val="549143625"/>
                    </a:ext>
                  </a:extLst>
                </a:gridCol>
                <a:gridCol w="743231">
                  <a:extLst>
                    <a:ext uri="{9D8B030D-6E8A-4147-A177-3AD203B41FA5}">
                      <a16:colId xmlns:a16="http://schemas.microsoft.com/office/drawing/2014/main" xmlns="" val="457536403"/>
                    </a:ext>
                  </a:extLst>
                </a:gridCol>
                <a:gridCol w="940340">
                  <a:extLst>
                    <a:ext uri="{9D8B030D-6E8A-4147-A177-3AD203B41FA5}">
                      <a16:colId xmlns:a16="http://schemas.microsoft.com/office/drawing/2014/main" xmlns="" val="1807330618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dirty="0" err="1">
                          <a:solidFill>
                            <a:srgbClr val="000000"/>
                          </a:solidFill>
                          <a:effectLst/>
                        </a:rPr>
                        <a:t>Categoría</a:t>
                      </a: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 de </a:t>
                      </a:r>
                      <a:r>
                        <a:rPr lang="en-US" sz="1600" u="none" strike="noStrike" noProof="0" dirty="0" err="1">
                          <a:solidFill>
                            <a:srgbClr val="000000"/>
                          </a:solidFill>
                          <a:effectLst/>
                        </a:rPr>
                        <a:t>manejo</a:t>
                      </a:r>
                      <a:endParaRPr lang="en-US" sz="1600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Plan de </a:t>
                      </a:r>
                      <a:r>
                        <a:rPr lang="en-US" sz="1600" dirty="0" err="1">
                          <a:effectLst/>
                        </a:rPr>
                        <a:t>manejo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err="1">
                          <a:effectLst/>
                        </a:rPr>
                        <a:t>en</a:t>
                      </a:r>
                      <a:r>
                        <a:rPr lang="en-US" sz="1600" dirty="0">
                          <a:effectLst/>
                        </a:rPr>
                        <a:t> RUNAP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xmlns="" val="72907636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/>
                        </a:rPr>
                        <a:t>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/>
                        </a:rPr>
                        <a:t>Si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9587018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DCS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7955046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DRMI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380226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PNNR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9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549175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RFPR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7776192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b="1" dirty="0">
                          <a:effectLst/>
                        </a:rPr>
                        <a:t>Total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>
                          <a:effectLst/>
                        </a:rPr>
                        <a:t>42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>
                          <a:effectLst/>
                        </a:rPr>
                        <a:t>50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79490065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xmlns="" id="{F8AB0C34-5B66-063E-B521-F475919253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951430"/>
              </p:ext>
            </p:extLst>
          </p:nvPr>
        </p:nvGraphicFramePr>
        <p:xfrm>
          <a:off x="4255697" y="1092677"/>
          <a:ext cx="1767257" cy="170688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199744">
                  <a:extLst>
                    <a:ext uri="{9D8B030D-6E8A-4147-A177-3AD203B41FA5}">
                      <a16:colId xmlns:a16="http://schemas.microsoft.com/office/drawing/2014/main" xmlns="" val="549143625"/>
                    </a:ext>
                  </a:extLst>
                </a:gridCol>
                <a:gridCol w="567513">
                  <a:extLst>
                    <a:ext uri="{9D8B030D-6E8A-4147-A177-3AD203B41FA5}">
                      <a16:colId xmlns:a16="http://schemas.microsoft.com/office/drawing/2014/main" xmlns="" val="216928887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err="1">
                          <a:solidFill>
                            <a:srgbClr val="000000"/>
                          </a:solidFill>
                          <a:effectLst/>
                        </a:rPr>
                        <a:t>Categoría</a:t>
                      </a: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 de </a:t>
                      </a:r>
                      <a:r>
                        <a:rPr lang="en-US" sz="1600" u="none" strike="noStrike" noProof="0" err="1">
                          <a:solidFill>
                            <a:srgbClr val="000000"/>
                          </a:solidFill>
                          <a:effectLst/>
                        </a:rPr>
                        <a:t>manejo</a:t>
                      </a:r>
                      <a:endParaRPr lang="en-US" sz="16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Total </a:t>
                      </a:r>
                      <a:endParaRPr lang="en-US" sz="16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7290763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DCS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7955046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DRMI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35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380226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PNNR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18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549175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RFPR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37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7776192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b="1" dirty="0">
                          <a:effectLst/>
                        </a:rPr>
                        <a:t>Total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>
                          <a:effectLst/>
                        </a:rPr>
                        <a:t>92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79490065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FC7662D4-67F9-7FCB-D0C7-686155222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6" y="784913"/>
            <a:ext cx="4209690" cy="592077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262CFBA4-4772-37BD-FF97-510AC29B7D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5570" y="828044"/>
            <a:ext cx="4166558" cy="5863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30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92078" y="110376"/>
            <a:ext cx="4828820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ESTADO PLANES DE MANEJO AMBIENTAL DE LAS AREAS PROTEGIDAS </a:t>
            </a:r>
            <a:r>
              <a:rPr lang="es-CO" sz="2000" b="1">
                <a:solidFill>
                  <a:schemeClr val="accent2"/>
                </a:solidFill>
              </a:rPr>
              <a:t>SIRAP ORINOQUIA</a:t>
            </a:r>
          </a:p>
          <a:p>
            <a:endParaRPr lang="es-CO" sz="2000" b="1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s-CO" sz="1100" b="1" i="1"/>
              <a:t>Requerimiento de febrero 2023 </a:t>
            </a:r>
          </a:p>
        </p:txBody>
      </p:sp>
      <p:grpSp>
        <p:nvGrpSpPr>
          <p:cNvPr id="9" name="Grupo 8"/>
          <p:cNvGrpSpPr/>
          <p:nvPr/>
        </p:nvGrpSpPr>
        <p:grpSpPr>
          <a:xfrm>
            <a:off x="363464" y="-33591"/>
            <a:ext cx="8874325" cy="5625538"/>
            <a:chOff x="155072" y="149620"/>
            <a:chExt cx="8874325" cy="5625538"/>
          </a:xfrm>
        </p:grpSpPr>
        <p:graphicFrame>
          <p:nvGraphicFramePr>
            <p:cNvPr id="3" name="Diagrama 2"/>
            <p:cNvGraphicFramePr/>
            <p:nvPr>
              <p:extLst>
                <p:ext uri="{D42A27DB-BD31-4B8C-83A1-F6EECF244321}">
                  <p14:modId xmlns:p14="http://schemas.microsoft.com/office/powerpoint/2010/main" val="299791011"/>
                </p:ext>
              </p:extLst>
            </p:nvPr>
          </p:nvGraphicFramePr>
          <p:xfrm>
            <a:off x="155072" y="149620"/>
            <a:ext cx="7464928" cy="562553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8" name="Grupo 7"/>
            <p:cNvGrpSpPr/>
            <p:nvPr/>
          </p:nvGrpSpPr>
          <p:grpSpPr>
            <a:xfrm>
              <a:off x="6832876" y="1611710"/>
              <a:ext cx="2196521" cy="787807"/>
              <a:chOff x="6832876" y="1611710"/>
              <a:chExt cx="2196521" cy="787807"/>
            </a:xfrm>
          </p:grpSpPr>
          <p:cxnSp>
            <p:nvCxnSpPr>
              <p:cNvPr id="6" name="Conector recto 5"/>
              <p:cNvCxnSpPr/>
              <p:nvPr/>
            </p:nvCxnSpPr>
            <p:spPr>
              <a:xfrm flipV="1">
                <a:off x="6832876" y="1910233"/>
                <a:ext cx="641684" cy="489284"/>
              </a:xfrm>
              <a:prstGeom prst="line">
                <a:avLst/>
              </a:prstGeom>
              <a:ln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ángulo redondeado 6"/>
              <p:cNvSpPr/>
              <p:nvPr/>
            </p:nvSpPr>
            <p:spPr>
              <a:xfrm>
                <a:off x="7486655" y="1611710"/>
                <a:ext cx="1542742" cy="434816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CO" sz="1400" b="1" dirty="0">
                    <a:solidFill>
                      <a:schemeClr val="tx1"/>
                    </a:solidFill>
                  </a:rPr>
                  <a:t>7</a:t>
                </a:r>
                <a:r>
                  <a:rPr lang="es-CO" sz="1400" dirty="0">
                    <a:solidFill>
                      <a:schemeClr val="tx1"/>
                    </a:solidFill>
                  </a:rPr>
                  <a:t> Actualizado</a:t>
                </a:r>
              </a:p>
            </p:txBody>
          </p:sp>
        </p:grpSp>
      </p:grpSp>
      <p:cxnSp>
        <p:nvCxnSpPr>
          <p:cNvPr id="11" name="Conector recto 10"/>
          <p:cNvCxnSpPr/>
          <p:nvPr/>
        </p:nvCxnSpPr>
        <p:spPr>
          <a:xfrm>
            <a:off x="7061052" y="2370816"/>
            <a:ext cx="641684" cy="46708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redondeado 13"/>
          <p:cNvSpPr/>
          <p:nvPr/>
        </p:nvSpPr>
        <p:spPr>
          <a:xfrm>
            <a:off x="7690330" y="2604681"/>
            <a:ext cx="1374150" cy="5151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2</a:t>
            </a:r>
            <a:r>
              <a:rPr lang="es-CO" sz="1400">
                <a:solidFill>
                  <a:schemeClr val="tx1"/>
                </a:solidFill>
              </a:rPr>
              <a:t> Sin actualizar</a:t>
            </a:r>
          </a:p>
        </p:txBody>
      </p:sp>
      <p:cxnSp>
        <p:nvCxnSpPr>
          <p:cNvPr id="15" name="Conector recto 14"/>
          <p:cNvCxnSpPr/>
          <p:nvPr/>
        </p:nvCxnSpPr>
        <p:spPr>
          <a:xfrm>
            <a:off x="7047665" y="3999184"/>
            <a:ext cx="96157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redondeado 16"/>
          <p:cNvSpPr/>
          <p:nvPr/>
        </p:nvSpPr>
        <p:spPr>
          <a:xfrm>
            <a:off x="8009239" y="3602246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</a:t>
            </a:r>
            <a:r>
              <a:rPr lang="es-CO" sz="1400">
                <a:solidFill>
                  <a:schemeClr val="tx1"/>
                </a:solidFill>
              </a:rPr>
              <a:t> PMA en formulación </a:t>
            </a:r>
          </a:p>
        </p:txBody>
      </p:sp>
      <p:sp>
        <p:nvSpPr>
          <p:cNvPr id="18" name="Rectángulo redondeado 17"/>
          <p:cNvSpPr/>
          <p:nvPr/>
        </p:nvSpPr>
        <p:spPr>
          <a:xfrm>
            <a:off x="7931725" y="4710216"/>
            <a:ext cx="1658322" cy="4855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</a:t>
            </a:r>
            <a:r>
              <a:rPr lang="es-CO" sz="1400">
                <a:solidFill>
                  <a:schemeClr val="tx1"/>
                </a:solidFill>
              </a:rPr>
              <a:t> Sin reporte en la matriz </a:t>
            </a:r>
          </a:p>
        </p:txBody>
      </p:sp>
      <p:sp>
        <p:nvSpPr>
          <p:cNvPr id="19" name="Rectángulo redondeado 18"/>
          <p:cNvSpPr/>
          <p:nvPr/>
        </p:nvSpPr>
        <p:spPr>
          <a:xfrm>
            <a:off x="7814638" y="5942724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 </a:t>
            </a:r>
            <a:r>
              <a:rPr lang="es-CO" sz="1400">
                <a:solidFill>
                  <a:schemeClr val="tx1"/>
                </a:solidFill>
              </a:rPr>
              <a:t>Lineamientos generales SI</a:t>
            </a:r>
          </a:p>
        </p:txBody>
      </p:sp>
      <p:cxnSp>
        <p:nvCxnSpPr>
          <p:cNvPr id="23" name="Conector recto 22"/>
          <p:cNvCxnSpPr/>
          <p:nvPr/>
        </p:nvCxnSpPr>
        <p:spPr>
          <a:xfrm>
            <a:off x="7199114" y="3999184"/>
            <a:ext cx="0" cy="216853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>
            <a:endCxn id="18" idx="1"/>
          </p:cNvCxnSpPr>
          <p:nvPr/>
        </p:nvCxnSpPr>
        <p:spPr>
          <a:xfrm>
            <a:off x="7199114" y="4946073"/>
            <a:ext cx="732611" cy="690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 flipV="1">
            <a:off x="7199114" y="6167721"/>
            <a:ext cx="593337" cy="32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>
            <a:off x="7140011" y="2304837"/>
            <a:ext cx="2932124" cy="5987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ángulo redondeado 28"/>
          <p:cNvSpPr/>
          <p:nvPr/>
        </p:nvSpPr>
        <p:spPr>
          <a:xfrm>
            <a:off x="9427722" y="1521591"/>
            <a:ext cx="1562067" cy="4706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7 </a:t>
            </a:r>
            <a:r>
              <a:rPr lang="es-CO" sz="1400">
                <a:solidFill>
                  <a:schemeClr val="tx1"/>
                </a:solidFill>
              </a:rPr>
              <a:t>En proceso de actualización </a:t>
            </a:r>
          </a:p>
        </p:txBody>
      </p:sp>
      <p:cxnSp>
        <p:nvCxnSpPr>
          <p:cNvPr id="33" name="Conector recto 32"/>
          <p:cNvCxnSpPr/>
          <p:nvPr/>
        </p:nvCxnSpPr>
        <p:spPr>
          <a:xfrm>
            <a:off x="7199114" y="4427720"/>
            <a:ext cx="3200400" cy="807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>
            <a:off x="7199113" y="5565252"/>
            <a:ext cx="3026267" cy="2491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ángulo redondeado 35"/>
          <p:cNvSpPr/>
          <p:nvPr/>
        </p:nvSpPr>
        <p:spPr>
          <a:xfrm>
            <a:off x="10303628" y="4068434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</a:t>
            </a:r>
            <a:r>
              <a:rPr lang="es-CO" sz="1400">
                <a:solidFill>
                  <a:schemeClr val="tx1"/>
                </a:solidFill>
              </a:rPr>
              <a:t> No formulación</a:t>
            </a:r>
          </a:p>
        </p:txBody>
      </p:sp>
      <p:sp>
        <p:nvSpPr>
          <p:cNvPr id="37" name="Rectángulo redondeado 36"/>
          <p:cNvSpPr/>
          <p:nvPr/>
        </p:nvSpPr>
        <p:spPr>
          <a:xfrm>
            <a:off x="10225381" y="5253381"/>
            <a:ext cx="1557186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3  </a:t>
            </a:r>
            <a:r>
              <a:rPr lang="es-CO" sz="1400">
                <a:solidFill>
                  <a:schemeClr val="tx1"/>
                </a:solidFill>
              </a:rPr>
              <a:t>Lineamientos generales NO</a:t>
            </a:r>
          </a:p>
          <a:p>
            <a:pPr algn="ctr"/>
            <a:endParaRPr lang="es-CO" sz="1400">
              <a:solidFill>
                <a:schemeClr val="tx1"/>
              </a:solidFill>
            </a:endParaRPr>
          </a:p>
        </p:txBody>
      </p:sp>
      <p:sp>
        <p:nvSpPr>
          <p:cNvPr id="38" name="Rectángulo redondeado 37"/>
          <p:cNvSpPr/>
          <p:nvPr/>
        </p:nvSpPr>
        <p:spPr>
          <a:xfrm>
            <a:off x="9444346" y="2507023"/>
            <a:ext cx="1528817" cy="4702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</a:t>
            </a:r>
            <a:r>
              <a:rPr lang="es-CO" sz="1400">
                <a:solidFill>
                  <a:schemeClr val="tx1"/>
                </a:solidFill>
              </a:rPr>
              <a:t> Sin reporte en la matriz  </a:t>
            </a:r>
          </a:p>
        </p:txBody>
      </p:sp>
      <p:cxnSp>
        <p:nvCxnSpPr>
          <p:cNvPr id="40" name="Conector recto 39"/>
          <p:cNvCxnSpPr/>
          <p:nvPr/>
        </p:nvCxnSpPr>
        <p:spPr>
          <a:xfrm flipH="1">
            <a:off x="10119933" y="1999220"/>
            <a:ext cx="362" cy="49638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52"/>
          <p:cNvCxnSpPr/>
          <p:nvPr/>
        </p:nvCxnSpPr>
        <p:spPr>
          <a:xfrm flipV="1">
            <a:off x="6342611" y="579047"/>
            <a:ext cx="0" cy="1399382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>
            <a:off x="6350444" y="579047"/>
            <a:ext cx="697221" cy="401854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ángulo redondeado 58"/>
          <p:cNvSpPr/>
          <p:nvPr/>
        </p:nvSpPr>
        <p:spPr>
          <a:xfrm>
            <a:off x="8760886" y="361639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 </a:t>
            </a:r>
            <a:r>
              <a:rPr lang="es-CO" sz="1400">
                <a:solidFill>
                  <a:schemeClr val="tx1"/>
                </a:solidFill>
              </a:rPr>
              <a:t>sin reporte en la matriz  </a:t>
            </a:r>
          </a:p>
        </p:txBody>
      </p:sp>
      <p:sp>
        <p:nvSpPr>
          <p:cNvPr id="60" name="Rectángulo redondeado 59"/>
          <p:cNvSpPr/>
          <p:nvPr/>
        </p:nvSpPr>
        <p:spPr>
          <a:xfrm>
            <a:off x="7063331" y="83737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16</a:t>
            </a:r>
            <a:r>
              <a:rPr lang="es-CO" sz="1400">
                <a:solidFill>
                  <a:schemeClr val="tx1"/>
                </a:solidFill>
              </a:rPr>
              <a:t> cargados</a:t>
            </a:r>
          </a:p>
        </p:txBody>
      </p:sp>
      <p:sp>
        <p:nvSpPr>
          <p:cNvPr id="61" name="Rectángulo redondeado 60"/>
          <p:cNvSpPr/>
          <p:nvPr/>
        </p:nvSpPr>
        <p:spPr>
          <a:xfrm>
            <a:off x="7075135" y="732811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 </a:t>
            </a:r>
            <a:r>
              <a:rPr lang="es-CO" sz="1400">
                <a:solidFill>
                  <a:schemeClr val="tx1"/>
                </a:solidFill>
              </a:rPr>
              <a:t>sin cargar </a:t>
            </a:r>
          </a:p>
        </p:txBody>
      </p:sp>
      <p:cxnSp>
        <p:nvCxnSpPr>
          <p:cNvPr id="64" name="Conector recto 63"/>
          <p:cNvCxnSpPr/>
          <p:nvPr/>
        </p:nvCxnSpPr>
        <p:spPr>
          <a:xfrm flipV="1">
            <a:off x="6334887" y="149620"/>
            <a:ext cx="712778" cy="429428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cto 66"/>
          <p:cNvCxnSpPr/>
          <p:nvPr/>
        </p:nvCxnSpPr>
        <p:spPr>
          <a:xfrm flipV="1">
            <a:off x="6342611" y="579047"/>
            <a:ext cx="2418275" cy="7136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ángulo redondeado 69"/>
          <p:cNvSpPr/>
          <p:nvPr/>
        </p:nvSpPr>
        <p:spPr>
          <a:xfrm>
            <a:off x="5261957" y="368775"/>
            <a:ext cx="131891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b="1">
                <a:solidFill>
                  <a:schemeClr val="tx1"/>
                </a:solidFill>
              </a:rPr>
              <a:t>Cargue RUNAP PMA (Sin capa vectorial) </a:t>
            </a:r>
            <a:endParaRPr lang="es-CO" sz="800">
              <a:solidFill>
                <a:schemeClr val="tx1"/>
              </a:solidFill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5117432" y="1553233"/>
            <a:ext cx="2159199" cy="1424018"/>
          </a:xfrm>
          <a:prstGeom prst="ellipse">
            <a:avLst/>
          </a:prstGeom>
          <a:noFill/>
          <a:ln w="31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7" name="CuadroTexto 86"/>
          <p:cNvSpPr txBox="1"/>
          <p:nvPr/>
        </p:nvSpPr>
        <p:spPr>
          <a:xfrm>
            <a:off x="182617" y="4717089"/>
            <a:ext cx="3529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200">
                <a:solidFill>
                  <a:srgbClr val="FF0000"/>
                </a:solidFill>
              </a:rPr>
              <a:t>Puede existir un numero impreciso de áreas que se descargan de RUNAP, asociado al efecto borde provocado por temas de escala cartográfica. </a:t>
            </a:r>
          </a:p>
          <a:p>
            <a:pPr algn="just"/>
            <a:endParaRPr lang="es-CO" sz="1200">
              <a:solidFill>
                <a:srgbClr val="FF0000"/>
              </a:solidFill>
            </a:endParaRPr>
          </a:p>
        </p:txBody>
      </p:sp>
      <p:sp>
        <p:nvSpPr>
          <p:cNvPr id="88" name="Elipse 87"/>
          <p:cNvSpPr/>
          <p:nvPr/>
        </p:nvSpPr>
        <p:spPr>
          <a:xfrm>
            <a:off x="3518102" y="1533219"/>
            <a:ext cx="1132549" cy="40868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>
                <a:solidFill>
                  <a:schemeClr val="tx1"/>
                </a:solidFill>
              </a:rPr>
              <a:t>11</a:t>
            </a:r>
          </a:p>
        </p:txBody>
      </p:sp>
      <p:cxnSp>
        <p:nvCxnSpPr>
          <p:cNvPr id="90" name="Conector recto de flecha 89"/>
          <p:cNvCxnSpPr/>
          <p:nvPr/>
        </p:nvCxnSpPr>
        <p:spPr>
          <a:xfrm flipV="1">
            <a:off x="4095928" y="1999220"/>
            <a:ext cx="0" cy="335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ector recto de flecha 92"/>
          <p:cNvCxnSpPr/>
          <p:nvPr/>
        </p:nvCxnSpPr>
        <p:spPr>
          <a:xfrm>
            <a:off x="1280160" y="3474720"/>
            <a:ext cx="0" cy="12354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739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3">
            <a:extLst>
              <a:ext uri="{FF2B5EF4-FFF2-40B4-BE49-F238E27FC236}">
                <a16:creationId xmlns:a16="http://schemas.microsoft.com/office/drawing/2014/main" xmlns="" id="{2DEC6C08-8AA4-4A60-1A00-86C7A987DF87}"/>
              </a:ext>
            </a:extLst>
          </p:cNvPr>
          <p:cNvSpPr txBox="1"/>
          <p:nvPr/>
        </p:nvSpPr>
        <p:spPr>
          <a:xfrm>
            <a:off x="318117" y="120865"/>
            <a:ext cx="844273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ESTADO AREAS PROTEGIDAS REGIONALES Y FORMULACIÓN DE PLANES DE MANEJO - </a:t>
            </a:r>
            <a:r>
              <a:rPr lang="es-CO" sz="2000" b="1" dirty="0">
                <a:solidFill>
                  <a:srgbClr val="FFC000"/>
                </a:solidFill>
              </a:rPr>
              <a:t>INFORMACIÓN RUNAP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36B96C4-5DAB-BBFC-FE21-E4B3533BF0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928" y="906308"/>
            <a:ext cx="5201727" cy="36939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CCEDF99-9939-161D-7ED7-A6CAFC92D4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5986" y="906308"/>
            <a:ext cx="5201727" cy="369391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B715B494-1B68-3132-AB79-B3511A14458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545" t="50378" r="28778" b="33582"/>
          <a:stretch/>
        </p:blipFill>
        <p:spPr>
          <a:xfrm rot="-3300000">
            <a:off x="9238993" y="1757329"/>
            <a:ext cx="667635" cy="7768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88A8D502-EF9B-9BEE-8779-4FC97C88CC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545" t="50378" r="28778" b="33582"/>
          <a:stretch/>
        </p:blipFill>
        <p:spPr>
          <a:xfrm rot="19140000">
            <a:off x="9823583" y="2379992"/>
            <a:ext cx="785342" cy="5104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91FF763-73C8-C164-668F-29978A133AB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545" t="50378" r="28778" b="33582"/>
          <a:stretch/>
        </p:blipFill>
        <p:spPr>
          <a:xfrm rot="18600000">
            <a:off x="9038621" y="2287164"/>
            <a:ext cx="525148" cy="55380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7F08AB67-9791-68CC-4E4A-C74D540028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545" t="50378" r="28778" b="33582"/>
          <a:stretch/>
        </p:blipFill>
        <p:spPr>
          <a:xfrm rot="16200000">
            <a:off x="11033308" y="1740258"/>
            <a:ext cx="308318" cy="77683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314C00F-FC71-C835-E556-C50159D84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545" t="50378" r="28778" b="33582"/>
          <a:stretch/>
        </p:blipFill>
        <p:spPr>
          <a:xfrm rot="19800000">
            <a:off x="8751821" y="3095214"/>
            <a:ext cx="410337" cy="47995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FC3A2883-FA75-F56A-1AEE-9468909386B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545" t="50378" r="28778" b="33582"/>
          <a:stretch/>
        </p:blipFill>
        <p:spPr>
          <a:xfrm rot="-3300000">
            <a:off x="10097150" y="1968362"/>
            <a:ext cx="202519" cy="64818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BF3FB112-37A0-5297-2F76-AECD6D453D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6545" t="50378" r="28778" b="33582"/>
          <a:stretch/>
        </p:blipFill>
        <p:spPr>
          <a:xfrm rot="18840000">
            <a:off x="9882239" y="2380783"/>
            <a:ext cx="667635" cy="776834"/>
          </a:xfrm>
          <a:prstGeom prst="rect">
            <a:avLst/>
          </a:prstGeom>
        </p:spPr>
      </p:pic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xmlns="" id="{7701FCE0-F9D1-46B4-5783-B4A8F97821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7738303"/>
              </p:ext>
            </p:extLst>
          </p:nvPr>
        </p:nvGraphicFramePr>
        <p:xfrm>
          <a:off x="7461849" y="4917056"/>
          <a:ext cx="3506294" cy="195072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342114">
                  <a:extLst>
                    <a:ext uri="{9D8B030D-6E8A-4147-A177-3AD203B41FA5}">
                      <a16:colId xmlns:a16="http://schemas.microsoft.com/office/drawing/2014/main" xmlns="" val="549143625"/>
                    </a:ext>
                  </a:extLst>
                </a:gridCol>
                <a:gridCol w="955401">
                  <a:extLst>
                    <a:ext uri="{9D8B030D-6E8A-4147-A177-3AD203B41FA5}">
                      <a16:colId xmlns:a16="http://schemas.microsoft.com/office/drawing/2014/main" xmlns="" val="457536403"/>
                    </a:ext>
                  </a:extLst>
                </a:gridCol>
                <a:gridCol w="1208779">
                  <a:extLst>
                    <a:ext uri="{9D8B030D-6E8A-4147-A177-3AD203B41FA5}">
                      <a16:colId xmlns:a16="http://schemas.microsoft.com/office/drawing/2014/main" xmlns="" val="1807330618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dirty="0" err="1">
                          <a:solidFill>
                            <a:srgbClr val="000000"/>
                          </a:solidFill>
                          <a:effectLst/>
                        </a:rPr>
                        <a:t>Categoría</a:t>
                      </a: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 de </a:t>
                      </a:r>
                      <a:r>
                        <a:rPr lang="en-US" sz="1600" u="none" strike="noStrike" noProof="0" dirty="0" err="1">
                          <a:solidFill>
                            <a:srgbClr val="000000"/>
                          </a:solidFill>
                          <a:effectLst/>
                        </a:rPr>
                        <a:t>manejo</a:t>
                      </a:r>
                      <a:endParaRPr lang="en-US" sz="1600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Plan de </a:t>
                      </a:r>
                      <a:r>
                        <a:rPr lang="en-US" sz="1600" dirty="0" err="1">
                          <a:effectLst/>
                        </a:rPr>
                        <a:t>manejo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err="1">
                          <a:effectLst/>
                        </a:rPr>
                        <a:t>en</a:t>
                      </a:r>
                      <a:r>
                        <a:rPr lang="en-US" sz="1600" dirty="0">
                          <a:effectLst/>
                        </a:rPr>
                        <a:t> RUNAP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xmlns="" val="72907636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/>
                        </a:rPr>
                        <a:t>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/>
                        </a:rPr>
                        <a:t>Si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9587018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DCS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7955046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DRMI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380226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PNNR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3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549175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RFPR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7776192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b="1" dirty="0">
                          <a:effectLst/>
                        </a:rPr>
                        <a:t>Total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b="1" dirty="0">
                          <a:effectLst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b="1" dirty="0">
                          <a:effectLst/>
                        </a:rPr>
                        <a:t>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79490065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xmlns="" id="{A2B876BF-246C-2B11-74FF-1909BD081E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543259"/>
              </p:ext>
            </p:extLst>
          </p:nvPr>
        </p:nvGraphicFramePr>
        <p:xfrm>
          <a:off x="1840301" y="4974564"/>
          <a:ext cx="2976663" cy="160020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2020778">
                  <a:extLst>
                    <a:ext uri="{9D8B030D-6E8A-4147-A177-3AD203B41FA5}">
                      <a16:colId xmlns:a16="http://schemas.microsoft.com/office/drawing/2014/main" xmlns="" val="549143625"/>
                    </a:ext>
                  </a:extLst>
                </a:gridCol>
                <a:gridCol w="955885">
                  <a:extLst>
                    <a:ext uri="{9D8B030D-6E8A-4147-A177-3AD203B41FA5}">
                      <a16:colId xmlns:a16="http://schemas.microsoft.com/office/drawing/2014/main" xmlns="" val="216928887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err="1">
                          <a:solidFill>
                            <a:srgbClr val="000000"/>
                          </a:solidFill>
                          <a:effectLst/>
                        </a:rPr>
                        <a:t>Categoría</a:t>
                      </a: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 de </a:t>
                      </a:r>
                      <a:r>
                        <a:rPr lang="en-US" sz="1600" u="none" strike="noStrike" noProof="0" err="1">
                          <a:solidFill>
                            <a:srgbClr val="000000"/>
                          </a:solidFill>
                          <a:effectLst/>
                        </a:rPr>
                        <a:t>manejo</a:t>
                      </a:r>
                      <a:endParaRPr lang="en-US" sz="16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Total </a:t>
                      </a:r>
                      <a:endParaRPr lang="en-US" sz="16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7290763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DCS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7955046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DRMI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380226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PNNR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5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549175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RFPR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7776192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b="1" dirty="0">
                          <a:effectLst/>
                        </a:rPr>
                        <a:t>Total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>
                          <a:effectLst/>
                        </a:rPr>
                        <a:t>11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794900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001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92078" y="110376"/>
            <a:ext cx="4828820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ESTADO PLANES DE MANEJO AMBIENTAL DE LAS AREAS PROTEGIDAS </a:t>
            </a:r>
            <a:r>
              <a:rPr lang="es-CO" sz="2000" b="1">
                <a:solidFill>
                  <a:schemeClr val="accent2"/>
                </a:solidFill>
              </a:rPr>
              <a:t>SIRAP AMAZONIA</a:t>
            </a:r>
          </a:p>
          <a:p>
            <a:endParaRPr lang="es-CO" sz="2000" b="1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s-CO" sz="1100" b="1" i="1"/>
              <a:t>Requerimiento de febrero 2023 </a:t>
            </a:r>
          </a:p>
        </p:txBody>
      </p:sp>
      <p:grpSp>
        <p:nvGrpSpPr>
          <p:cNvPr id="9" name="Grupo 8"/>
          <p:cNvGrpSpPr/>
          <p:nvPr/>
        </p:nvGrpSpPr>
        <p:grpSpPr>
          <a:xfrm>
            <a:off x="363464" y="25130"/>
            <a:ext cx="8874325" cy="5625538"/>
            <a:chOff x="155072" y="149620"/>
            <a:chExt cx="8874325" cy="5625538"/>
          </a:xfrm>
        </p:grpSpPr>
        <p:graphicFrame>
          <p:nvGraphicFramePr>
            <p:cNvPr id="3" name="Diagrama 2"/>
            <p:cNvGraphicFramePr/>
            <p:nvPr>
              <p:extLst>
                <p:ext uri="{D42A27DB-BD31-4B8C-83A1-F6EECF244321}">
                  <p14:modId xmlns:p14="http://schemas.microsoft.com/office/powerpoint/2010/main" val="2256401036"/>
                </p:ext>
              </p:extLst>
            </p:nvPr>
          </p:nvGraphicFramePr>
          <p:xfrm>
            <a:off x="155072" y="149620"/>
            <a:ext cx="7464928" cy="562553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grpSp>
          <p:nvGrpSpPr>
            <p:cNvPr id="8" name="Grupo 7"/>
            <p:cNvGrpSpPr/>
            <p:nvPr/>
          </p:nvGrpSpPr>
          <p:grpSpPr>
            <a:xfrm>
              <a:off x="6832876" y="1611710"/>
              <a:ext cx="2196521" cy="787807"/>
              <a:chOff x="6832876" y="1611710"/>
              <a:chExt cx="2196521" cy="787807"/>
            </a:xfrm>
          </p:grpSpPr>
          <p:cxnSp>
            <p:nvCxnSpPr>
              <p:cNvPr id="6" name="Conector recto 5"/>
              <p:cNvCxnSpPr/>
              <p:nvPr/>
            </p:nvCxnSpPr>
            <p:spPr>
              <a:xfrm flipV="1">
                <a:off x="6832876" y="1910233"/>
                <a:ext cx="641684" cy="489284"/>
              </a:xfrm>
              <a:prstGeom prst="line">
                <a:avLst/>
              </a:prstGeom>
              <a:ln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Rectángulo redondeado 6"/>
              <p:cNvSpPr/>
              <p:nvPr/>
            </p:nvSpPr>
            <p:spPr>
              <a:xfrm>
                <a:off x="7486655" y="1611710"/>
                <a:ext cx="1542742" cy="434816"/>
              </a:xfrm>
              <a:prstGeom prst="round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CO" sz="1400" b="1" dirty="0">
                    <a:solidFill>
                      <a:schemeClr val="tx1"/>
                    </a:solidFill>
                  </a:rPr>
                  <a:t>7</a:t>
                </a:r>
                <a:r>
                  <a:rPr lang="es-CO" sz="1400" dirty="0">
                    <a:solidFill>
                      <a:schemeClr val="tx1"/>
                    </a:solidFill>
                  </a:rPr>
                  <a:t> Actualizado</a:t>
                </a:r>
              </a:p>
            </p:txBody>
          </p:sp>
        </p:grpSp>
      </p:grpSp>
      <p:cxnSp>
        <p:nvCxnSpPr>
          <p:cNvPr id="11" name="Conector recto 10"/>
          <p:cNvCxnSpPr/>
          <p:nvPr/>
        </p:nvCxnSpPr>
        <p:spPr>
          <a:xfrm>
            <a:off x="7061052" y="2370816"/>
            <a:ext cx="641684" cy="46708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ángulo redondeado 13"/>
          <p:cNvSpPr/>
          <p:nvPr/>
        </p:nvSpPr>
        <p:spPr>
          <a:xfrm>
            <a:off x="7690330" y="2604681"/>
            <a:ext cx="1374150" cy="5151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</a:t>
            </a:r>
            <a:r>
              <a:rPr lang="es-CO" sz="1400">
                <a:solidFill>
                  <a:schemeClr val="tx1"/>
                </a:solidFill>
              </a:rPr>
              <a:t> Sin actualizar</a:t>
            </a:r>
          </a:p>
        </p:txBody>
      </p:sp>
      <p:cxnSp>
        <p:nvCxnSpPr>
          <p:cNvPr id="15" name="Conector recto 14"/>
          <p:cNvCxnSpPr/>
          <p:nvPr/>
        </p:nvCxnSpPr>
        <p:spPr>
          <a:xfrm>
            <a:off x="7047665" y="3999184"/>
            <a:ext cx="96157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ángulo redondeado 16"/>
          <p:cNvSpPr/>
          <p:nvPr/>
        </p:nvSpPr>
        <p:spPr>
          <a:xfrm>
            <a:off x="8009239" y="3602246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</a:t>
            </a:r>
            <a:r>
              <a:rPr lang="es-CO" sz="1400">
                <a:solidFill>
                  <a:schemeClr val="tx1"/>
                </a:solidFill>
              </a:rPr>
              <a:t> PMA en formulación </a:t>
            </a:r>
          </a:p>
        </p:txBody>
      </p:sp>
      <p:sp>
        <p:nvSpPr>
          <p:cNvPr id="18" name="Rectángulo redondeado 17"/>
          <p:cNvSpPr/>
          <p:nvPr/>
        </p:nvSpPr>
        <p:spPr>
          <a:xfrm>
            <a:off x="7931725" y="4710216"/>
            <a:ext cx="1658322" cy="485516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</a:t>
            </a:r>
            <a:r>
              <a:rPr lang="es-CO" sz="1400">
                <a:solidFill>
                  <a:schemeClr val="tx1"/>
                </a:solidFill>
              </a:rPr>
              <a:t> Sin reporte en la matriz </a:t>
            </a:r>
          </a:p>
        </p:txBody>
      </p:sp>
      <p:sp>
        <p:nvSpPr>
          <p:cNvPr id="19" name="Rectángulo redondeado 18"/>
          <p:cNvSpPr/>
          <p:nvPr/>
        </p:nvSpPr>
        <p:spPr>
          <a:xfrm>
            <a:off x="7814638" y="5942724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 </a:t>
            </a:r>
            <a:r>
              <a:rPr lang="es-CO" sz="1400">
                <a:solidFill>
                  <a:schemeClr val="tx1"/>
                </a:solidFill>
              </a:rPr>
              <a:t>Lineamientos generales SI</a:t>
            </a:r>
          </a:p>
        </p:txBody>
      </p:sp>
      <p:cxnSp>
        <p:nvCxnSpPr>
          <p:cNvPr id="23" name="Conector recto 22"/>
          <p:cNvCxnSpPr/>
          <p:nvPr/>
        </p:nvCxnSpPr>
        <p:spPr>
          <a:xfrm>
            <a:off x="7199114" y="3999184"/>
            <a:ext cx="0" cy="2168537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/>
          <p:cNvCxnSpPr>
            <a:endCxn id="18" idx="1"/>
          </p:cNvCxnSpPr>
          <p:nvPr/>
        </p:nvCxnSpPr>
        <p:spPr>
          <a:xfrm>
            <a:off x="7199114" y="4946073"/>
            <a:ext cx="732611" cy="6901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 flipV="1">
            <a:off x="7199114" y="6167721"/>
            <a:ext cx="593337" cy="323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/>
          <p:cNvCxnSpPr/>
          <p:nvPr/>
        </p:nvCxnSpPr>
        <p:spPr>
          <a:xfrm>
            <a:off x="7140011" y="2304837"/>
            <a:ext cx="2932124" cy="5987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ángulo redondeado 28"/>
          <p:cNvSpPr/>
          <p:nvPr/>
        </p:nvSpPr>
        <p:spPr>
          <a:xfrm>
            <a:off x="9427722" y="1521591"/>
            <a:ext cx="1562067" cy="4706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4 </a:t>
            </a:r>
            <a:r>
              <a:rPr lang="es-CO" sz="1400">
                <a:solidFill>
                  <a:schemeClr val="tx1"/>
                </a:solidFill>
              </a:rPr>
              <a:t>En proceso de actualización </a:t>
            </a:r>
          </a:p>
        </p:txBody>
      </p:sp>
      <p:cxnSp>
        <p:nvCxnSpPr>
          <p:cNvPr id="33" name="Conector recto 32"/>
          <p:cNvCxnSpPr/>
          <p:nvPr/>
        </p:nvCxnSpPr>
        <p:spPr>
          <a:xfrm>
            <a:off x="7199114" y="4427720"/>
            <a:ext cx="3200400" cy="807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>
            <a:off x="7199113" y="5565252"/>
            <a:ext cx="3026267" cy="2491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ectángulo redondeado 35"/>
          <p:cNvSpPr/>
          <p:nvPr/>
        </p:nvSpPr>
        <p:spPr>
          <a:xfrm>
            <a:off x="10303628" y="4068434"/>
            <a:ext cx="1478939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</a:t>
            </a:r>
            <a:r>
              <a:rPr lang="es-CO" sz="1400">
                <a:solidFill>
                  <a:schemeClr val="tx1"/>
                </a:solidFill>
              </a:rPr>
              <a:t> No formulación</a:t>
            </a:r>
          </a:p>
        </p:txBody>
      </p:sp>
      <p:sp>
        <p:nvSpPr>
          <p:cNvPr id="37" name="Rectángulo redondeado 36"/>
          <p:cNvSpPr/>
          <p:nvPr/>
        </p:nvSpPr>
        <p:spPr>
          <a:xfrm>
            <a:off x="10225381" y="5253381"/>
            <a:ext cx="1557186" cy="64865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1  </a:t>
            </a:r>
            <a:r>
              <a:rPr lang="es-CO" sz="1400">
                <a:solidFill>
                  <a:schemeClr val="tx1"/>
                </a:solidFill>
              </a:rPr>
              <a:t>Lineamientos generales NO</a:t>
            </a:r>
          </a:p>
          <a:p>
            <a:pPr algn="ctr"/>
            <a:endParaRPr lang="es-CO" sz="1400">
              <a:solidFill>
                <a:schemeClr val="tx1"/>
              </a:solidFill>
            </a:endParaRPr>
          </a:p>
        </p:txBody>
      </p:sp>
      <p:sp>
        <p:nvSpPr>
          <p:cNvPr id="38" name="Rectángulo redondeado 37"/>
          <p:cNvSpPr/>
          <p:nvPr/>
        </p:nvSpPr>
        <p:spPr>
          <a:xfrm>
            <a:off x="9444346" y="2507023"/>
            <a:ext cx="1528817" cy="47022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</a:t>
            </a:r>
            <a:r>
              <a:rPr lang="es-CO" sz="1400">
                <a:solidFill>
                  <a:schemeClr val="tx1"/>
                </a:solidFill>
              </a:rPr>
              <a:t> Sin reporte en la matriz  </a:t>
            </a:r>
          </a:p>
        </p:txBody>
      </p:sp>
      <p:cxnSp>
        <p:nvCxnSpPr>
          <p:cNvPr id="40" name="Conector recto 39"/>
          <p:cNvCxnSpPr/>
          <p:nvPr/>
        </p:nvCxnSpPr>
        <p:spPr>
          <a:xfrm flipH="1">
            <a:off x="10119933" y="1999220"/>
            <a:ext cx="362" cy="496381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ector recto 52"/>
          <p:cNvCxnSpPr/>
          <p:nvPr/>
        </p:nvCxnSpPr>
        <p:spPr>
          <a:xfrm flipV="1">
            <a:off x="6342611" y="579047"/>
            <a:ext cx="0" cy="1399382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/>
          <p:cNvCxnSpPr/>
          <p:nvPr/>
        </p:nvCxnSpPr>
        <p:spPr>
          <a:xfrm>
            <a:off x="6350444" y="579047"/>
            <a:ext cx="697221" cy="401854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ectángulo redondeado 58"/>
          <p:cNvSpPr/>
          <p:nvPr/>
        </p:nvSpPr>
        <p:spPr>
          <a:xfrm>
            <a:off x="8760886" y="361639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0 </a:t>
            </a:r>
            <a:r>
              <a:rPr lang="es-CO" sz="1400">
                <a:solidFill>
                  <a:schemeClr val="tx1"/>
                </a:solidFill>
              </a:rPr>
              <a:t>sin reporte en la matriz  </a:t>
            </a:r>
          </a:p>
        </p:txBody>
      </p:sp>
      <p:sp>
        <p:nvSpPr>
          <p:cNvPr id="60" name="Rectángulo redondeado 59"/>
          <p:cNvSpPr/>
          <p:nvPr/>
        </p:nvSpPr>
        <p:spPr>
          <a:xfrm>
            <a:off x="7063331" y="83737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7 </a:t>
            </a:r>
            <a:r>
              <a:rPr lang="es-CO" sz="1400">
                <a:solidFill>
                  <a:schemeClr val="tx1"/>
                </a:solidFill>
              </a:rPr>
              <a:t>cargados</a:t>
            </a:r>
          </a:p>
        </p:txBody>
      </p:sp>
      <p:sp>
        <p:nvSpPr>
          <p:cNvPr id="61" name="Rectángulo redondeado 60"/>
          <p:cNvSpPr/>
          <p:nvPr/>
        </p:nvSpPr>
        <p:spPr>
          <a:xfrm>
            <a:off x="7075135" y="732811"/>
            <a:ext cx="154274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1400" b="1">
                <a:solidFill>
                  <a:schemeClr val="tx1"/>
                </a:solidFill>
              </a:rPr>
              <a:t>4 </a:t>
            </a:r>
            <a:r>
              <a:rPr lang="es-CO" sz="1400">
                <a:solidFill>
                  <a:schemeClr val="tx1"/>
                </a:solidFill>
              </a:rPr>
              <a:t>sin cargar </a:t>
            </a:r>
          </a:p>
        </p:txBody>
      </p:sp>
      <p:cxnSp>
        <p:nvCxnSpPr>
          <p:cNvPr id="64" name="Conector recto 63"/>
          <p:cNvCxnSpPr/>
          <p:nvPr/>
        </p:nvCxnSpPr>
        <p:spPr>
          <a:xfrm flipV="1">
            <a:off x="6334887" y="149620"/>
            <a:ext cx="712778" cy="429428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cto 66"/>
          <p:cNvCxnSpPr/>
          <p:nvPr/>
        </p:nvCxnSpPr>
        <p:spPr>
          <a:xfrm flipV="1">
            <a:off x="6342611" y="579047"/>
            <a:ext cx="2418275" cy="7136"/>
          </a:xfrm>
          <a:prstGeom prst="line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Rectángulo redondeado 69"/>
          <p:cNvSpPr/>
          <p:nvPr/>
        </p:nvSpPr>
        <p:spPr>
          <a:xfrm>
            <a:off x="5261957" y="368775"/>
            <a:ext cx="1318912" cy="43481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800" b="1">
                <a:solidFill>
                  <a:schemeClr val="tx1"/>
                </a:solidFill>
              </a:rPr>
              <a:t>Cargue RUNAP PMA (Sin capa vectorial) </a:t>
            </a:r>
            <a:endParaRPr lang="es-CO" sz="800">
              <a:solidFill>
                <a:schemeClr val="tx1"/>
              </a:solidFill>
            </a:endParaRPr>
          </a:p>
        </p:txBody>
      </p:sp>
      <p:sp>
        <p:nvSpPr>
          <p:cNvPr id="86" name="Elipse 85"/>
          <p:cNvSpPr/>
          <p:nvPr/>
        </p:nvSpPr>
        <p:spPr>
          <a:xfrm>
            <a:off x="5117432" y="1553233"/>
            <a:ext cx="2159199" cy="1424018"/>
          </a:xfrm>
          <a:prstGeom prst="ellipse">
            <a:avLst/>
          </a:prstGeom>
          <a:noFill/>
          <a:ln w="3175"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7" name="CuadroTexto 86"/>
          <p:cNvSpPr txBox="1"/>
          <p:nvPr/>
        </p:nvSpPr>
        <p:spPr>
          <a:xfrm>
            <a:off x="182617" y="4717089"/>
            <a:ext cx="35297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O" sz="1200">
                <a:solidFill>
                  <a:srgbClr val="FF0000"/>
                </a:solidFill>
              </a:rPr>
              <a:t>Puede existir un numero impreciso de áreas que se descargan de RUNAP, asociado al efecto borde provocado por temas de escala cartográfica. </a:t>
            </a:r>
          </a:p>
          <a:p>
            <a:pPr algn="just"/>
            <a:endParaRPr lang="es-CO" sz="1200">
              <a:solidFill>
                <a:srgbClr val="FF0000"/>
              </a:solidFill>
            </a:endParaRPr>
          </a:p>
        </p:txBody>
      </p:sp>
      <p:sp>
        <p:nvSpPr>
          <p:cNvPr id="88" name="Elipse 87"/>
          <p:cNvSpPr/>
          <p:nvPr/>
        </p:nvSpPr>
        <p:spPr>
          <a:xfrm>
            <a:off x="3518102" y="1533219"/>
            <a:ext cx="1132549" cy="408680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>
                <a:solidFill>
                  <a:schemeClr val="tx1"/>
                </a:solidFill>
              </a:rPr>
              <a:t>11</a:t>
            </a:r>
          </a:p>
        </p:txBody>
      </p:sp>
      <p:cxnSp>
        <p:nvCxnSpPr>
          <p:cNvPr id="90" name="Conector recto de flecha 89"/>
          <p:cNvCxnSpPr/>
          <p:nvPr/>
        </p:nvCxnSpPr>
        <p:spPr>
          <a:xfrm flipV="1">
            <a:off x="4095928" y="1999220"/>
            <a:ext cx="0" cy="335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Conector recto de flecha 92"/>
          <p:cNvCxnSpPr/>
          <p:nvPr/>
        </p:nvCxnSpPr>
        <p:spPr>
          <a:xfrm>
            <a:off x="1280160" y="3474720"/>
            <a:ext cx="0" cy="12354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7325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3">
            <a:extLst>
              <a:ext uri="{FF2B5EF4-FFF2-40B4-BE49-F238E27FC236}">
                <a16:creationId xmlns:a16="http://schemas.microsoft.com/office/drawing/2014/main" xmlns="" id="{CAF05D21-4135-4755-CA27-3607207C5797}"/>
              </a:ext>
            </a:extLst>
          </p:cNvPr>
          <p:cNvSpPr txBox="1"/>
          <p:nvPr/>
        </p:nvSpPr>
        <p:spPr>
          <a:xfrm>
            <a:off x="318117" y="120865"/>
            <a:ext cx="8442735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ESTADO AREAS PROTEGIDAS REGIONALES Y FORMULACIÓN DE PLANES DE MANEJO - </a:t>
            </a:r>
            <a:r>
              <a:rPr lang="es-CO" sz="2000" b="1" dirty="0">
                <a:solidFill>
                  <a:srgbClr val="FFC000"/>
                </a:solidFill>
              </a:rPr>
              <a:t>INFORMACIÓN RUNAP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794F211-F19E-B471-B13B-FFCEAEBD60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532" y="834422"/>
            <a:ext cx="5748066" cy="403896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9B9F62E-C1F4-3649-900B-917CE2BA4B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287" y="834422"/>
            <a:ext cx="5661803" cy="4038966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xmlns="" id="{4EA22082-5898-8D44-7923-6763208163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982391"/>
              </p:ext>
            </p:extLst>
          </p:nvPr>
        </p:nvGraphicFramePr>
        <p:xfrm>
          <a:off x="6870290" y="4916129"/>
          <a:ext cx="4096276" cy="170688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567943">
                  <a:extLst>
                    <a:ext uri="{9D8B030D-6E8A-4147-A177-3AD203B41FA5}">
                      <a16:colId xmlns:a16="http://schemas.microsoft.com/office/drawing/2014/main" xmlns="" val="549143625"/>
                    </a:ext>
                  </a:extLst>
                </a:gridCol>
                <a:gridCol w="1116160">
                  <a:extLst>
                    <a:ext uri="{9D8B030D-6E8A-4147-A177-3AD203B41FA5}">
                      <a16:colId xmlns:a16="http://schemas.microsoft.com/office/drawing/2014/main" xmlns="" val="457536403"/>
                    </a:ext>
                  </a:extLst>
                </a:gridCol>
                <a:gridCol w="1412173">
                  <a:extLst>
                    <a:ext uri="{9D8B030D-6E8A-4147-A177-3AD203B41FA5}">
                      <a16:colId xmlns:a16="http://schemas.microsoft.com/office/drawing/2014/main" xmlns="" val="1807330618"/>
                    </a:ext>
                  </a:extLst>
                </a:gridCol>
              </a:tblGrid>
              <a:tr h="190500">
                <a:tc rowSpan="2"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dirty="0" err="1">
                          <a:solidFill>
                            <a:srgbClr val="000000"/>
                          </a:solidFill>
                          <a:effectLst/>
                        </a:rPr>
                        <a:t>Categoría</a:t>
                      </a: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 de </a:t>
                      </a:r>
                      <a:r>
                        <a:rPr lang="en-US" sz="1600" u="none" strike="noStrike" noProof="0" dirty="0" err="1">
                          <a:solidFill>
                            <a:srgbClr val="000000"/>
                          </a:solidFill>
                          <a:effectLst/>
                        </a:rPr>
                        <a:t>manejo</a:t>
                      </a:r>
                      <a:endParaRPr lang="en-US" sz="1600"/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Plan de </a:t>
                      </a:r>
                      <a:r>
                        <a:rPr lang="en-US" sz="1600" dirty="0" err="1">
                          <a:effectLst/>
                        </a:rPr>
                        <a:t>manejo</a:t>
                      </a:r>
                      <a:r>
                        <a:rPr lang="en-US" sz="1600" dirty="0">
                          <a:effectLst/>
                        </a:rPr>
                        <a:t> </a:t>
                      </a:r>
                      <a:r>
                        <a:rPr lang="en-US" sz="1600" dirty="0" err="1">
                          <a:effectLst/>
                        </a:rPr>
                        <a:t>en</a:t>
                      </a:r>
                      <a:r>
                        <a:rPr lang="en-US" sz="1600" dirty="0">
                          <a:effectLst/>
                        </a:rPr>
                        <a:t> RUNAP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xmlns="" val="729076366"/>
                  </a:ext>
                </a:extLst>
              </a:tr>
              <a:tr h="1905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 marL="0" marR="0" marT="0" marB="0" horzOverflow="overflow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/>
                        </a:rPr>
                        <a:t>No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effectLst/>
                        </a:rPr>
                        <a:t>Si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19587018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DCS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7955046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DRMI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380226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PNNR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5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2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549175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RFPR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dirty="0"/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7776192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b="1" dirty="0">
                          <a:effectLst/>
                        </a:rPr>
                        <a:t>Total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b="1" dirty="0">
                          <a:effectLst/>
                        </a:rPr>
                        <a:t>7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 algn="r">
                        <a:buNone/>
                      </a:pPr>
                      <a:r>
                        <a:rPr lang="en-US" sz="1600" b="1" dirty="0">
                          <a:effectLst/>
                        </a:rPr>
                        <a:t>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79490065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xmlns="" id="{B4DFBBEE-21E0-C9BE-D98F-501944A9DE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030682"/>
              </p:ext>
            </p:extLst>
          </p:nvPr>
        </p:nvGraphicFramePr>
        <p:xfrm>
          <a:off x="1840301" y="4974564"/>
          <a:ext cx="2976663" cy="1600200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2020778">
                  <a:extLst>
                    <a:ext uri="{9D8B030D-6E8A-4147-A177-3AD203B41FA5}">
                      <a16:colId xmlns:a16="http://schemas.microsoft.com/office/drawing/2014/main" xmlns="" val="549143625"/>
                    </a:ext>
                  </a:extLst>
                </a:gridCol>
                <a:gridCol w="955885">
                  <a:extLst>
                    <a:ext uri="{9D8B030D-6E8A-4147-A177-3AD203B41FA5}">
                      <a16:colId xmlns:a16="http://schemas.microsoft.com/office/drawing/2014/main" xmlns="" val="2169288871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err="1">
                          <a:solidFill>
                            <a:srgbClr val="000000"/>
                          </a:solidFill>
                          <a:effectLst/>
                        </a:rPr>
                        <a:t>Categoría</a:t>
                      </a: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 de </a:t>
                      </a:r>
                      <a:r>
                        <a:rPr lang="en-US" sz="1600" u="none" strike="noStrike" noProof="0" err="1">
                          <a:solidFill>
                            <a:srgbClr val="000000"/>
                          </a:solidFill>
                          <a:effectLst/>
                        </a:rPr>
                        <a:t>manejo</a:t>
                      </a:r>
                      <a:endParaRPr lang="en-US" sz="1600"/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600" u="none" strike="noStrike" noProof="0" dirty="0">
                          <a:solidFill>
                            <a:srgbClr val="000000"/>
                          </a:solidFill>
                          <a:effectLst/>
                        </a:rPr>
                        <a:t>Total </a:t>
                      </a:r>
                      <a:endParaRPr lang="en-US" sz="1600"/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7290763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DCS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279550468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DRMI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3802263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PNNR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7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95491759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dirty="0">
                          <a:effectLst/>
                        </a:rPr>
                        <a:t>RFPR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0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77761929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r>
                        <a:rPr lang="en-US" sz="1600" b="1" dirty="0">
                          <a:effectLst/>
                        </a:rPr>
                        <a:t>Total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b="1" dirty="0">
                          <a:effectLst/>
                        </a:rPr>
                        <a:t>11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xmlns="" val="38794900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278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715278" y="3045120"/>
            <a:ext cx="2452303" cy="36023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0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318598" y="-82427"/>
            <a:ext cx="10515600" cy="1325563"/>
          </a:xfrm>
        </p:spPr>
        <p:txBody>
          <a:bodyPr>
            <a:normAutofit/>
          </a:bodyPr>
          <a:lstStyle/>
          <a:p>
            <a:r>
              <a:rPr lang="en-US" sz="2000" b="1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CRITERIOS DE BIODIVERSIDAD PARA DECLARATORIA DE UN ÁREA PROTEGIDA</a:t>
            </a:r>
            <a:endParaRPr lang="es-CO" sz="2000" b="1">
              <a:solidFill>
                <a:schemeClr val="accent6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7" name="32 Grupo"/>
          <p:cNvGrpSpPr/>
          <p:nvPr/>
        </p:nvGrpSpPr>
        <p:grpSpPr>
          <a:xfrm>
            <a:off x="1558557" y="840430"/>
            <a:ext cx="6556456" cy="5431427"/>
            <a:chOff x="539552" y="0"/>
            <a:chExt cx="8208912" cy="6892395"/>
          </a:xfrm>
        </p:grpSpPr>
        <p:grpSp>
          <p:nvGrpSpPr>
            <p:cNvPr id="9" name="15 Grupo"/>
            <p:cNvGrpSpPr/>
            <p:nvPr/>
          </p:nvGrpSpPr>
          <p:grpSpPr>
            <a:xfrm>
              <a:off x="1691680" y="980728"/>
              <a:ext cx="5904656" cy="5616624"/>
              <a:chOff x="1619672" y="764704"/>
              <a:chExt cx="5616624" cy="5112568"/>
            </a:xfrm>
          </p:grpSpPr>
          <p:sp>
            <p:nvSpPr>
              <p:cNvPr id="27" name="12 Elipse"/>
              <p:cNvSpPr/>
              <p:nvPr/>
            </p:nvSpPr>
            <p:spPr>
              <a:xfrm>
                <a:off x="4436368" y="836712"/>
                <a:ext cx="2799928" cy="2664296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  <a:alpha val="69804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400"/>
              </a:p>
            </p:txBody>
          </p:sp>
          <p:sp>
            <p:nvSpPr>
              <p:cNvPr id="28" name="13 Elipse"/>
              <p:cNvSpPr/>
              <p:nvPr/>
            </p:nvSpPr>
            <p:spPr>
              <a:xfrm>
                <a:off x="2924200" y="3212976"/>
                <a:ext cx="2799928" cy="2664296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  <a:alpha val="69804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400"/>
              </a:p>
            </p:txBody>
          </p:sp>
          <p:sp>
            <p:nvSpPr>
              <p:cNvPr id="29" name="14 Elipse"/>
              <p:cNvSpPr/>
              <p:nvPr/>
            </p:nvSpPr>
            <p:spPr>
              <a:xfrm>
                <a:off x="1619672" y="764704"/>
                <a:ext cx="2799928" cy="2664296"/>
              </a:xfrm>
              <a:prstGeom prst="ellipse">
                <a:avLst/>
              </a:prstGeom>
              <a:solidFill>
                <a:schemeClr val="accent3">
                  <a:lumMod val="60000"/>
                  <a:lumOff val="40000"/>
                  <a:alpha val="69804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400"/>
              </a:p>
            </p:txBody>
          </p:sp>
          <p:sp>
            <p:nvSpPr>
              <p:cNvPr id="30" name="9 Elipse"/>
              <p:cNvSpPr/>
              <p:nvPr/>
            </p:nvSpPr>
            <p:spPr>
              <a:xfrm>
                <a:off x="4283968" y="1340768"/>
                <a:ext cx="2016224" cy="2007840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  <a:alpha val="69804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400"/>
              </a:p>
            </p:txBody>
          </p:sp>
          <p:sp>
            <p:nvSpPr>
              <p:cNvPr id="31" name="10 Elipse"/>
              <p:cNvSpPr/>
              <p:nvPr/>
            </p:nvSpPr>
            <p:spPr>
              <a:xfrm>
                <a:off x="3275856" y="3149352"/>
                <a:ext cx="2016224" cy="2007840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  <a:alpha val="69804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400"/>
              </a:p>
            </p:txBody>
          </p:sp>
          <p:sp>
            <p:nvSpPr>
              <p:cNvPr id="32" name="11 Elipse"/>
              <p:cNvSpPr/>
              <p:nvPr/>
            </p:nvSpPr>
            <p:spPr>
              <a:xfrm>
                <a:off x="2339752" y="1412776"/>
                <a:ext cx="2016224" cy="2007840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  <a:alpha val="69804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400"/>
              </a:p>
            </p:txBody>
          </p:sp>
          <p:sp>
            <p:nvSpPr>
              <p:cNvPr id="33" name="6 Elipse"/>
              <p:cNvSpPr/>
              <p:nvPr/>
            </p:nvSpPr>
            <p:spPr>
              <a:xfrm>
                <a:off x="2915816" y="1916832"/>
                <a:ext cx="1448544" cy="150378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  <a:alpha val="69804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400"/>
              </a:p>
            </p:txBody>
          </p:sp>
          <p:sp>
            <p:nvSpPr>
              <p:cNvPr id="34" name="7 Elipse"/>
              <p:cNvSpPr/>
              <p:nvPr/>
            </p:nvSpPr>
            <p:spPr>
              <a:xfrm>
                <a:off x="3483496" y="2933328"/>
                <a:ext cx="1448544" cy="150378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  <a:alpha val="69804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400"/>
              </a:p>
            </p:txBody>
          </p:sp>
          <p:sp>
            <p:nvSpPr>
              <p:cNvPr id="35" name="8 Elipse"/>
              <p:cNvSpPr/>
              <p:nvPr/>
            </p:nvSpPr>
            <p:spPr>
              <a:xfrm>
                <a:off x="4275584" y="1916832"/>
                <a:ext cx="1448544" cy="150378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  <a:alpha val="69804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400"/>
              </a:p>
            </p:txBody>
          </p:sp>
          <p:sp>
            <p:nvSpPr>
              <p:cNvPr id="36" name="3 Elipse"/>
              <p:cNvSpPr/>
              <p:nvPr/>
            </p:nvSpPr>
            <p:spPr>
              <a:xfrm>
                <a:off x="3347864" y="2348880"/>
                <a:ext cx="1008112" cy="936104"/>
              </a:xfrm>
              <a:prstGeom prst="ellipse">
                <a:avLst/>
              </a:prstGeom>
              <a:solidFill>
                <a:srgbClr val="FFFF99">
                  <a:alpha val="69804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400"/>
              </a:p>
            </p:txBody>
          </p:sp>
          <p:sp>
            <p:nvSpPr>
              <p:cNvPr id="37" name="4 Elipse"/>
              <p:cNvSpPr/>
              <p:nvPr/>
            </p:nvSpPr>
            <p:spPr>
              <a:xfrm>
                <a:off x="3779912" y="2924944"/>
                <a:ext cx="1008112" cy="936104"/>
              </a:xfrm>
              <a:prstGeom prst="ellipse">
                <a:avLst/>
              </a:prstGeom>
              <a:solidFill>
                <a:srgbClr val="FFFF99">
                  <a:alpha val="69804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400"/>
              </a:p>
            </p:txBody>
          </p:sp>
          <p:sp>
            <p:nvSpPr>
              <p:cNvPr id="38" name="5 Elipse"/>
              <p:cNvSpPr/>
              <p:nvPr/>
            </p:nvSpPr>
            <p:spPr>
              <a:xfrm>
                <a:off x="4283968" y="2348880"/>
                <a:ext cx="1008112" cy="936104"/>
              </a:xfrm>
              <a:prstGeom prst="ellipse">
                <a:avLst/>
              </a:prstGeom>
              <a:solidFill>
                <a:srgbClr val="FFFF99">
                  <a:alpha val="69804"/>
                </a:srgb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CO" sz="1400"/>
              </a:p>
            </p:txBody>
          </p:sp>
        </p:grpSp>
        <p:sp>
          <p:nvSpPr>
            <p:cNvPr id="10" name="16 Elipse"/>
            <p:cNvSpPr/>
            <p:nvPr/>
          </p:nvSpPr>
          <p:spPr>
            <a:xfrm>
              <a:off x="539552" y="0"/>
              <a:ext cx="8208912" cy="685800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sz="1400"/>
            </a:p>
          </p:txBody>
        </p:sp>
        <p:sp>
          <p:nvSpPr>
            <p:cNvPr id="11" name="17 CuadroTexto"/>
            <p:cNvSpPr txBox="1"/>
            <p:nvPr/>
          </p:nvSpPr>
          <p:spPr>
            <a:xfrm rot="18664881">
              <a:off x="1005685" y="1093356"/>
              <a:ext cx="1656184" cy="4624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s-CO" b="1" dirty="0"/>
                <a:t>Estructura</a:t>
              </a:r>
            </a:p>
          </p:txBody>
        </p:sp>
        <p:sp>
          <p:nvSpPr>
            <p:cNvPr id="12" name="18 CuadroTexto"/>
            <p:cNvSpPr txBox="1"/>
            <p:nvPr/>
          </p:nvSpPr>
          <p:spPr>
            <a:xfrm rot="2810112">
              <a:off x="6532132" y="1381634"/>
              <a:ext cx="2090061" cy="4624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s-CO" b="1" dirty="0"/>
                <a:t>Composición</a:t>
              </a:r>
            </a:p>
          </p:txBody>
        </p:sp>
        <p:sp>
          <p:nvSpPr>
            <p:cNvPr id="14" name="19 CuadroTexto"/>
            <p:cNvSpPr txBox="1"/>
            <p:nvPr/>
          </p:nvSpPr>
          <p:spPr>
            <a:xfrm>
              <a:off x="3995936" y="6423719"/>
              <a:ext cx="1296144" cy="4686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s-CO" b="1" dirty="0"/>
                <a:t>Función</a:t>
              </a:r>
            </a:p>
          </p:txBody>
        </p:sp>
        <p:sp>
          <p:nvSpPr>
            <p:cNvPr id="15" name="20 CuadroTexto"/>
            <p:cNvSpPr txBox="1"/>
            <p:nvPr/>
          </p:nvSpPr>
          <p:spPr>
            <a:xfrm rot="2802855">
              <a:off x="4728550" y="3025855"/>
              <a:ext cx="1021751" cy="3853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s-CO" sz="1400" dirty="0"/>
                <a:t>Genes</a:t>
              </a:r>
            </a:p>
          </p:txBody>
        </p:sp>
        <p:sp>
          <p:nvSpPr>
            <p:cNvPr id="16" name="21 CuadroTexto"/>
            <p:cNvSpPr txBox="1"/>
            <p:nvPr/>
          </p:nvSpPr>
          <p:spPr>
            <a:xfrm rot="2802855">
              <a:off x="4915056" y="2426365"/>
              <a:ext cx="1358456" cy="6550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400" dirty="0"/>
                <a:t>Especies</a:t>
              </a:r>
            </a:p>
            <a:p>
              <a:pPr algn="ctr"/>
              <a:r>
                <a:rPr lang="es-CO" sz="1400" dirty="0"/>
                <a:t>poblaciones</a:t>
              </a:r>
            </a:p>
          </p:txBody>
        </p:sp>
        <p:sp>
          <p:nvSpPr>
            <p:cNvPr id="17" name="22 CuadroTexto"/>
            <p:cNvSpPr txBox="1"/>
            <p:nvPr/>
          </p:nvSpPr>
          <p:spPr>
            <a:xfrm rot="2802855">
              <a:off x="5269957" y="2022798"/>
              <a:ext cx="1634546" cy="6550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400" dirty="0"/>
                <a:t>Comunidades</a:t>
              </a:r>
            </a:p>
            <a:p>
              <a:pPr algn="ctr"/>
              <a:r>
                <a:rPr lang="es-CO" sz="1400" dirty="0"/>
                <a:t>Ecosistemas</a:t>
              </a:r>
            </a:p>
          </p:txBody>
        </p:sp>
        <p:sp>
          <p:nvSpPr>
            <p:cNvPr id="18" name="23 CuadroTexto"/>
            <p:cNvSpPr txBox="1"/>
            <p:nvPr/>
          </p:nvSpPr>
          <p:spPr>
            <a:xfrm rot="2802855">
              <a:off x="6033434" y="1697141"/>
              <a:ext cx="1358456" cy="38534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400" dirty="0"/>
                <a:t>Paisaje</a:t>
              </a:r>
            </a:p>
          </p:txBody>
        </p:sp>
        <p:sp>
          <p:nvSpPr>
            <p:cNvPr id="19" name="24 CuadroTexto"/>
            <p:cNvSpPr txBox="1"/>
            <p:nvPr/>
          </p:nvSpPr>
          <p:spPr>
            <a:xfrm rot="19111933">
              <a:off x="3409971" y="2885656"/>
              <a:ext cx="1211887" cy="6639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400" dirty="0"/>
                <a:t>Estructura Genes</a:t>
              </a:r>
            </a:p>
          </p:txBody>
        </p:sp>
        <p:sp>
          <p:nvSpPr>
            <p:cNvPr id="20" name="25 CuadroTexto"/>
            <p:cNvSpPr txBox="1"/>
            <p:nvPr/>
          </p:nvSpPr>
          <p:spPr>
            <a:xfrm rot="18880013">
              <a:off x="2871904" y="2319196"/>
              <a:ext cx="1358456" cy="6550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400" dirty="0"/>
                <a:t>Estructura</a:t>
              </a:r>
            </a:p>
            <a:p>
              <a:pPr algn="ctr"/>
              <a:r>
                <a:rPr lang="es-CO" sz="1400" dirty="0"/>
                <a:t>poblaciones</a:t>
              </a:r>
            </a:p>
          </p:txBody>
        </p:sp>
        <p:sp>
          <p:nvSpPr>
            <p:cNvPr id="21" name="26 CuadroTexto"/>
            <p:cNvSpPr txBox="1"/>
            <p:nvPr/>
          </p:nvSpPr>
          <p:spPr>
            <a:xfrm rot="18898990">
              <a:off x="2022073" y="1772242"/>
              <a:ext cx="2298090" cy="65509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400" dirty="0"/>
                <a:t>Estructura fisionómica de hábitat</a:t>
              </a:r>
            </a:p>
          </p:txBody>
        </p:sp>
        <p:sp>
          <p:nvSpPr>
            <p:cNvPr id="22" name="27 CuadroTexto"/>
            <p:cNvSpPr txBox="1"/>
            <p:nvPr/>
          </p:nvSpPr>
          <p:spPr>
            <a:xfrm rot="19168693">
              <a:off x="1847043" y="1384983"/>
              <a:ext cx="1358455" cy="6639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400" dirty="0"/>
                <a:t>Patrones del Paisaje</a:t>
              </a:r>
            </a:p>
          </p:txBody>
        </p:sp>
        <p:sp>
          <p:nvSpPr>
            <p:cNvPr id="23" name="28 CuadroTexto"/>
            <p:cNvSpPr txBox="1"/>
            <p:nvPr/>
          </p:nvSpPr>
          <p:spPr>
            <a:xfrm>
              <a:off x="3851921" y="3573017"/>
              <a:ext cx="1296144" cy="5858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dirty="0"/>
                <a:t>Procesos </a:t>
              </a:r>
              <a:r>
                <a:rPr lang="es-CO" sz="1200" dirty="0" err="1"/>
                <a:t>Geneticos</a:t>
              </a:r>
              <a:endParaRPr lang="es-CO" sz="1200" dirty="0"/>
            </a:p>
          </p:txBody>
        </p:sp>
        <p:sp>
          <p:nvSpPr>
            <p:cNvPr id="24" name="29 CuadroTexto"/>
            <p:cNvSpPr txBox="1"/>
            <p:nvPr/>
          </p:nvSpPr>
          <p:spPr>
            <a:xfrm>
              <a:off x="3131840" y="4294836"/>
              <a:ext cx="2736304" cy="5858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dirty="0"/>
                <a:t>Procesos demográficos/ historias de vida</a:t>
              </a:r>
            </a:p>
          </p:txBody>
        </p:sp>
        <p:sp>
          <p:nvSpPr>
            <p:cNvPr id="25" name="30 CuadroTexto"/>
            <p:cNvSpPr txBox="1"/>
            <p:nvPr/>
          </p:nvSpPr>
          <p:spPr>
            <a:xfrm>
              <a:off x="2987824" y="4942909"/>
              <a:ext cx="3096344" cy="5858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dirty="0"/>
                <a:t>Relaciones interespecíficas – Procesos ecológicos</a:t>
              </a:r>
            </a:p>
          </p:txBody>
        </p:sp>
        <p:sp>
          <p:nvSpPr>
            <p:cNvPr id="26" name="31 CuadroTexto"/>
            <p:cNvSpPr txBox="1"/>
            <p:nvPr/>
          </p:nvSpPr>
          <p:spPr>
            <a:xfrm>
              <a:off x="3851921" y="5795971"/>
              <a:ext cx="1358455" cy="58584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CO" sz="1200" dirty="0"/>
                <a:t>Procesos </a:t>
              </a:r>
              <a:r>
                <a:rPr lang="es-CO" sz="1200" dirty="0" err="1"/>
                <a:t>dePaisajes</a:t>
              </a:r>
              <a:endParaRPr lang="es-CO" sz="1200" dirty="0"/>
            </a:p>
          </p:txBody>
        </p:sp>
      </p:grpSp>
      <p:sp>
        <p:nvSpPr>
          <p:cNvPr id="39" name="1 CuadroTexto"/>
          <p:cNvSpPr txBox="1"/>
          <p:nvPr/>
        </p:nvSpPr>
        <p:spPr>
          <a:xfrm>
            <a:off x="9264865" y="1570985"/>
            <a:ext cx="242218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/>
              <a:t>Atributos de la biodiversidad, según las escalas de trabajo.</a:t>
            </a:r>
          </a:p>
          <a:p>
            <a:endParaRPr lang="es-CO" sz="2800"/>
          </a:p>
          <a:p>
            <a:r>
              <a:rPr lang="es-CO" sz="2800"/>
              <a:t>Definen categorías de manejo</a:t>
            </a:r>
          </a:p>
        </p:txBody>
      </p:sp>
    </p:spTree>
    <p:extLst>
      <p:ext uri="{BB962C8B-B14F-4D97-AF65-F5344CB8AC3E}">
        <p14:creationId xmlns:p14="http://schemas.microsoft.com/office/powerpoint/2010/main" val="397107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715278" y="3045120"/>
            <a:ext cx="2452303" cy="36023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sz="160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1784524" y="135635"/>
            <a:ext cx="9286750" cy="1179175"/>
          </a:xfrm>
        </p:spPr>
        <p:txBody>
          <a:bodyPr>
            <a:noAutofit/>
          </a:bodyPr>
          <a:lstStyle/>
          <a:p>
            <a:pPr algn="ctr"/>
            <a:r>
              <a:rPr lang="en-US" sz="2000" b="1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CATEGORÍAS REGIONALES QUE HACEN PARTE DEL SINAP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912876"/>
              </p:ext>
            </p:extLst>
          </p:nvPr>
        </p:nvGraphicFramePr>
        <p:xfrm>
          <a:off x="1567120" y="1372535"/>
          <a:ext cx="9504154" cy="3651378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27974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635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9471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3437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504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4792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91108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66519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CO" sz="2000" b="1" u="none" strike="noStrike" dirty="0">
                          <a:effectLst/>
                        </a:rPr>
                        <a:t>Categoría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800" b="1" u="none" strike="noStrike" dirty="0">
                          <a:effectLst/>
                        </a:rPr>
                        <a:t>Condiciones para</a:t>
                      </a:r>
                      <a:r>
                        <a:rPr lang="es-CO" sz="1800" b="1" u="none" strike="noStrike" baseline="0" dirty="0">
                          <a:effectLst/>
                        </a:rPr>
                        <a:t> declarar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s-CO" sz="1800" b="1" u="none" strike="noStrike" dirty="0">
                          <a:effectLst/>
                        </a:rPr>
                        <a:t>Usos permitidos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519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Composición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Estructura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Función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Preservación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Restauración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600" b="1" u="none" strike="noStrike" dirty="0">
                          <a:effectLst/>
                        </a:rPr>
                        <a:t>Uso Sostenible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2598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 dirty="0">
                          <a:effectLst/>
                        </a:rPr>
                        <a:t>Parque Natural  Regional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 dirty="0">
                          <a:effectLst/>
                        </a:rPr>
                        <a:t>X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 dirty="0">
                          <a:effectLst/>
                        </a:rPr>
                        <a:t>X</a:t>
                      </a:r>
                      <a:endParaRPr lang="es-CO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 dirty="0">
                          <a:effectLst/>
                        </a:rPr>
                        <a:t>X</a:t>
                      </a:r>
                      <a:endParaRPr lang="es-CO" sz="16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 dirty="0">
                          <a:effectLst/>
                        </a:rPr>
                        <a:t> 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5194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 dirty="0">
                          <a:effectLst/>
                        </a:rPr>
                        <a:t>Reserva Forestal Protectora Regional 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 dirty="0">
                          <a:effectLst/>
                        </a:rPr>
                        <a:t>X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 dirty="0">
                          <a:effectLst/>
                        </a:rPr>
                        <a:t> </a:t>
                      </a:r>
                      <a:r>
                        <a:rPr lang="es-CO" sz="1600" u="none" strike="noStrike" dirty="0" smtClean="0">
                          <a:effectLst/>
                        </a:rPr>
                        <a:t>X*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2598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 dirty="0">
                          <a:effectLst/>
                        </a:rPr>
                        <a:t>Distrito </a:t>
                      </a:r>
                      <a:r>
                        <a:rPr lang="es-CO" sz="1600" u="none" strike="noStrike" dirty="0" smtClean="0">
                          <a:effectLst/>
                        </a:rPr>
                        <a:t>Regional</a:t>
                      </a:r>
                      <a:r>
                        <a:rPr lang="es-CO" sz="1600" u="none" strike="noStrike" baseline="0" dirty="0" smtClean="0">
                          <a:effectLst/>
                        </a:rPr>
                        <a:t> d</a:t>
                      </a:r>
                      <a:r>
                        <a:rPr lang="es-CO" sz="1600" u="none" strike="noStrike" dirty="0" smtClean="0">
                          <a:effectLst/>
                        </a:rPr>
                        <a:t>e </a:t>
                      </a:r>
                      <a:r>
                        <a:rPr lang="es-CO" sz="1600" u="none" strike="noStrike" dirty="0">
                          <a:effectLst/>
                        </a:rPr>
                        <a:t>Manejo </a:t>
                      </a:r>
                      <a:r>
                        <a:rPr lang="es-CO" sz="1600" u="none" strike="noStrike" dirty="0" smtClean="0">
                          <a:effectLst/>
                        </a:rPr>
                        <a:t>Integrado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 dirty="0">
                          <a:effectLst/>
                        </a:rPr>
                        <a:t>X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2598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 dirty="0">
                          <a:effectLst/>
                        </a:rPr>
                        <a:t>Áreas de Recreación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 dirty="0">
                          <a:effectLst/>
                        </a:rPr>
                        <a:t>X</a:t>
                      </a:r>
                      <a:endParaRPr lang="es-CO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489126"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 dirty="0">
                          <a:effectLst/>
                        </a:rPr>
                        <a:t>Distritos de Conservación de Suelos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>
                          <a:effectLst/>
                        </a:rPr>
                        <a:t>X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600" u="none" strike="noStrike" dirty="0">
                          <a:effectLst/>
                        </a:rPr>
                        <a:t>X</a:t>
                      </a:r>
                      <a:endParaRPr lang="es-CO" sz="16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4" name="3 CuadroTexto"/>
          <p:cNvSpPr txBox="1"/>
          <p:nvPr/>
        </p:nvSpPr>
        <p:spPr>
          <a:xfrm>
            <a:off x="1942288" y="5671225"/>
            <a:ext cx="85019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X</a:t>
            </a:r>
            <a:r>
              <a:rPr lang="es-CO" dirty="0" smtClean="0"/>
              <a:t>* asociado al aprovechamiento de productos secundarios del bosque. 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09089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2394" y="3403746"/>
            <a:ext cx="10515600" cy="1325563"/>
          </a:xfrm>
        </p:spPr>
        <p:txBody>
          <a:bodyPr>
            <a:normAutofit fontScale="90000"/>
          </a:bodyPr>
          <a:lstStyle/>
          <a:p>
            <a:pPr algn="just"/>
            <a:r>
              <a:rPr lang="es-ES" altLang="es-ES_tradnl" dirty="0" smtClean="0">
                <a:latin typeface="Arial Narrow" panose="020B0606020202030204" pitchFamily="34" charset="0"/>
                <a:cs typeface="Arial" panose="020B0604020202020204" pitchFamily="34" charset="0"/>
              </a:rPr>
              <a:t>Ampliar </a:t>
            </a:r>
            <a:r>
              <a:rPr lang="es-ES" altLang="es-ES_tradnl" dirty="0">
                <a:latin typeface="Arial Narrow" panose="020B0606020202030204" pitchFamily="34" charset="0"/>
                <a:cs typeface="Arial" panose="020B0604020202020204" pitchFamily="34" charset="0"/>
              </a:rPr>
              <a:t>el contexto y alcance de la </a:t>
            </a:r>
            <a:r>
              <a:rPr lang="es-ES" altLang="es-ES_tradnl" dirty="0" smtClean="0">
                <a:latin typeface="Arial Narrow" panose="020B0606020202030204" pitchFamily="34" charset="0"/>
                <a:cs typeface="Arial" panose="020B0604020202020204" pitchFamily="34" charset="0"/>
              </a:rPr>
              <a:t>orden 1- #1.1.1 y presentar un primer </a:t>
            </a:r>
            <a:r>
              <a:rPr lang="es-ES" altLang="es-ES_tradnl" dirty="0">
                <a:latin typeface="Arial Narrow" panose="020B0606020202030204" pitchFamily="34" charset="0"/>
                <a:cs typeface="Arial" panose="020B0604020202020204" pitchFamily="34" charset="0"/>
              </a:rPr>
              <a:t>balance de la revisión de la información reportada </a:t>
            </a:r>
            <a:r>
              <a:rPr lang="es-ES" altLang="es-ES_tradnl" dirty="0" smtClean="0">
                <a:latin typeface="Arial Narrow" panose="020B0606020202030204" pitchFamily="34" charset="0"/>
                <a:cs typeface="Arial" panose="020B0604020202020204" pitchFamily="34" charset="0"/>
              </a:rPr>
              <a:t>en un </a:t>
            </a:r>
            <a:r>
              <a:rPr lang="es-ES" altLang="es-ES_tradnl" dirty="0">
                <a:latin typeface="Arial Narrow" panose="020B0606020202030204" pitchFamily="34" charset="0"/>
                <a:cs typeface="Arial" panose="020B0604020202020204" pitchFamily="34" charset="0"/>
              </a:rPr>
              <a:t>espacio para conocer y resolver las dudas o inquietudes relacionadas con la misma. </a:t>
            </a:r>
            <a:r>
              <a:rPr lang="es-CO" altLang="es-ES_tradnl" dirty="0">
                <a:latin typeface="Arial Narrow" panose="020B0606020202030204" pitchFamily="34" charset="0"/>
                <a:cs typeface="Arial" panose="020B0604020202020204" pitchFamily="34" charset="0"/>
              </a:rPr>
              <a:t/>
            </a:r>
            <a:br>
              <a:rPr lang="es-CO" altLang="es-ES_tradnl" dirty="0"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es-CO" dirty="0"/>
          </a:p>
        </p:txBody>
      </p:sp>
      <p:sp>
        <p:nvSpPr>
          <p:cNvPr id="5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 txBox="1">
            <a:spLocks/>
          </p:cNvSpPr>
          <p:nvPr/>
        </p:nvSpPr>
        <p:spPr>
          <a:xfrm>
            <a:off x="824564" y="0"/>
            <a:ext cx="3642236" cy="254325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altLang="es-ES_tradnl" sz="14200" dirty="0" smtClean="0">
                <a:solidFill>
                  <a:schemeClr val="accent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Objetivo</a:t>
            </a:r>
            <a:r>
              <a:rPr lang="es-CO" dirty="0" smtClean="0">
                <a:solidFill>
                  <a:schemeClr val="accent6"/>
                </a:solidFill>
                <a:latin typeface="Arial Narrow" panose="020B0606020202030204" pitchFamily="34" charset="0"/>
              </a:rPr>
              <a:t/>
            </a:r>
            <a:br>
              <a:rPr lang="es-CO" dirty="0" smtClean="0">
                <a:solidFill>
                  <a:schemeClr val="accent6"/>
                </a:solidFill>
                <a:latin typeface="Arial Narrow" panose="020B0606020202030204" pitchFamily="34" charset="0"/>
              </a:rPr>
            </a:br>
            <a:endParaRPr lang="es-CO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04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33136" y="149620"/>
            <a:ext cx="10090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REGULACIÓN DE LA ACTIVIDAD DE MINERIA EN LAS 190 AP CON PMA  </a:t>
            </a: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827665564"/>
              </p:ext>
            </p:extLst>
          </p:nvPr>
        </p:nvGraphicFramePr>
        <p:xfrm>
          <a:off x="3486201" y="635443"/>
          <a:ext cx="6283207" cy="5623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CuadroTexto 1"/>
          <p:cNvSpPr txBox="1"/>
          <p:nvPr/>
        </p:nvSpPr>
        <p:spPr>
          <a:xfrm>
            <a:off x="2250732" y="1808926"/>
            <a:ext cx="738664" cy="223831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CO" b="1" u="sng">
                <a:solidFill>
                  <a:schemeClr val="accent6"/>
                </a:solidFill>
              </a:rPr>
              <a:t>Zona de uso sostenible </a:t>
            </a:r>
          </a:p>
        </p:txBody>
      </p:sp>
      <p:sp>
        <p:nvSpPr>
          <p:cNvPr id="6" name="CuadroTexto 5"/>
          <p:cNvSpPr txBox="1"/>
          <p:nvPr/>
        </p:nvSpPr>
        <p:spPr>
          <a:xfrm>
            <a:off x="2232794" y="4352334"/>
            <a:ext cx="738664" cy="190659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CO" b="1" u="sng">
                <a:solidFill>
                  <a:schemeClr val="accent6"/>
                </a:solidFill>
              </a:rPr>
              <a:t>Zona general de uso publico </a:t>
            </a:r>
          </a:p>
        </p:txBody>
      </p:sp>
      <p:sp>
        <p:nvSpPr>
          <p:cNvPr id="7" name="Flecha derecha 6"/>
          <p:cNvSpPr/>
          <p:nvPr/>
        </p:nvSpPr>
        <p:spPr>
          <a:xfrm>
            <a:off x="3074044" y="3200577"/>
            <a:ext cx="460726" cy="324197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Flecha derecha 7"/>
          <p:cNvSpPr/>
          <p:nvPr/>
        </p:nvSpPr>
        <p:spPr>
          <a:xfrm>
            <a:off x="3042101" y="5305632"/>
            <a:ext cx="444100" cy="340746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2066212637"/>
              </p:ext>
            </p:extLst>
          </p:nvPr>
        </p:nvGraphicFramePr>
        <p:xfrm>
          <a:off x="-514051" y="859461"/>
          <a:ext cx="4048822" cy="949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Diagrama 10"/>
          <p:cNvGraphicFramePr/>
          <p:nvPr>
            <p:extLst>
              <p:ext uri="{D42A27DB-BD31-4B8C-83A1-F6EECF244321}">
                <p14:modId xmlns:p14="http://schemas.microsoft.com/office/powerpoint/2010/main" val="2854399585"/>
              </p:ext>
            </p:extLst>
          </p:nvPr>
        </p:nvGraphicFramePr>
        <p:xfrm>
          <a:off x="-53668" y="2355280"/>
          <a:ext cx="2287092" cy="3497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674134"/>
              </p:ext>
            </p:extLst>
          </p:nvPr>
        </p:nvGraphicFramePr>
        <p:xfrm>
          <a:off x="9769408" y="2484297"/>
          <a:ext cx="2325610" cy="1020773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581403">
                  <a:extLst>
                    <a:ext uri="{9D8B030D-6E8A-4147-A177-3AD203B41FA5}">
                      <a16:colId xmlns:a16="http://schemas.microsoft.com/office/drawing/2014/main" xmlns="" val="599347166"/>
                    </a:ext>
                  </a:extLst>
                </a:gridCol>
                <a:gridCol w="416488">
                  <a:extLst>
                    <a:ext uri="{9D8B030D-6E8A-4147-A177-3AD203B41FA5}">
                      <a16:colId xmlns:a16="http://schemas.microsoft.com/office/drawing/2014/main" xmlns="" val="128752610"/>
                    </a:ext>
                  </a:extLst>
                </a:gridCol>
                <a:gridCol w="416488">
                  <a:extLst>
                    <a:ext uri="{9D8B030D-6E8A-4147-A177-3AD203B41FA5}">
                      <a16:colId xmlns:a16="http://schemas.microsoft.com/office/drawing/2014/main" xmlns="" val="2182718706"/>
                    </a:ext>
                  </a:extLst>
                </a:gridCol>
                <a:gridCol w="329828">
                  <a:extLst>
                    <a:ext uri="{9D8B030D-6E8A-4147-A177-3AD203B41FA5}">
                      <a16:colId xmlns:a16="http://schemas.microsoft.com/office/drawing/2014/main" xmlns="" val="2725020647"/>
                    </a:ext>
                  </a:extLst>
                </a:gridCol>
                <a:gridCol w="581403">
                  <a:extLst>
                    <a:ext uri="{9D8B030D-6E8A-4147-A177-3AD203B41FA5}">
                      <a16:colId xmlns:a16="http://schemas.microsoft.com/office/drawing/2014/main" xmlns="" val="1830048999"/>
                    </a:ext>
                  </a:extLst>
                </a:gridCol>
              </a:tblGrid>
              <a:tr h="296357">
                <a:tc gridSpan="5">
                  <a:txBody>
                    <a:bodyPr/>
                    <a:lstStyle/>
                    <a:p>
                      <a:pPr algn="ctr"/>
                      <a:r>
                        <a:rPr lang="es-CO" sz="1600"/>
                        <a:t>Estado</a:t>
                      </a:r>
                      <a:r>
                        <a:rPr lang="es-CO" sz="1600" baseline="0"/>
                        <a:t> Licencias </a:t>
                      </a:r>
                      <a:endParaRPr lang="es-CO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96285918"/>
                  </a:ext>
                </a:extLst>
              </a:tr>
              <a:tr h="389136">
                <a:tc>
                  <a:txBody>
                    <a:bodyPr/>
                    <a:lstStyle/>
                    <a:p>
                      <a:r>
                        <a:rPr lang="es-CO" sz="800"/>
                        <a:t>En</a:t>
                      </a:r>
                      <a:r>
                        <a:rPr lang="es-CO" sz="800" baseline="0"/>
                        <a:t> tramite</a:t>
                      </a:r>
                      <a:endParaRPr lang="es-CO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err="1"/>
                        <a:t>Exp</a:t>
                      </a:r>
                      <a:r>
                        <a:rPr lang="es-CO" sz="800"/>
                        <a:t>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/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/>
                        <a:t>S-I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81597844"/>
                  </a:ext>
                </a:extLst>
              </a:tr>
              <a:tr h="296357">
                <a:tc>
                  <a:txBody>
                    <a:bodyPr/>
                    <a:lstStyle/>
                    <a:p>
                      <a:r>
                        <a:rPr lang="es-CO" sz="110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25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487048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300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33136" y="149620"/>
            <a:ext cx="8442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REGULACIÓN DE LA ACTIVIDAD DE MINERIA </a:t>
            </a: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454798380"/>
              </p:ext>
            </p:extLst>
          </p:nvPr>
        </p:nvGraphicFramePr>
        <p:xfrm>
          <a:off x="3602947" y="789709"/>
          <a:ext cx="6364013" cy="5494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2448647" y="1908315"/>
            <a:ext cx="738664" cy="223831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CO" b="1" u="sng">
                <a:solidFill>
                  <a:schemeClr val="accent2"/>
                </a:solidFill>
              </a:rPr>
              <a:t>Zona de uso sostenible 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448647" y="4348658"/>
            <a:ext cx="738664" cy="190659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CO" b="1" u="sng">
                <a:solidFill>
                  <a:schemeClr val="accent2"/>
                </a:solidFill>
              </a:rPr>
              <a:t>Zona general de uso publico </a:t>
            </a:r>
          </a:p>
        </p:txBody>
      </p:sp>
      <p:sp>
        <p:nvSpPr>
          <p:cNvPr id="8" name="Flecha derecha 7"/>
          <p:cNvSpPr/>
          <p:nvPr/>
        </p:nvSpPr>
        <p:spPr>
          <a:xfrm>
            <a:off x="3219455" y="3175732"/>
            <a:ext cx="460726" cy="324197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Flecha derecha 8"/>
          <p:cNvSpPr/>
          <p:nvPr/>
        </p:nvSpPr>
        <p:spPr>
          <a:xfrm>
            <a:off x="3158847" y="5157138"/>
            <a:ext cx="444100" cy="340746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3551675720"/>
              </p:ext>
            </p:extLst>
          </p:nvPr>
        </p:nvGraphicFramePr>
        <p:xfrm>
          <a:off x="-360850" y="727434"/>
          <a:ext cx="4194233" cy="1180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Diagrama 10"/>
          <p:cNvGraphicFramePr/>
          <p:nvPr>
            <p:extLst>
              <p:ext uri="{D42A27DB-BD31-4B8C-83A1-F6EECF244321}">
                <p14:modId xmlns:p14="http://schemas.microsoft.com/office/powerpoint/2010/main" val="2875056587"/>
              </p:ext>
            </p:extLst>
          </p:nvPr>
        </p:nvGraphicFramePr>
        <p:xfrm>
          <a:off x="0" y="2331854"/>
          <a:ext cx="2287092" cy="3497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606468"/>
              </p:ext>
            </p:extLst>
          </p:nvPr>
        </p:nvGraphicFramePr>
        <p:xfrm>
          <a:off x="9941205" y="2955510"/>
          <a:ext cx="2250795" cy="1020773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562699">
                  <a:extLst>
                    <a:ext uri="{9D8B030D-6E8A-4147-A177-3AD203B41FA5}">
                      <a16:colId xmlns:a16="http://schemas.microsoft.com/office/drawing/2014/main" xmlns="" val="599347166"/>
                    </a:ext>
                  </a:extLst>
                </a:gridCol>
                <a:gridCol w="403090">
                  <a:extLst>
                    <a:ext uri="{9D8B030D-6E8A-4147-A177-3AD203B41FA5}">
                      <a16:colId xmlns:a16="http://schemas.microsoft.com/office/drawing/2014/main" xmlns="" val="128752610"/>
                    </a:ext>
                  </a:extLst>
                </a:gridCol>
                <a:gridCol w="298562">
                  <a:extLst>
                    <a:ext uri="{9D8B030D-6E8A-4147-A177-3AD203B41FA5}">
                      <a16:colId xmlns:a16="http://schemas.microsoft.com/office/drawing/2014/main" xmlns="" val="2182718706"/>
                    </a:ext>
                  </a:extLst>
                </a:gridCol>
                <a:gridCol w="423745">
                  <a:extLst>
                    <a:ext uri="{9D8B030D-6E8A-4147-A177-3AD203B41FA5}">
                      <a16:colId xmlns:a16="http://schemas.microsoft.com/office/drawing/2014/main" xmlns="" val="2725020647"/>
                    </a:ext>
                  </a:extLst>
                </a:gridCol>
                <a:gridCol w="562699">
                  <a:extLst>
                    <a:ext uri="{9D8B030D-6E8A-4147-A177-3AD203B41FA5}">
                      <a16:colId xmlns:a16="http://schemas.microsoft.com/office/drawing/2014/main" xmlns="" val="1830048999"/>
                    </a:ext>
                  </a:extLst>
                </a:gridCol>
              </a:tblGrid>
              <a:tr h="296357">
                <a:tc gridSpan="5">
                  <a:txBody>
                    <a:bodyPr/>
                    <a:lstStyle/>
                    <a:p>
                      <a:pPr algn="ctr"/>
                      <a:r>
                        <a:rPr lang="es-CO" sz="1600"/>
                        <a:t>Estado</a:t>
                      </a:r>
                      <a:r>
                        <a:rPr lang="es-CO" sz="1600" baseline="0"/>
                        <a:t> Licencias </a:t>
                      </a:r>
                      <a:endParaRPr lang="es-CO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96285918"/>
                  </a:ext>
                </a:extLst>
              </a:tr>
              <a:tr h="389136">
                <a:tc>
                  <a:txBody>
                    <a:bodyPr/>
                    <a:lstStyle/>
                    <a:p>
                      <a:r>
                        <a:rPr lang="es-CO" sz="800"/>
                        <a:t>En</a:t>
                      </a:r>
                      <a:r>
                        <a:rPr lang="es-CO" sz="800" baseline="0"/>
                        <a:t> tramite</a:t>
                      </a:r>
                      <a:endParaRPr lang="es-CO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err="1"/>
                        <a:t>Exp</a:t>
                      </a:r>
                      <a:endParaRPr lang="es-CO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/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/>
                        <a:t>S-I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81597844"/>
                  </a:ext>
                </a:extLst>
              </a:tr>
              <a:tr h="296357">
                <a:tc>
                  <a:txBody>
                    <a:bodyPr/>
                    <a:lstStyle/>
                    <a:p>
                      <a:r>
                        <a:rPr lang="es-CO" sz="11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487048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1220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33136" y="149620"/>
            <a:ext cx="8442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REGULACIÓN DE LA ACTIVIDAD DE MINERIA </a:t>
            </a: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539455306"/>
              </p:ext>
            </p:extLst>
          </p:nvPr>
        </p:nvGraphicFramePr>
        <p:xfrm>
          <a:off x="3312261" y="727434"/>
          <a:ext cx="6911828" cy="5568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2615063" y="1978428"/>
            <a:ext cx="738664" cy="223831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CO" b="1" u="sng">
                <a:solidFill>
                  <a:schemeClr val="accent1"/>
                </a:solidFill>
              </a:rPr>
              <a:t>Zona de uso sostenible 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593147" y="4356971"/>
            <a:ext cx="738664" cy="190659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CO" b="1" u="sng">
                <a:solidFill>
                  <a:schemeClr val="accent1"/>
                </a:solidFill>
              </a:rPr>
              <a:t>Zona general de uso publico </a:t>
            </a:r>
          </a:p>
        </p:txBody>
      </p:sp>
      <p:sp>
        <p:nvSpPr>
          <p:cNvPr id="8" name="Flecha derecha 7"/>
          <p:cNvSpPr/>
          <p:nvPr/>
        </p:nvSpPr>
        <p:spPr>
          <a:xfrm>
            <a:off x="3402919" y="3399593"/>
            <a:ext cx="460726" cy="324197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accent1"/>
              </a:solidFill>
            </a:endParaRPr>
          </a:p>
        </p:txBody>
      </p:sp>
      <p:sp>
        <p:nvSpPr>
          <p:cNvPr id="9" name="Flecha derecha 8"/>
          <p:cNvSpPr/>
          <p:nvPr/>
        </p:nvSpPr>
        <p:spPr>
          <a:xfrm>
            <a:off x="3331811" y="5294559"/>
            <a:ext cx="444100" cy="340746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accent1"/>
              </a:solidFill>
            </a:endParaRPr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2135510249"/>
              </p:ext>
            </p:extLst>
          </p:nvPr>
        </p:nvGraphicFramePr>
        <p:xfrm>
          <a:off x="-250476" y="727434"/>
          <a:ext cx="3930657" cy="1180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Diagrama 10"/>
          <p:cNvGraphicFramePr/>
          <p:nvPr>
            <p:extLst>
              <p:ext uri="{D42A27DB-BD31-4B8C-83A1-F6EECF244321}">
                <p14:modId xmlns:p14="http://schemas.microsoft.com/office/powerpoint/2010/main" val="1630209245"/>
              </p:ext>
            </p:extLst>
          </p:nvPr>
        </p:nvGraphicFramePr>
        <p:xfrm>
          <a:off x="192191" y="2311118"/>
          <a:ext cx="2287605" cy="3811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4465210"/>
              </p:ext>
            </p:extLst>
          </p:nvPr>
        </p:nvGraphicFramePr>
        <p:xfrm>
          <a:off x="9795889" y="2986123"/>
          <a:ext cx="2250795" cy="1020773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562699">
                  <a:extLst>
                    <a:ext uri="{9D8B030D-6E8A-4147-A177-3AD203B41FA5}">
                      <a16:colId xmlns:a16="http://schemas.microsoft.com/office/drawing/2014/main" xmlns="" val="599347166"/>
                    </a:ext>
                  </a:extLst>
                </a:gridCol>
                <a:gridCol w="598170">
                  <a:extLst>
                    <a:ext uri="{9D8B030D-6E8A-4147-A177-3AD203B41FA5}">
                      <a16:colId xmlns:a16="http://schemas.microsoft.com/office/drawing/2014/main" xmlns="" val="128752610"/>
                    </a:ext>
                  </a:extLst>
                </a:gridCol>
                <a:gridCol w="368968">
                  <a:extLst>
                    <a:ext uri="{9D8B030D-6E8A-4147-A177-3AD203B41FA5}">
                      <a16:colId xmlns:a16="http://schemas.microsoft.com/office/drawing/2014/main" xmlns="" val="2182718706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xmlns="" val="2725020647"/>
                    </a:ext>
                  </a:extLst>
                </a:gridCol>
                <a:gridCol w="416158">
                  <a:extLst>
                    <a:ext uri="{9D8B030D-6E8A-4147-A177-3AD203B41FA5}">
                      <a16:colId xmlns:a16="http://schemas.microsoft.com/office/drawing/2014/main" xmlns="" val="1830048999"/>
                    </a:ext>
                  </a:extLst>
                </a:gridCol>
              </a:tblGrid>
              <a:tr h="296357">
                <a:tc gridSpan="5">
                  <a:txBody>
                    <a:bodyPr/>
                    <a:lstStyle/>
                    <a:p>
                      <a:pPr algn="ctr"/>
                      <a:r>
                        <a:rPr lang="es-CO" sz="1600"/>
                        <a:t>Estado</a:t>
                      </a:r>
                      <a:r>
                        <a:rPr lang="es-CO" sz="1600" baseline="0"/>
                        <a:t> Licencias </a:t>
                      </a:r>
                      <a:endParaRPr lang="es-CO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96285918"/>
                  </a:ext>
                </a:extLst>
              </a:tr>
              <a:tr h="389136">
                <a:tc>
                  <a:txBody>
                    <a:bodyPr/>
                    <a:lstStyle/>
                    <a:p>
                      <a:r>
                        <a:rPr lang="es-CO" sz="800"/>
                        <a:t>En</a:t>
                      </a:r>
                      <a:r>
                        <a:rPr lang="es-CO" sz="800" baseline="0"/>
                        <a:t> tramite</a:t>
                      </a:r>
                      <a:endParaRPr lang="es-CO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err="1"/>
                        <a:t>Exp</a:t>
                      </a:r>
                      <a:endParaRPr lang="es-CO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/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/>
                        <a:t>S-I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81597844"/>
                  </a:ext>
                </a:extLst>
              </a:tr>
              <a:tr h="296357">
                <a:tc>
                  <a:txBody>
                    <a:bodyPr/>
                    <a:lstStyle/>
                    <a:p>
                      <a:r>
                        <a:rPr lang="es-CO" sz="1100"/>
                        <a:t>87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142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45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487048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372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33136" y="149620"/>
            <a:ext cx="8442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REGULACIÓN DE LA ACTIVIDAD DE MINERIA </a:t>
            </a: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225901516"/>
              </p:ext>
            </p:extLst>
          </p:nvPr>
        </p:nvGraphicFramePr>
        <p:xfrm>
          <a:off x="2941518" y="727434"/>
          <a:ext cx="7517936" cy="5568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2572185" y="1908315"/>
            <a:ext cx="738664" cy="223831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CO" b="1" u="sng">
                <a:solidFill>
                  <a:schemeClr val="accent4"/>
                </a:solidFill>
              </a:rPr>
              <a:t>Zona de uso sostenible 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535140" y="4390222"/>
            <a:ext cx="738664" cy="190659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CO" b="1" u="sng">
                <a:solidFill>
                  <a:schemeClr val="accent4"/>
                </a:solidFill>
              </a:rPr>
              <a:t>Zona general de uso publico </a:t>
            </a:r>
          </a:p>
        </p:txBody>
      </p:sp>
      <p:sp>
        <p:nvSpPr>
          <p:cNvPr id="8" name="Flecha derecha 7"/>
          <p:cNvSpPr/>
          <p:nvPr/>
        </p:nvSpPr>
        <p:spPr>
          <a:xfrm>
            <a:off x="3219456" y="3349754"/>
            <a:ext cx="460726" cy="324197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accent4"/>
              </a:solidFill>
            </a:endParaRPr>
          </a:p>
        </p:txBody>
      </p:sp>
      <p:sp>
        <p:nvSpPr>
          <p:cNvPr id="9" name="Flecha derecha 8"/>
          <p:cNvSpPr/>
          <p:nvPr/>
        </p:nvSpPr>
        <p:spPr>
          <a:xfrm>
            <a:off x="3273804" y="5173147"/>
            <a:ext cx="444100" cy="340746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accent4"/>
              </a:solidFill>
            </a:endParaRPr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3519067798"/>
              </p:ext>
            </p:extLst>
          </p:nvPr>
        </p:nvGraphicFramePr>
        <p:xfrm>
          <a:off x="-199651" y="727434"/>
          <a:ext cx="4194233" cy="11808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Diagrama 10"/>
          <p:cNvGraphicFramePr/>
          <p:nvPr>
            <p:extLst>
              <p:ext uri="{D42A27DB-BD31-4B8C-83A1-F6EECF244321}">
                <p14:modId xmlns:p14="http://schemas.microsoft.com/office/powerpoint/2010/main" val="3478055680"/>
              </p:ext>
            </p:extLst>
          </p:nvPr>
        </p:nvGraphicFramePr>
        <p:xfrm>
          <a:off x="227992" y="2311118"/>
          <a:ext cx="2287605" cy="3811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604918"/>
              </p:ext>
            </p:extLst>
          </p:nvPr>
        </p:nvGraphicFramePr>
        <p:xfrm>
          <a:off x="9898302" y="3163564"/>
          <a:ext cx="2250795" cy="1020773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562699">
                  <a:extLst>
                    <a:ext uri="{9D8B030D-6E8A-4147-A177-3AD203B41FA5}">
                      <a16:colId xmlns:a16="http://schemas.microsoft.com/office/drawing/2014/main" xmlns="" val="599347166"/>
                    </a:ext>
                  </a:extLst>
                </a:gridCol>
                <a:gridCol w="598170">
                  <a:extLst>
                    <a:ext uri="{9D8B030D-6E8A-4147-A177-3AD203B41FA5}">
                      <a16:colId xmlns:a16="http://schemas.microsoft.com/office/drawing/2014/main" xmlns="" val="128752610"/>
                    </a:ext>
                  </a:extLst>
                </a:gridCol>
                <a:gridCol w="368968">
                  <a:extLst>
                    <a:ext uri="{9D8B030D-6E8A-4147-A177-3AD203B41FA5}">
                      <a16:colId xmlns:a16="http://schemas.microsoft.com/office/drawing/2014/main" xmlns="" val="2182718706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xmlns="" val="2725020647"/>
                    </a:ext>
                  </a:extLst>
                </a:gridCol>
                <a:gridCol w="416158">
                  <a:extLst>
                    <a:ext uri="{9D8B030D-6E8A-4147-A177-3AD203B41FA5}">
                      <a16:colId xmlns:a16="http://schemas.microsoft.com/office/drawing/2014/main" xmlns="" val="1830048999"/>
                    </a:ext>
                  </a:extLst>
                </a:gridCol>
              </a:tblGrid>
              <a:tr h="220632">
                <a:tc gridSpan="5">
                  <a:txBody>
                    <a:bodyPr/>
                    <a:lstStyle/>
                    <a:p>
                      <a:pPr algn="ctr"/>
                      <a:r>
                        <a:rPr lang="es-CO" sz="1600"/>
                        <a:t>Estado</a:t>
                      </a:r>
                      <a:r>
                        <a:rPr lang="es-CO" sz="1600" baseline="0"/>
                        <a:t> Licencias </a:t>
                      </a:r>
                      <a:endParaRPr lang="es-CO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96285918"/>
                  </a:ext>
                </a:extLst>
              </a:tr>
              <a:tr h="389136">
                <a:tc>
                  <a:txBody>
                    <a:bodyPr/>
                    <a:lstStyle/>
                    <a:p>
                      <a:r>
                        <a:rPr lang="es-CO" sz="800"/>
                        <a:t>En</a:t>
                      </a:r>
                      <a:r>
                        <a:rPr lang="es-CO" sz="800" baseline="0"/>
                        <a:t> tramite</a:t>
                      </a:r>
                      <a:endParaRPr lang="es-CO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err="1"/>
                        <a:t>Exp</a:t>
                      </a:r>
                      <a:endParaRPr lang="es-CO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/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/>
                        <a:t>S-I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81597844"/>
                  </a:ext>
                </a:extLst>
              </a:tr>
              <a:tr h="296357">
                <a:tc>
                  <a:txBody>
                    <a:bodyPr/>
                    <a:lstStyle/>
                    <a:p>
                      <a:r>
                        <a:rPr lang="es-CO" sz="110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14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487048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084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33136" y="149620"/>
            <a:ext cx="8442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REGULACIÓN DE LA ACTIVIDAD DE MINERIA </a:t>
            </a:r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2522145184"/>
              </p:ext>
            </p:extLst>
          </p:nvPr>
        </p:nvGraphicFramePr>
        <p:xfrm>
          <a:off x="3117273" y="711436"/>
          <a:ext cx="7348451" cy="5568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uadroTexto 5"/>
          <p:cNvSpPr txBox="1"/>
          <p:nvPr/>
        </p:nvSpPr>
        <p:spPr>
          <a:xfrm>
            <a:off x="2544937" y="2040383"/>
            <a:ext cx="738664" cy="223831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CO" b="1" u="sng">
                <a:solidFill>
                  <a:schemeClr val="tx1">
                    <a:lumMod val="50000"/>
                    <a:lumOff val="50000"/>
                  </a:schemeClr>
                </a:solidFill>
              </a:rPr>
              <a:t>Zona de uso sostenible </a:t>
            </a:r>
          </a:p>
        </p:txBody>
      </p:sp>
      <p:sp>
        <p:nvSpPr>
          <p:cNvPr id="7" name="CuadroTexto 6"/>
          <p:cNvSpPr txBox="1"/>
          <p:nvPr/>
        </p:nvSpPr>
        <p:spPr>
          <a:xfrm>
            <a:off x="2531930" y="4440404"/>
            <a:ext cx="738664" cy="1906597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s-CO" b="1" u="sng">
                <a:solidFill>
                  <a:schemeClr val="tx1">
                    <a:lumMod val="50000"/>
                    <a:lumOff val="50000"/>
                  </a:schemeClr>
                </a:solidFill>
              </a:rPr>
              <a:t>Zona general de uso publico </a:t>
            </a:r>
          </a:p>
        </p:txBody>
      </p:sp>
      <p:sp>
        <p:nvSpPr>
          <p:cNvPr id="8" name="Flecha derecha 7"/>
          <p:cNvSpPr/>
          <p:nvPr/>
        </p:nvSpPr>
        <p:spPr>
          <a:xfrm>
            <a:off x="3270594" y="3399904"/>
            <a:ext cx="460726" cy="324197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accent4"/>
              </a:solidFill>
            </a:endParaRPr>
          </a:p>
        </p:txBody>
      </p:sp>
      <p:sp>
        <p:nvSpPr>
          <p:cNvPr id="9" name="Flecha derecha 8"/>
          <p:cNvSpPr/>
          <p:nvPr/>
        </p:nvSpPr>
        <p:spPr>
          <a:xfrm>
            <a:off x="3226505" y="5223329"/>
            <a:ext cx="444100" cy="340746"/>
          </a:xfrm>
          <a:prstGeom prst="right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>
              <a:solidFill>
                <a:schemeClr val="accent4"/>
              </a:solidFill>
            </a:endParaRPr>
          </a:p>
        </p:txBody>
      </p:sp>
      <p:graphicFrame>
        <p:nvGraphicFramePr>
          <p:cNvPr id="10" name="Diagrama 9"/>
          <p:cNvGraphicFramePr/>
          <p:nvPr>
            <p:extLst>
              <p:ext uri="{D42A27DB-BD31-4B8C-83A1-F6EECF244321}">
                <p14:modId xmlns:p14="http://schemas.microsoft.com/office/powerpoint/2010/main" val="2281659418"/>
              </p:ext>
            </p:extLst>
          </p:nvPr>
        </p:nvGraphicFramePr>
        <p:xfrm>
          <a:off x="-212354" y="793937"/>
          <a:ext cx="3329627" cy="1084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Diagrama 10"/>
          <p:cNvGraphicFramePr/>
          <p:nvPr>
            <p:extLst>
              <p:ext uri="{D42A27DB-BD31-4B8C-83A1-F6EECF244321}">
                <p14:modId xmlns:p14="http://schemas.microsoft.com/office/powerpoint/2010/main" val="1569364832"/>
              </p:ext>
            </p:extLst>
          </p:nvPr>
        </p:nvGraphicFramePr>
        <p:xfrm>
          <a:off x="146834" y="2373073"/>
          <a:ext cx="2287605" cy="38112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12" name="Tab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644409"/>
              </p:ext>
            </p:extLst>
          </p:nvPr>
        </p:nvGraphicFramePr>
        <p:xfrm>
          <a:off x="9898302" y="3163564"/>
          <a:ext cx="2250795" cy="1020773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562699">
                  <a:extLst>
                    <a:ext uri="{9D8B030D-6E8A-4147-A177-3AD203B41FA5}">
                      <a16:colId xmlns:a16="http://schemas.microsoft.com/office/drawing/2014/main" xmlns="" val="599347166"/>
                    </a:ext>
                  </a:extLst>
                </a:gridCol>
                <a:gridCol w="598170">
                  <a:extLst>
                    <a:ext uri="{9D8B030D-6E8A-4147-A177-3AD203B41FA5}">
                      <a16:colId xmlns:a16="http://schemas.microsoft.com/office/drawing/2014/main" xmlns="" val="128752610"/>
                    </a:ext>
                  </a:extLst>
                </a:gridCol>
                <a:gridCol w="368968">
                  <a:extLst>
                    <a:ext uri="{9D8B030D-6E8A-4147-A177-3AD203B41FA5}">
                      <a16:colId xmlns:a16="http://schemas.microsoft.com/office/drawing/2014/main" xmlns="" val="2182718706"/>
                    </a:ext>
                  </a:extLst>
                </a:gridCol>
                <a:gridCol w="304800">
                  <a:extLst>
                    <a:ext uri="{9D8B030D-6E8A-4147-A177-3AD203B41FA5}">
                      <a16:colId xmlns:a16="http://schemas.microsoft.com/office/drawing/2014/main" xmlns="" val="2725020647"/>
                    </a:ext>
                  </a:extLst>
                </a:gridCol>
                <a:gridCol w="416158">
                  <a:extLst>
                    <a:ext uri="{9D8B030D-6E8A-4147-A177-3AD203B41FA5}">
                      <a16:colId xmlns:a16="http://schemas.microsoft.com/office/drawing/2014/main" xmlns="" val="1830048999"/>
                    </a:ext>
                  </a:extLst>
                </a:gridCol>
              </a:tblGrid>
              <a:tr h="220632">
                <a:tc gridSpan="5">
                  <a:txBody>
                    <a:bodyPr/>
                    <a:lstStyle/>
                    <a:p>
                      <a:pPr algn="ctr"/>
                      <a:r>
                        <a:rPr lang="es-CO" sz="1600"/>
                        <a:t>Estado</a:t>
                      </a:r>
                      <a:r>
                        <a:rPr lang="es-CO" sz="1600" baseline="0"/>
                        <a:t> Licencias </a:t>
                      </a:r>
                      <a:endParaRPr lang="es-CO" sz="16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296285918"/>
                  </a:ext>
                </a:extLst>
              </a:tr>
              <a:tr h="389136">
                <a:tc>
                  <a:txBody>
                    <a:bodyPr/>
                    <a:lstStyle/>
                    <a:p>
                      <a:r>
                        <a:rPr lang="es-CO" sz="800"/>
                        <a:t>En</a:t>
                      </a:r>
                      <a:r>
                        <a:rPr lang="es-CO" sz="800" baseline="0"/>
                        <a:t> tramite</a:t>
                      </a:r>
                      <a:endParaRPr lang="es-CO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 err="1"/>
                        <a:t>Exp</a:t>
                      </a:r>
                      <a:endParaRPr lang="es-CO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/>
                        <a:t>NA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800"/>
                        <a:t>S-I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881597844"/>
                  </a:ext>
                </a:extLst>
              </a:tr>
              <a:tr h="296357">
                <a:tc>
                  <a:txBody>
                    <a:bodyPr/>
                    <a:lstStyle/>
                    <a:p>
                      <a:r>
                        <a:rPr lang="es-CO" sz="11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O" sz="110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487048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1742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6834" y="2250196"/>
            <a:ext cx="10515600" cy="1325563"/>
          </a:xfrm>
        </p:spPr>
        <p:txBody>
          <a:bodyPr>
            <a:normAutofit/>
          </a:bodyPr>
          <a:lstStyle/>
          <a:p>
            <a:r>
              <a:rPr lang="es-CO">
                <a:latin typeface="Arial Narrow" panose="020B0606020202030204" pitchFamily="34" charset="0"/>
                <a:cs typeface="Arial" panose="020B0604020202020204" pitchFamily="34" charset="0"/>
              </a:rPr>
              <a:t>Proceso de revisión cartográfica </a:t>
            </a:r>
            <a:r>
              <a:rPr lang="es-CO">
                <a:latin typeface="Arial Narrow" panose="020B0606020202030204" pitchFamily="34" charset="0"/>
              </a:rPr>
              <a:t/>
            </a:r>
            <a:br>
              <a:rPr lang="es-CO">
                <a:latin typeface="Arial Narrow" panose="020B0606020202030204" pitchFamily="34" charset="0"/>
              </a:rPr>
            </a:br>
            <a:endParaRPr lang="es-CO"/>
          </a:p>
        </p:txBody>
      </p:sp>
      <p:sp>
        <p:nvSpPr>
          <p:cNvPr id="5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 txBox="1">
            <a:spLocks/>
          </p:cNvSpPr>
          <p:nvPr/>
        </p:nvSpPr>
        <p:spPr>
          <a:xfrm>
            <a:off x="-490641" y="1941023"/>
            <a:ext cx="3642236" cy="254325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altLang="es-ES_tradnl" sz="14200">
                <a:solidFill>
                  <a:schemeClr val="accent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05</a:t>
            </a:r>
            <a: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  <a:t/>
            </a:r>
            <a:b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</a:br>
            <a:endParaRPr lang="es-CO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12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Imagen 87" descr="Gráfico, Gráfico de barras&#10;&#10;Descripción generada automáticamente">
            <a:extLst>
              <a:ext uri="{FF2B5EF4-FFF2-40B4-BE49-F238E27FC236}">
                <a16:creationId xmlns:a16="http://schemas.microsoft.com/office/drawing/2014/main" xmlns="" id="{96E1C913-639E-ADDE-DD8F-458481EF49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0" y="-3810"/>
            <a:ext cx="7267575" cy="4341495"/>
          </a:xfrm>
          <a:prstGeom prst="rect">
            <a:avLst/>
          </a:prstGeom>
        </p:spPr>
      </p:pic>
      <p:sp>
        <p:nvSpPr>
          <p:cNvPr id="4" name="CuadroTexto 3"/>
          <p:cNvSpPr txBox="1"/>
          <p:nvPr/>
        </p:nvSpPr>
        <p:spPr>
          <a:xfrm>
            <a:off x="671261" y="159145"/>
            <a:ext cx="8442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 dirty="0">
                <a:solidFill>
                  <a:schemeClr val="accent6">
                    <a:lumMod val="75000"/>
                  </a:schemeClr>
                </a:solidFill>
              </a:rPr>
              <a:t>REVISIÓN CARTOGRAFICA</a:t>
            </a:r>
          </a:p>
        </p:txBody>
      </p:sp>
      <p:sp>
        <p:nvSpPr>
          <p:cNvPr id="11" name="Flecha derecha 10"/>
          <p:cNvSpPr/>
          <p:nvPr/>
        </p:nvSpPr>
        <p:spPr>
          <a:xfrm>
            <a:off x="3379384" y="1647584"/>
            <a:ext cx="881149" cy="36576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AutoShape 2" descr="data:image/png;base64,iVBORw0KGgoAAAANSUhEUgAAA2MAAAJECAIAAAAUjWtkAAAAAXNSR0IArs4c6QAAAARnQU1BAACxjwv8YQUAAAAJcEhZcwAAIdUAACHVAQSctJ0AAP+lSURBVHhe7P15rCbNeh+GdVdVr+929jmzfMtdvsvLS1JcLFELJUqWBAlmJEOKHciGjEAIEERQ4kBBHAWWqD/0R/JHECQ2AidCYjtyjERBYhkMtVArZVHkpUjqkpe8392/Zb7Zz/5uvdXW+T3VfWbOzJyZOft5z5n3Nz3v6a7eqqueep5fbU/5VTH1To1S283Smtq7lfKQ+34bfPkwRhf5xEjp+b4IQsa5CGIuBHtFHMfS7lQ24t5KRB/Shh6Atd5oMgmDAPvGGKU18xmex/BEVoaRxEumk/yTj7d2d+SdO+urS4uMs/og8Ija4m/zwBMAbwrjGB+Ct3o+a0M9D8+URW2MjRPGuG9Mfe/bxXRk3vtK3FukCMsS6eFFCVLhIrIIn2p0GUUdiufVgbH1dJp3uylnsyPIs4jxXlblVXchTTpxG3QcUFHIJvXmI1FrxoXVqmI8uPU+i9P2iguEsTYvqggFW0B/zfP9OShlKinDMAgD0QbNsQ9t60zX2kIt14WuC1MPAn8hZLAJczma44iwtUUh476YTIskSQIhLtz6+LvDUbfTcQqwDTqIs2GKlal3K4NCshCwbgBq5IHCuH+XD61lmWeGzJAAT/RhjcKYc46S/XL0Cm13K4vCvxjRhzTf8MJlYBJSKuxwzmBYmrNSj2tvHMWBtfbRg+Gnn+x2u/333r2TxFFdG6/GPwB/Tk4QARA9C35qDV4K4htGMb7mIFl8CgOdNdWPP0X22vX3g4W1KAwpT15EG582Vs/Hbj+w+fMUL31Cc0zPBoclUoiUpaM5U7zekKVGVnOB+tdJEkqXuX3yQGgJrWi0qawN7nyBxQlkqL3iAgGmWFUSFawwfGU18q0FaKI2dQTzJXgbNMcBNAowU3anMsp6EfNSwRLBoHGpAWEuTXMcGUrpspJxHBFVvFhFNJ7mYAlgiqjjtEEHcDZM0dWr7B6UveclnIUcpcWPuE9c67JR17VWsiwy0BZYAmpQBGcMUOkLWkZzAMZ6Q2WH0sTM6wQMV8TCf4Fj44FPuVLzBFsbpXd8DlYUjUfFJ59sj4fqzp1ba6srYJO4zN2BDTUH2qHDp484BnxrTQ0qCioLumitayINwX1xqr1kH5M9Ntw2Mld4FWx5dyFavqnZCxbdxQr/fQ/51hw1J4D9KBK5pbMNKOjpNS786U14NBhhEKVEx12KUfOpkXHSv0JMEd+CpM3zotOZM8XXwRpbTCtke5SGIjh2/poiM1uPuSwF55ASjUK2/g6P00uhiQCKJOiQNgY6ep7vL0AqJZWBDZm3Kb4GhbYjaSvS8FD0vmBkBFPhJy9ZkDnmeBWsrYuyAlejpp2LVURFKUFQ4igEVWyDDuBsmCIKR9MIj9KirafBTnyvK7xeyGeELMqqlGUOjuXIYsCY4CDPPIBlOhg/fEhp7LCypSE6F3CvJ0AWufBR2sEL28tegDa5sltIYmPrx4+G9z4bdjv9d9+5lSSJ40z1sxuJjrXU6lhw93m11jCrQF0bi33H1V6iu4RsHCjpwQr7rDYG/3l/qSJK+TyamPiI4VOu2T7taRz9w2OLy+pn/NTxSXxmHSU9EYb7TLGGygyi5CoxRdQrwIGKqtNBleeQhJ2jQZXLyd4Uxae32AljGttwVEB2q9LubLAyEwyVH6tRlVlc83sLlygnyPdKaa10ksTzfH8Btq6zHJyeRVE4b3B9FaD8la2lU5eVrkEZYQphQRZDRqpknmxzHAGwmdBDUqqmWbENvRDA8OVFmSbgO+fGFAFiBR74C5UQ0KxcEZdYiFj/+O0N5wEDgyRBFgtqWeSOLLpfLojWHCzFUIuVoeEmmbbSeog9TEfoOhQifkhXAuiaNkOPTcIgGo3yu5/uFLn3zjt3btxYO5SbnwBQPsS6aI9gtMJ/ooxWP2N0z6O2LqJNbF3zIAPle7W2atOAfp67yAUcetvTM/Tf0VewcBZ3esS/n7/lhcNZBpJXa1NWMk3nTPF1yEbFdDgN06g7SIPwqE1NJL5Kmt0tlo3ceMBa+7xeWGb9RZ9d5gBBlHpUDxABkKF5vr8AaI+yrKBCkTgBn3dAHw6noVt1rGtPGjtWdWm9DvdhB0Gxm1NzzPEaQICcAaqS+HDGdn4AecvzIoqiQ4cqnhlTPAhjvT1pRtKCJi7PRhUdGVBbq4gs5uBYvu+6ofGfKCN2EMfnYonrwRTH0ipLzaUISQWNU47cwJOnl4KDGVNJ+yiNUxC3zY3s0cNJHKefe//dND2vgfk0/o+ImcbfNuj0eEk0Xm22Kbw5SYa/BlW2WmtQ8DCKo6Tjmmlfde+sg5iM1kqZJA6vUFPoxWO8M83HeXexm/aSF0c1vALWQlSMHe74w+0Aaev7ylqvv8QWVpibInZZQPGupNJKgwkJaMk2eI5nQNblRYnEiajHoA2c4zWAJpnqGkYQFmQp8vuHTpCc4y0DMQmH1wiDNhZMEZUywS+08kxtZJXEThgeUls+F1uIryNS6r+i4/IygO+G4Q9CUJkuY4IsFjXLgeEoolxAe+EzJIwthmwpYoPQB7nPTT2UdmpqEEdc3VxPPKmuGDP42CyTWvOlpZXFxYU4Psls0JeBt9TU//tctoGrchEIZKc4s00EwYENh6/aooMbbvT8ZmY39YMz6s2nXvomnlcRlOCzI7WzDp9meB7RApKMmHo89Ea7AvrP97Uxddpn/cXLpYkAoiYriSJ1+FjuOSinKctQPJBWbdAcb0LIPEFdOR7I4hxzNDA0JqvdPxREnxhD3aw9vigQR+Lc4MWHlfFzYYr4RrwNO6R3Z0n1ElmMojjtMCGo91Yr8EWjpVaSOF97FQGxBjtMBOsF4It8EFAHNMjibmX2KlsYYoi4rK6Vsrtx2DXGSlkbw9M0WRic4RwOv8pNMUX2tccNXPR4QI4rzmYTIIvNFkTg00IEnKNK8/IGQJzwfQRiVhAr16xIU8svxvvOOQP5SkbxKvPdCwClkMv7IzIH8t403qt3twKvhgApKQ3qbIsrLDqbOtVp4D6iJsmeE8VXoUauMWT1UfP7rQeSKdc0kAn8ejZGYM0xG6BS1O4eCmpj8xkxtjbggkBv3a8NvlzMz0WE8RIQGyhdKN5ZKyPIhqZlkYuA5uaCLFpjtQJZpN6xw/Qgkq8bsKWQ9wNqJp24ydGlm4VcewpcDiSpKCqtfDAtXJ8kSXPj6SGl3XiUbT6cau2OkZU0nAuJSlTG55w2n5OjHMplcv3jLgN4e2VDevZ39kPww9y97rDZx8bEZGSysaqRbxSO8+7hhwGfTwADIA+RtevNv/pjmJD/c1t4BNCADd+ndvkXKjEvgRrux3t644G/tyU8i0qao4kdvrTG4zMrKacD6UdsKM/aQrDb0DNBaex2abZKg9/KXOHGJageMiKUUnO8GeCImeusgtVIxbwKMgcBYiAYNUK9BmTkmW/M2Q0tOzKIOLhZhu3xAfC//rN/td09Q9RUTkrrBcyfzWlfSA/GeO1G2CFdKHkQafAjaiej5GqvawC+6/so7CEnpzmgk7mmDgVtpWdHSQJ2yPKpnk69MIi73U4UEl88A/j+7kaRj0Fh6/5CHERiOtJP7k+noyqkOQT8yb3JdCTLwtS1v/U4236SWePFaUCRmaidzXx3q6R5OyHfeDCJ4xCXZRMFCcRn7m2Xjz+bVIWJ06jI9PbjfLhbTXarzUfT4U4R4Pm1t7tZbj/OkEJJN3g5D5FuRhO9xh8kILVEBrjsaqtEaHbjRn+6Ub1X+1vOGb6sJOoJNJwmOKSGUIMgotqxs1EPt1E8uK4E1Tu4UtLECV+56ceNZ4DLB6JRSSVaB/pU3s8wXqALe86XgrS18yB2VYUKDBF1atKb8/G7RwDUNixgIvw+eeF+yabMMccrAEExZFRNGNLcUJQ7U9PmqEl7zbmBOkvx9kDQEKE2zOFcyjw0CRSi8B1fdMP6Zq0qCn0ngjCMOyKMwA60cr7UXMsiiAJF9wCQYNjAJUPmdwRbiHjEfEVegaAKMiFCKWVZGTwSF6dn16CoqjqfqCghb/8GlqayGw/GYLTYySY6m8pHd8f4EGBvqzCqjuIAxDGf6MletfVoSkJm68moqkqDK0ngjB3tllWuJiMJahgnIsvUdFztbIJl5mCfSYeGq3d7UZIGOxt5VegoDTYeTJV8MfuQqRBmala1qDhbNzXoytPEBrYm6tAezPEKiIgjx4004Fio/royTrBG6fFQPbqnH3zCdp4EZS5UJazhqJiRX1llQ6KJLJkpf+yoKaJgUUchdYOcaeYn3F9N+FrCV2MeXeFZDSgTVEl2jHGON4C8Z2hKKNQNAgj66fTJFW6InuP4ILL0fCGDoiTNcf7KgxrQGEOF8OWe73NR1vgicjrKfW29kbJTXTtL0p6dEUDxcRg70KWAyCIsHPWkam01SCCx2/a6l4BPo2kuQZ0yG4UCVypVl4UXBGGSxGc11AlViK3HWZ5JpQy1Gtp688E0n0itajJrzMunKk7F0loCLWS0XboRL64mSHrwwnyqw1gs30jTboA8r3KNj0XEQO1kRU1mu5u5BCW2dSAYPhS3d/vB0o0kSlicBgtrKV4HPtrph0trKfn5dlrveRBVxH98PggiUpK97K3xKsIxhmvBeM8XkMEoiSBVulC6khaCNRmajQf20T1vd4PnE65KQYP/GAsCmDpwROWzur/EVkET0xnj4iTHrsJ+lrFCmcFjoQ+gCbF1BCrPV1ew8DUzpsFnGDRrwRlX5lP145QJN9dGbxWIK8Gq7hMJ/GmqrxcgBu5dBPtSB/R5VesFNGPgxxy1K4+mDCuni2cMoM8CPDHpiDCmJrJ2gos2oH6vji2SMhWsI3Qs8kBExphsWlYluTZMzmjKM7Isz/R0LKlHV3A3Ubse7pZpL0q6wcJyEsW8KvTKeicImZLQS9SgiOgjp2GMZKXBEYXAKQqpKoNDPLTIFCKJL8O9vUEEUggiSMLB2MJqwrlX5LRKIW7EDud+ENKrITcvz1RB+lCbIp5lLXgiKPeM2f5T4fp8yfmAWIO1YeAFvDbZRG9tgCN6O5tEEMtcGE2jXkUA4UNFR9WeTnr14hpbXmdLqzztUkVnlgDdBIGG/J6hCKNkNIsRQPvtVma7MtifQR14LLjkmReON4OT9w/ii8h0WrXldNk+T/G3CsQTa3tZ0+tgx8EHoLbb432cl8rGc2POFsnzto8CM1amAq9oT84QaIaIECCLQRQjf4yhhfLInceBJexeAL6CZnDUhvmK0lSajSfDPC+IUZ3RlA5k1u5WAV54693+8nra7YfU/heS58c4FXEs6pre218CMa1hlRHf6UhOhiWUCud0Sks92illqaOY+sSR+dlE7m7mQvg88AOa2ezjo0UotKohk91eSBaTepLJagrQU1sXUzncLtNuSIMWmpg5kCA3qeSG9HEegBY0p64BIKaOysz18yGg8QZaW0hYNrG7G+F0I1EjITMuq6A2NCdeCBQQrVBJqU3c9VZv+qu3+coNDo7YX2DBGQ3hPTsgtpVS/KyHpYIm5trmum4eWmpaj+ASxqjPceGARHEaoA8NQpk+d5Ezx7FABMOSK4b2+GIB0cUmVTOF9hnOsXIPShwy1gtZh3uq9mhNQaTB7KFheCEoWBA4Pu+40msmQOJbtJkqxWims6+pta/CM9KUOoLPBErbMIJtjdOuQLwWVtMg4u98sIjn725k+VQy5qW9IAW9q21/MeoNIrDA2vqrN7vamLQf5ZnZ2y4WVpPF1RgXgAvubRW9hRiP6g7CtTvdIlMb9ydVoYOQdwZhEJEk4AKQ0Wyi8HDQ0HxK673e+vyAZj0+B3BKIpXURg1WRV3P5yhIFwnQREgAds6UNlwToCJlIBOP76tPvuM9+Swos45gYSisa0JEulXZtCxLFaf1+nvszuf46k0+WObdHgupn7p9yuyhKKowCM62Ds+Zh8RZithCxJYjfisViyG70k6koBfnheKNgO7Q1htLM1G1cavaXgfPYXNcKIiEuIrrJYgO3gs0NOggzmWNlqfAu/DCobR70kJp9kOYlPbUrAEpI8u8KjKPpvHScH0B9nSYebN1PZGF1tuDLimBrY3d735ndGN97XPvv0+TldqrTonG2zaNccFB7QYPOENNj28827iRDC2dhQ6vibNRPj/8dMQ4bHRHCFxJTRp4BK1KA9BjQIVIBhDSPso9wU2xIp5kLY1odKJC7kLwzOYhT0EyZJFWGWJjlBRILPDZ69KmaGxdFGUIHDaf960CSUCzg/wuctQ8vOmIutWoRZrjrBMmb1yaIi+TwA8XF4LFVT8IPdSGyUPTQamZUeAr8Al7e+PBoHfea2e55MT/K5EwLwLpVEkakwNKzc85oa4ukMXaks/dqaaOiYR7A7fo8+X0I85xNaGNKcoqjiIBunQZkoMIlJXE2+PoWRfQeSvHuqrr0g3PIc7RBs8koMD3fQeCSjVozhwKwS3Kv1ZmZzfjgnc6nTN1BwRyZhuaCGAfNBE7MNDYmlHST2kigBAKB6WjsVY+KG4YgvC1DA+/7iweaPBtT0PaR7nNXUh5hECfnkyB7TObc/tAstCoSSKcVO8hN9zXwI3iHPsguacuZkVzmqZj9eSB/vS7/pPPQlXSsr9uWWS6hJx9ykppP06jm++IO18Qq7f9tOOHEQ1rvRQNd3xA7vENURxdQIRNTV0rr9MpMwxEGxVDqMenA+3nOBTSehW0NRQsbIRzJzxPrzmOCSpmjn5cjragMURcvNABfb5MUdl6Im1l6pB5NOVhhgsNtZ2RpzDuTCWBaoiHAydMQD6yPKXq0VAHQdDtdGbh88Ag1251l1aS54UMETubuJHw0hhFyBDotCWeKK6Jc5wDuLQieomgb6a24srmUzsdmu0N8/hevfkwKKfNomTUau1ar91IEk9Hibd2i996TyyvBb0eS1KqnczYVJWjoFIqDIOzrOW9AqBYxKCvZlkx2nnYJ3cHb1/ZOA4EeYijX9DFnAYpzhNsjuOBrLWrjbfHFw4oKZBFmopwQHbPUbPjHdLQikaoWi2G5EtsxpUkJQ+nbjVbm6Zp5dDcQrjSU1Akr2bg3VLWjX8c3N5ecQbwq6rWJxkAX4eRL2gSC8W8ds/JpwaRdBJ4WuDbyVqQwYAmtK5B8frMZXk7QTlakYtOMxmZ3U278aDeeizycWA1VQIor5HZzPi+8pmOUprFvH6Hr6zz/iJLOtr4xbQCk2gfd9WAag+k+AJ0E5gitqtJFL1KKlfurYTK02Y2R5xfPnxabGIQ8IWQo+wglWjJn3lazXFMXK6WwNtpBBrzUdKfUsVzblN0vsVTwRKB9866knRM2nWkEk1seeLLxZwaG82Yup6NyfMiDKM0icGYzrK5wPd3nhRFTt09LuMOPpk6mPcD3X572KDZaWMNCz/arR7eHU9H8pArnws57FHt4dPNfTzN9aF2RYRwQW5l3WVzXDGQ2VfSFpmdDM2eI4gbD0Q+DcnauUoPEURPe9SIqMLIEcR3+dotPlhkaZeFqBpxVEWMMtiualuZwxWKvAb5eKmRCoegI8pSH87L+ur0wMPx4IgG7wbNGCbl6OKcA70AiBHsQsz9fkBO4mASXs6sOeZ4IyAzl6uSoBGDIDjoK+d82xSbHxQY0MTZ18YUR8d7nhJFoD13ALquA6FwFZRlVZr1G2u9DnkSPqvvwythwadjqaX1al8rX0nfGDeW0GfYQYhxnhMRrio6tDj0OU4p6SkcHhhbGJAHGzZYirXy6GKN5zAYeCl9WflGu4ube/cfhQtszfAcPB9ncQoX0z5Okc1wDa40Rwa8mtznzHzGzvEc6mbBnyIzu5vm3kf1g0/4ZBgyP4rapeYgaeABldKVx73ldfa5HxS3P8cXllmcsCAAQXwq7CALNM3KpzroZSu3twKZsqV+kaKhVEpbj5WdKKrHHaKzTgepJPJXcBYGvJMmYSByVGOLkujioSry7QYVB5+8rGOHmhXa4DnmOBIgMFSq9nXspQACzDmDCaB12BwZOt+5z43X2X7AFkM3oXbmTYlSssqnxiguQiHCIIwYzT9q401lvq53yjL2P0nThSK3Dx5kK0vr+LZBv9c0xJweyJTxntzdKtZu9apSbT2cVtKk/fDzX1osSnP/e7uQou4g6i/G97+/67t5iEur6dKNzvaTbHcjQyxvf2FhaSUCqTPK23ycI9rrt7rf/q0NWJFuP1x/py+l/ux7e0ywIGSDxXhhKd54OB3tlmHI426A92bjamsjw6NX1jvDnTKfyjDit97rJR1P68rCQmhJPsu7/bP66hmBm/tcuLnP1IV/bUCqx2pUbiDiJp/Uoz1fljwMRRCSSiJtQJOZjaYmQj9JUbdgyNw3zU0pptV0mHHBektdWiv8qgGfPRyNFwb92e/xACi2so44+d9pgxyM9UpjteeFPq1Nf7Z93BCc8TRDeYij8OljoVKqSlVVheIfRTQXnl8vPXB6TJWF+UNGLUUc1bA2dI453gRqti+rOKa5z23QZQAscTLNyEUu82EPz7d4C+dNCpVgah1rw2YaNKmlGeXXMunnaoSkH22dqyoME9dOSjXtsiyTND3LGoDvFTm5OTTWDreLpRvpF39ouRhX2niT3Qqnb39uAGq48WC69k7vvS8tgcPBnO9u5sPtfOVmJ+6ImsYRIfZu+dFciZBJaYypceN7P7CEU1uPsluf63/hB5cFjdDydzZyreyXf2w17YUWt0zleK+89U4XIYPlBIe33ut/8YdXewth7Rk3rk3he0EyrgD3PzaQyU2j8pUQ2DcAMuy8ZI/tcMdsPTEP79qHn/LRLpRQ1OmiokCujrRGdkqfSRHZlRvBF74S3Pmc6C++kSYC4JVIqDN3W32RuEJt4rr2Ajc1sD3eB0haErBewGIa5HPG3wO7BR1BiqINaAHu2O2kQcDLSsKw0fLfL7Z1zhwaleg8+557TKGDZz055phJQGqc4FyyXkLlb9DvpmkKnqOUPl+miApuzH1ZewVpkStQbsCfW9/oFFsUdTDc56KtaQJoEQQJMhOMCWxJShkGb7apx4FfZooLVmQgeTztkgMzGjLmedm0GizHSScwxpaZXLnRxWsdufXLAgaf3Nf0F+PugNwguVXqnSnnLErE4koyGVbTYVXhSmlW1jqNQCLmIJGdXigCWpclikUxVXhFCsvDPTx5/Z3+aLfc2ZgqqWlwmyPQlE7BNZzLglyEAFwRaX0lKJtkZcZDs7tldzbrrcf19mM2HQW+F4QhxMlq8pxe8FBGHZP26sVVfvO94OY7or/EAuQ7GAdVIdrHvRrkOcUxRTazjlJfDeTwfjZfjcgHzO8Iht/2eB84hh7Hhp0z/xLpFrBpteI+6I005ICFYZgmCc4qrUEZK6qSzi5BQsyUrfX5F25oa6hfqF4Yhnlb6xxXEdD/KOACCsd1r517m2IqfBiRwtTkgm/2QcnDsRFDBA6pJfvcK8CToBBBtOMw1EYfyageGRYqxli3ZoRvtS0LMx1VMWrvgleZ6nQDETiHdrZW0g53Cq1MGAvGvDgVi8vJwnISUFOxa1MsDZS6wI2FWbnZxV3jYUmE0tYgEnubhZJGBKCh9DTwyCJXIBK4xWirJblMUcr2l0A9o52NXFaaUoVmtHii4RNn+d2zAdd8YrS5CsL6IihzkEnjPbO7We9seLub/u4WB0GsLTlMZqxG3mulfW6i1HYGVdyrl9b46i3eX/Cj2IdgHdM1Po3X9z3Uaq6kJNQ1Mto1iLYBMw5Ek5oMLyq2KAKoMkEdkevow96KMJzA2SgMkijCvtamlLKqaKJ0e9EsAcINexRDwVNanjPcG5AKV1GTzDEH5LfZiCmipLfB5wOotZDRJo03VTTmGls+wyvlI12oA5pxN3KLNpiT9hzgqqTcV9Cb0KGOZp3xQnYwvKoiKgYa1lug9b9AE7OJWr3VBYMFIwxi8DMQNZb2wt3NLBtLXBx3AmoUFGw6kRLs0DmANbWvcwudGPh+Nq4mwxIKP+kEQcyCiG0/yXMJwhAEqeARB6fEo+JExF0xWIrwhNGenI50MQXxKI2uuwMabEOM0jnc5uIinBVfPMgQ05Qm14R7RUAEEbI4GVHz4faGB46484RlI1GbIAzAhGjWCao1PjNhYpKeN1j2b9zhqzdF2vEg6mCHJ565TwOvW7Qh+0CxAd2eZTNJLUzagEO3x3O8gLpWWhMdhOJogw4BLkDu45o4CkEZm7tofvQMVrd8miFOlZtXfA8iDKk4PcuF0XDk2q8srek3xxxHBAnLawT0koD48L/+s3+1PToPuEonCl5pbGnq3HiFpmEigvnC6Zf2spkCIkyDt2gontOANKaziSrow1ga7u92k1RKlWUqEF0ohX6/19x6SiChqsLubhUQl4WlOOmIMBJ4f6cf9BZDRCECk0toyDrMf5wGWtVNYH8xShIRRLT2bpzSZOeJMkhwXltafCvhxqsraYOOCPohmDvIIihvZzUO0sCG3A/wlX7YAUdMRcwRyGmiTB1GTIS+0VZwf2kt8plCskD1MS7itItEaeN9jYBvQjnVWlO+vzQ2a0aAXG7/KGmzqc3G9WSEzZsMmaoCwbmgXq/aUpOQZRwVGhPFXm+RL62xhWWWdmi8Aghx033sprm5Bx8bZVZZbaMkFC9NZ8HDIc9IwNkUEySeq+ypKIpmNZ8vHX4lJUrBUUbX4Dyuga4MAlpjQWtIFg3ioIGT7vQsJDHiA+rGnVU6ND64AGqzstbVnE4SaYg9jN1E2kJbFK2mFRP2rj09xxyvR12TbwPyr3IhXl6PAFT5YEbOd+4zgJIDcoGSI90iwsbWqNWh8CzH1I7RXjRjqMq8zCY+CFEQEFkTYdNwiNrhw1x3vI9WF5ezrNjczOJgCbpxdWWpufGUMIZmPY92i95ivLgSwZRTAiGVnrVrIqCG+q0KM96rDGh3ZVbWk7RLvc+4sq6pY7oydqc00NH9gKJd6lq5RjJY7sbteiJYStMnIZQ0ngYZ5Dg9NR5QhtFCgn4v5K6bBsekM6siA000WpIQg5emXYrOdQSKKQwkSmsSU4daGzoTQNq7P1rbIqurgnwXVQV5P/I8HtACjrB1GhUIZHIQeCKseUATmTs9FoZOeJ4Dsn3qprVGtLxKG3gsjLYnVSF7i52kG7dBB9BI7Uyl4FMgl2ktQmuRy7PDFGcqxSBtWV6iFhFH0EVt4BGB4kMuul19G1WuMGz7Xi730xArWCFEhKJyGLSt3UApryOoK+YEhQI5CN07UrTWK9QH1Gx3zhTnODLIfEuoJUsuBVyRuXSUUqHSd+5RQREJmT8IGajhYsgiTi0ZM96359qTBFGymlxMt/Z5H81Qrtoya2guSDPe80zAWN3piZvvdpdWoGQcTQSeezvtN+GIFePe0lrSAR8EQ6jBCM1Y6t1S71YGVeeAVJWXcK8T0EB4bL2ALYR8IeLdAIc+fvshW4xZL2SglHgstbIYbJ401OLSvBqswxjILnlWorqFz4KQuqevK5AOAedKPnM6OgsgUVQK9QO9+dBsPPB2NtjeFs9GAThhFIMm4qwqCxB5E3fr/pK3uObfuC1uviMWVxjlVytNBwH7RdN3jMW/NuiYQEEBICawwW3QPnAMCTLU2TeLQHpqo13FvQ25dEArakPVvFlQj8g1yjgkzonqEIz5cRQkSewEzOQFTY5+WUguGIgVKsivsXmgdFCSsFOwWSeuJDav4D5V1LHNaeIcRwdKCMoL9WK2AZcPx3/O2Z/iUzQaIlN2ryI9iKLYDcjNjAueOcCEVHmmZSnCkDERRgl3rnOoDUbbSDxIomQ6kRuPizgZ8Cge9LrhGTWQ1m0z4htV6v4VtWtJdGk7ooZbGhYjwBFpnQCWQEs10XrpeU14EwxG3Fh0bE+VechJ2eEqBCgpjaq0kuCLoIlx52r4nzsxQIiHowm52btsLU85opXNJvVk7BlFtRNrOKSEBhcyiAtlCjIvCL04raPID2MWp74Imgx+o7mDVipKidoOjTA7PkBNacYDOeYUL6QViZMbp4jgWZMV6D6ltZQaX32GNb1TAorRoCg6vnLpjQku++qiqLjgSKWT5SAeAkDGlOuMxjF10pz0aVcC+GRUtjdLq6y3GrPOyzPVLxCQqEpTlxGicbypanNcEiA8ZVnGYShmxvUYanm1rS9II+GLde1lmmhiV/gpzcqYXcl147MpZaArYewavzAu3OtwL+Dkg8aBSWOn1t8uzV5F4wJPX2emHuc300QAjNJt7mK8l3ziuAh0hLcUs6WQnKs1qUwbdSA/tzVozoL2QaGhGh0xP+HtdlBOa6PoJXUzl+U6K/p9gIlxWDeX7ZcAyJvRSg931cO75sEnbHdTlFkgy6C2NIaUcwOiQ1OSrO0OvLVbPrbVdb50g/cWfNcNjZw6kIGvBLUINmJ+IjRDOckV00sNYQjH+2eQJjYgD2HASQdongeQUCiy1OnZBlx5kAx4HmcsoqpICLmVSk8mWV6U0ywfTTJs42kmtW5vuPqg74X98GmcDwrVpWclCOL1kae3ALKSNDXB6e82aAYASb4gRUmtccoUmjzHpqjfUEK0p2YQiB3xIeaTOxlrret7RTii7PvOItY02gUX1JbmTla0lFa9U5mxMjTm78KBiIHqEYPziZGTvXme6r0e7rte2typhrLQr/Ocx7gQ4vrPFcXnR2EgJTLzRQJ0TiCyRpJmqO12tKsf37OPPvP2NnkxFaoStUUVkwUB4qOklNaznZ63ctNfvekvrfPFVRBEHsZgPqRgEPsjA/Sfcvs4txwE6ilVIWVBwzrboAMguWp3ZwiIqFQKvxDlGRkJ1ICS60DRu2RQBYL+nj4ykC5IZiB4HAUoVoIacakmFoYBNsF5VUqpm+bUKwxEnwoxLXXkemNonjX11VwiINwhp7GSl9mwOceRQapJSnKocqmrs7wIRAumvz04Z2hb56AwnpfQRNtZtB8vAFnFmHAFn0w4/bZnPGMk9apRty91/C7FYsGN85OmHsu6uAy/kVAEiWCLEUPygkZULw6tPDno691ITWo0gsY/sk/mqw1Qbbc++nnnJR5P0qUVubmZjszWI/vkgbe3xfMJL3NhNfk8FgEyQCqpal8nPbu05q/c8Jdu8OVV3l/kNNvg5NlBznOcIW+PjwnU+YJIiIiary9e7N8IRAkM9gUSi/SWrkFRzDvkXgcq9C4JzwxQHGCGcRSBL+J/HIVJFNLcc0cW6X0zKENHBkwCFO9U0+zppjPijJPvpKBmxXZ3jtkFSYsTG+jSmcqvRoYvqk3RqWwQGqps1eQ3ZxaK0CtBs4DJQjuiBJpIMznw25y0tMIqQF+AwETwQchAFmPuoxIJQkx9cRf+eaCqXQGmSBl6VsnrdDc+HeSXUgAiLEQAXtGevr5AQUVNwX3+eRkvl67aShDEsd56Yh7f83Y2eDYWVR5YDdtJLYieT8Ppas8kvXp53Vu5wZbX+NIaHyzxOAFtb591CpDDPHZyLznkXAlmPwyawtAEzg4QI0nOFp6LGHl+8VkgztgT6jUEZaizWmeas2QFmu41d8iZDwnCjtYnnFY1I9C2ntBAfLNbmVLT6iwhdTu1Z+eY440wxkLzz2Y7zAXpSkEc0QPjGEuDjXT3zJmVZ2j648jnHM3rbJoVzX7TBDsYcaqtOfobuXF+CMmNHVb0gRf/fZAwROFsxQyEBjnlOt9ramedqVbxcwYXblm/M2X9TpZcL3M+1ZuP9L2PvM2HopiERgW1bVoQcUlVFuRkJOnWa3fY+jt8dV0srlAXc5ScLb+xhsaeAu3x8SFLmY0y/M5gicZXoQZF/qD2QbP7lRYCeTuniW/Afr/JuRsu0MYgoPUASdW2YVcPqvYKS569S9gK13sGozBninMcFXWNyhIsQHs4Y7ggdQkuNQhZ6Hul9fYkefubVe8ZzwCj7ZjiPlyEwcTquq37Qq8JIZQidyqoIncDfyliwvPGmsYsUhdwc91FQbsWFBAbaKczUe/46NZJEDFFX3BqULwAyzEjCIPAavf5ZwQ8yhSZfHJPfvRh/eDjoJzAnISgh2B/nIM/ltk0zzIZddg7H4j3PhBrt0VvwJIOC0JK+fYxZ4aGA1O9yB2eDMR7lXlpfC6eio8StImA8QDiQwthXmyDND4MmudgJb2sJDkmp4r72yLGJwZqSY4rsrPRJq8G8gI5AkEaT6Z5XkLltCeuFJBGT4Vb0HAgf4Y8MM0x84DQG+pNmtEa7AV5yQFQzYLZLU09UlZbby1mCfkBnF3ArpfZRFYFrB0PgIjD5jFW6O910sXJpNp8UibJQqeT9jopXe9Mb2XIW02u64B5IMddmsj0Zn3h2Aj9YMPVdMORTVlzr7TeSJpM0woEy7FIT20K8fnk2kKW1milKpj9pNvnAmz/bQFMV5YXSRLDjLVBx0FLMWncAs1DscOdOhszS3NTkDeUyy6HDMi4rCxYVKfHeou0/jJ4DPXyn3tKo5JTSU0TC07qKQafVkyqfJyLUPSXu/tTiX0tzXBjJKWqXTsRqi9G285CZ+XOkv9co/zFAbmBalReVKgARC+tKDPHC0AmlWWFzEuT+AKKvJMRWu9eKa00raQfx1EgULU4g2KAhze/SpuirFAxSxIaHHmG34UXIPIjVe9BEXteP2CLEYcJmGOOIwLyPxxNer3uLPl4JeRlVdvz97z9FHhTwP3YLdCOQze/ZaYBHdUsemb3nU6TtdnXO6Qc/Fpw8dRFM74KXxZxaj3tCBqLOZJ1dVjbqTNa5EYBwoFD/Eo3e3q7spuF2amIaMLCIhznm+0gcIiz0tDWOMfBvXuVzTR5YlukEZMuNqcDvRwf3s569pgboThTEnzeoBblJh1eyIDXgq6GrIAaloWZDNXWY3P/4/rRp0ExiZhP64TjyZT1NEawMkaHqbf+HnvnC2L1Fuv2WZy4FsSLSGnyvM/wlad6F0XVJ1Z9II1qJnh3ubu4vjC4MegsdsAjwziIu9HljnGVUuNj+cHe6DlegadCfzFFHlIEAhcIEUdhmiaoTVUVKhqavE+8ovC5stkUzzbkUEAyUeMtKzXNSzwxdmMiXfXttbcdGXiSsqSHc9cOghCI13yE4hzHghNmMrUz22d3cW2KAMomKNFeZQrjrTivpDOus7VWZTYxRnHYOhEGYcQ4z+R3+73l6bTc3S7TZBUa7eb6WnuDy3LoDm09fGam69VY9A6slOYEgngeauuoe4LRgTcjTSbEKUnL0H/HOEPuJ7BqTt/gByHYwyF+cTuePMU73NMaE42fgBYYIF+VB7vbTgxIrVbSaKllBSGOuwP6/BkV43MBkjTPSxgtWsnjCKKKgk6OJ7WulazLwisyzxpqP6SsJmc0jvOTm6XaZ3UY+0mHWhBF4AWBfxmecbO8BHMiR3cnNWsQDFnqyd4U9y+sDZ6RsNqH7EiY5lLi68MkAFMUAb8s/7/ISkS1KCoY8CS6ICJ+pWGsraSitr3oqfvYCwIyi+idNq5xEbV1NzyDTGiba8hKFCTyYAbZIq80z069DG1AFC2eQ7PEnEatJDVTRCHE8QzEoDB2LKmq35BPRDMRfj/wwxlrGZpjlkH1DaVH4/HS4iLkdKYkp6wkStDFMUVUt6SxRHFUjZS4kbDZL0so+kU2UbJg0FdB2GwNU8yzcm+vDPjSdJq//9477Q0OpOlqWv1zrOyyWzoP34kNHwtVgnrnRNH68WAMsKu9gJVUJUU1lAZB41IonUpbKDNYVUb0AgSRXCQK3yNuTWtne0NpM2MR0owhgoGOwCwFw0POisxp4ohgilDXCno67S2Qi5z25FsB5D4tQWZsFIWvGT5CLa9gh1p5VVWXmVfmSDuaMUGGw2U6SYRviCPWdYAaUs+PE1+A0Qc0mP/SWIs/yXKQ4BMv+gzgE5Uyk51pbeziOphi202vVT3ZmUz3snSQpP0UNJG64pAM7v/FA/EEsUClDrQjBC9/q+T4RJDUC2xCGndzCT31kBJkGfgiogGmB4rX8Ly2OLncRFUW9hU2pKFoDZqMPShkKIiN40x3O62hj0dKqagD+hQtFdDeeD12cl3vujHp1GPG/ZSDI5KuvrxyPccVA8RXa11UqFTXUKGom53t0IhToqyUseaCmCJoIujRVFrlCNAgYl1+NQb8VmVe5Rk0EDgix/8oyarv9vvLRVEOaZJzdzrNvvTFL7RXO0B/aFtvl6DFFuwN6iN0vdL4XsjEnrTgyo1yw+ZUH/VWLER+xw1gwyE0zx6t3YyzLolIv5E8Na2wYI1TWqvXW3IOFHGF71YaPVvtpGSplQRfxJvCOI3iFLq2Pfd2AAmutamkjOMYpqYN3QfsWG01tSBKaSfDOhvxuoZRavg0zByZNNc2Qx42g4gPlv1Ol8YguikCZ5lVJ8Q+U4xOPvYUSQRDPt6Z4ndpfeEpUwR5ziYlyCKenHSTKA1FRA73IUGX8t2UlQb8QIP3BDSkpA2f41VoGhLiGNX5yyz1JGAWtRGFOhsKo6tYESC3QUDLFVFOvik7cRq3tAfOMxS+Lk3iE39ao6Jh0fBQmLapsmngL0dU8pv4vCFCc8yxj8ZGlGUF0YahmWaZ4ILaJmaGHRVVBX1+QUxxLM1uVcNkgjYNQt4RV2YYhzG6yCZGK9BEzkWYpEV1tz/oo1a6u5NtbxlQgh/6ypfbqx1c3qOiSQ2oYAuoeeJju8JPOANFHEnbrEOvYE3pAlIuqfCd++5Wx+CWTFkwRdxI/JJ8wnkTTaNr3BsIUHILIV+MzyUhoaBlVbjeZwVK1Bksc9jX9uRbBO1W4US5fTpblkYYgqRbcoVYj4d2tMOsCaKINUstI+EgEL4Pjg3JqeOULywzao5tb58p5EWJ3yh8XYvpG0FMcW8qC7Vyc5EHLVOkKbMeNari7HRvik1Lk/bThfVBGAcoE81lFwbERLnezIjohatdzfFqQMsUJcyD7dJcvWc65xIBjTrN8jRJaJrL6aJ0eqYI1T1Wtpm8AjRtH0thK/xzzHF0wKZXlbK2rZXhcDrNgzCIaEj7ZVbSniIvaKzcBUUFFS8UbrwMTBGMAwRJWZq0QTMmZkIRvRJghzDz2KE2JGf5fD/EjnC+BXd3d4uioBPN1Q4wQ6B3ixG7kXBUNEEBQ9+fqnqrMqCJSIQu90Ecl2N+uyPWEn4z5UsxjOwzLkHMMmTLMS270g/8fkQ7iyGjrg3qiXYbIw11TiA/gg74bmono56btxHIEZ/xdpEarW2R28nIbj8mP4j3Pxb5CLXAuNvzuUBRJ199xlamrkRUr90OP/jh6L0PxIIj2TPJTSDbyGdEuz0+ISiRXvw8W+fjfOfRzt7jvTIrqe8wpLWqtVRgbe01lwKKbLs7x6sAYYbAO0M1Q9rZCVmjlC4TeD3sV64tdGIHyjlgyxHrzadJzXEiUIuC0aj/NPUWyHgcR1ppRVanueTSQfG4oDZFmE9UwnJQZ8eiqJWe/JwR4yGf1UQfZ9OYEqgDusiRXiIIGRc1z6NYMiaGe/mHHz4ORPzjP/YjrkvruQ9A6iKn8b002sZNi7M+Lf8fuDGFwg0nbK5p7nv91+NK6zqgQa+1eyzYa8TZOSkopaRWlVHIMB2EcZR22eVOW70kUN5VlZYyqjXkwEdhkSVz3ajIQKKP1niMWyaQuV4QUf9ynII4kjjPvJdyTU5DyjAKo+Dka3kbY6e7WVVUSzcXxdM2RevJSutKk48oqgL5PgpMQDNCfad3LhjIKeq91KYZcjqrmmZW0KSV6+GdFXdC4K4SWknpNI746dZhPGWbIvQwaOJWaVDI11PuhpJQ+Fyq5jguoArzogQbovlVrmOHDH0zPNcYIQTCL12sEENUHC/I/IeMfMcsRKwjGNgh6JGxdalpoeRdacfSjeWaVQhyHcypMgt1ZQ3zQqVKHIAtQGVhh/zGuf4RWE0D7mDILwM5Iawk8QylfKNiz/R53Q9ZihRwNBHAL/QLft8oDbgA2hE2DuwQT6CF+8hTY3v2bNF8KTWLUy8haE94hAheK+DLDTJuuGP3tvhkKCZ7/u4mn+wFng1DGghfG1hSYzg3UWrSXr20ytbviLWbvDdgYcRotsoV6IqCAFGxO3XJAxekR7VHBFQrwjhIejH2qZgEgirOyrRyfxlAnrZ7c7wJyDJwRLE/6nQWADqGKEFxllIWpXOho2g4Tnv6eIAYQm+fXPCp0o4/Pu2AbUKHz2niHCdAI8PNfKsmBHKE+nQIWecCZyHqNHGrOXdpILV9QUwRrwpoFRPXixoRZRxErB/6qSC3gpmx8tJT49UgM8ipbk38CbBMmYYp+mD8yOkcrBu1VNBCSewQv1JqGqiGTMYtdU1qxFpNC8621PBkwI1IyeYhp3nO6+H6np72PoNPnF8v92wB32tlZSZDs7NR72x4O5ve7maQDRNThTTYgFutwfu1TwTRdvq2v+Kv3eKrt3gXBJH83ZCzm0tkQ8cEorqfyScHvjaIgribYP/gk/DcIisne5N8nKNIVHlVjAp3+aWAJorh5W/rMIrjgbp98H+WJNnpPT9JYvyiOq61VRq1ORDGZhX+44EkH39OKvkQIpBo8m6miKyergDN8ZYCYgMBBkukNvIDRY1EHdQipAZFUAgwC01LhbVnLxh4L8WNpmFeFPA+pEfAaGJHR9DAjr6gHYqBo1IzC6gV1K/B9A15oiYihb8IB4MK4wDkYTKdQmE9reA2Sg118jSNu2mSJnESx1EUQrU1F8w46PNAimkFP3K47boMr6d9dTyJYMjXy8jsbddgh1uPve3HbLoXIn8DavyvFQii1hCAIDJJp15YohbEm++KxWUeJTSdmfqir14S4cPbvdPA96HpRMBpQb9n9T2Y87qYFNyNca1ymkGPNKSC46Z+03aBaHIZb722onymQCLNYDohSqCvUKedDilUCBYq46ifw5Q246rb694E+jS/qfYfW/7JcHp1CCsWUHs8ucc5k0I0x1sGiA1qOdihibIvjYJA2YOmCgMBaceV1AqlVSPkFyxt9ELnFf/imOLLUDVN/oVxoaF7s13XZ4zWgG4NDmUY6RjGWZw6j/9GgxF20jhNIscLozgOkc3I7OZ25DxN9qab24BZBr6w+VLscy4u2KhfANzHuXxEZW06MbtbdvuJt/3I33roj3cELEGSijBCyVRKgeNo7Mcd21/0198Rtz8nFldZSP2qVx1a0wiK0+sAo002ysopzaTeRw2CmHQTVJgh/VVWVnnFqUQwXRlJg3YvtCg0JfZStd0cZwboI1DGOAo6nRR1eNTSYUidFT2STDVmmHp7ngduJjF57TPwCghvTgSR9OJ1rkbPcW6A8MC4gCmCJQTidUOBQdHSlAbUKhJy/Fx41cT3BCdcpu4ETcyNDTmtLDLLHZxQBa7/uSWFTqFw6BUajBUyIfjT1sRXodFNF5zFJwMJYlN3cbGFiFw/TUhOe6djvfPEbj7ytqkFkU92W4IYxdYYGkNQ+zrumO6gHqz4N26L2+8FS2vUgniNUkNrRfVZInMnB5IDRSCIgiASVDTaYNSjyJOiMTYb51zw3mIv7af5tCizyg1taC+7GCDD8UrhxpDMcW2A2ncYhnEUacJRe2xQhKHRtXnxekNrX9nCvMggD8LU3kjVO6WZKMs9P7kCo5HfajQa6WKVzRsARYRaCiwMSAU5X2uDXwkwh4i6JIPmLvDFi9SeeDvNbHvZn/BFApUzJFMqWOImkLWhMwmfJnYEPmPWumExNqxrapLtpGmv1wOdcle9AdBPyOyZktqXQZ3OVLGmrhnX4HR9mCIKqJ6O1ZMH9sl9f2eDDXd4Pgo8G8VxAIKoTVmWmc9l2q8Xlj3wwtX14MadYPkGj+JrkwgHAblth9KeAj7zRcDjTixCIQt58Gk+9/rLvcFqf/HmInjkZGdcTIsoDeNOyFDi26vOHShyDVO83IrxHOcBlEshaBUWMD/qGT4CXDMgDXY8aHQgtYWpp5ocfbdBhwHnUM3BfTH3l2KaVngdFcP1AXIzB/t3K9/OCCA/UinUlsMwOGKHDi4KhEiSOAiE0lpW6sLr2hc1o+VQaFcmnbvpmS9u1KwIzuRWJKtr5ofQKMjmBCQjCOKYBhMcJetm/DtJD1KDogWpwpHz9nLljWttjJ6M5ON7+uFdEESejXiVidrQGg9BaI2pimJS+9OkKwfLurdUL66ypRu8v+CLcH8A4vW0BjSZlHHUU087gtYlz3SUTYeZVuBkLpCC6zAOQCKLcTHaGqFm2l3sonaoJV53cXKlyNlTjY+dfTUzx3FBhdPBNRwdQQW3t7T7BxFyWq85fq3jMeZW24JSwFU98j4xF6mZBnKHzPYs5ZJyLqiiKKI5GseJF4QcSiwMQ3LzVErY6fbEheCSeYBLqAv94JMBmQReKMjtHLnCYV6gtKxr4/vgVCqk2SratcMdDuRpM9edhLYNmzkgekR3HVN0fNHjzejMKwVH2Qn4BBBE9eQBEcTtxyKbiCoPrKbJSeRM28iyzE09SfrVYEV3l/zFNbG4ypOORma5Qkjm51i4alYDCrSZGUDjX17b6fYGkO9IUnta6moqjRtM056i8Rq0eHg66IRpONmdDJ8Mdx/v5Rn56GovOU/gLa61CbT45D4j55hlPC11Rxcop899SGZ77AxhxPxU0EJZbdBL0JZap6STbmwo7leswL99oPGsbj3u9viyAbsKw0T9zm6ljWNFCxdDVwdu/VU8JM8LmkfrjF17xXniMnmAYOSq4OK+9ZSAOQwi/IIqejUzRA0Ra+vVSnCh9etGD0CxwFzRRNpZVi0uH6hB0YGU6YV6yoAw0MQfp4Cxjx23fyTQvbTVnkV9LRub7Sf28T1vvwWRW0NURpB/bJpGVnsqTvXCil1YqXuLDAQx7eKLG6/4JxFF37c1Ntx7xYg1chj1VGQ3zetvw44NZJLP/WSQcMFlWamKisbTp0GKOoudMA6KaQEZS/tJmATVpDTkhPTcpYsYcO3ROJtZLnpznA6gffiF6moO3wjHFFl1TA870npjVZeGWhaTt8V12BxnCRBF/MIWnUx6cBdMMjR2RIv9calUWUptnMluLzkvXKZhc4XNR8Fzk0TawJkF6Rby+cEbSmWRPW5IFg9qWCGtaMb7q4DrtdZheL6tGk0qYnMtgidJUHyV63mmuc+MuNUFDlL0/SzPQePIG5GpsywD5UOat2ffgLrIs3w00tmk3t309rZYPmFlLqwOqFQlNefKmErrMgh1f7leulEvrJj+kpf2hAjxmQENGSFeTGt7u2EGx/pwcOrdvb3hcAS+5YrzVYJbR4pINjK9DTo+kFxhFMSdCMysyiutSISaU5x7OKVKaZXpLXe7i53+ci/uxpS55y9dbuJCHc7MWiNznAdA+yBL2hyV+aF4Q79BaR9F4nENKKi2dWVo/f2QeQuBnwZXrE44xyzA2WUyL+3xiYCbAwGyCK2GSr5t1i46sdE/Ii5T3FNBy/pJlECqC57jR54JkD0wqNSsSL7iqAcCXBEhSSKQS8iqV+UTgpGJxL1AvNqwk6NJqWfbAUBWGhRlpRCf/WuODjzEtZLSIEVQJmjT9sR5A0TD9x8+eLi7u2es3dra2tjYQAFAkULKUeKBVSD1EB+fUdshihrjlLA4ZYwvq2o8LKdjz1iQPhZ1vM6ALaywtGujVCc921/2Vm+z9XfZ8k22uMoWlljc4TwMaR27IMvy6WQKY0NTW8KQc05D1n16l+9+65oaLN0bwaiahk/asE+SS+Xe397e2dvbBdOl2sPTC7zmXtqn2xHSPm3/AveB7TMviWIias5Zw2lnQKMspL0E6akqVRUVyfw+IJuunsVbz6m+n/QSvNe1Y57jV+PpTqQdk5jj+oIqeU378dFAmtyNEjvKjGlIEIzUTmnHigprzP1O8LpO6jnmeBUgS9BIJHmnBmQYeht8EcpNSpXlpeOLrk+wveQswf/6z/7VdvfCgdRCHRCmFVo8cSvltidmGOALSpZ1rT0mg4B85yhptAqtNd1O51CDhGwD6YEqc+67T/WNDR10rZm0Q95etJJVaTRFwhpltS7zwiqNVz21k3jlG9OWrgVJ1BokGMBRGKdCBBeUKZT5/mf37kdRVFbl5tbm0uLiwmAxz/NPPv10Y3MLaj2Mwqqstnd2tne2J5Mp2Na9e589uHfPyjLtdMqqQookgwXYiodb2/e3dyzjydq6STo7uYwXlnjcmVQKpiTpdEbjyf1798ajUZKmePL3v//9u5/dQ8Us7aR48r3790H7ur0ueOTu3t54PH70+PFkMoni5NO7dxESReQwM5tmd+/de/zkiWA8TdONjU1EbzrNdnZ2ozBKklQqef/hg8ePn4A+DgYDpc3Gkw33tCckLd0uMnBzYwuvzvNpigqHGwXbJsgFAhkMsWzQBp0UjlozWUojjUCFN3zGPnkgmubG2tRlVgVRMN2dyrLCZWdRgTocVFiMRaRe77RsjqsOiC7V3W0NjQwL2oa+FnS5oao+OQJrww4HnjyWduyWVgiZ1wn80E1qaU/PMceRQZ4m3OpuR/SX8npABFEDF5zm/oN7VJUsqrK25NTizOXzkpkiDGPhnG938aUzX/agjxjnYIowQLUHW4hD2D+2uTlB7HvdHs2Pbq99BuuRN3bqBnUL27+e8aNC4Lgg/jvSpqUGaLoUbbIqKtjhMi+LIs+KSVZQ86GscKHg3LFHi5oFqDdnHt1uNS1QjHsVSJJx5w9/PWLlXozL6L340CCKye32xcDRFJCqLM92d3bX1tZu3boNAlHmOfgTdP/jx4+TONkbDn/zN3+rkySriwPfq7nVkJq90ahmfJwVeVn1Oul3Pv60UKq3sHT30ePeYMFjwaf3PusPBpC2hw8fIb1QiD75+GNwOyTqxsYGuGlRFChad+7c7vV6Skq8Eb+grYjGxx9/vLe7Cya6tb393e989+bNmxn1cg+XlpYodS2VeTwkTpLpdLqzs4MngPp88uknt27dYlSpoDEJu7u7SFl842//9m/HNMBE4ErkQ6fTkarqpMm9ew/wrF6vCzvXpMdVRTO1BTqrAE/WIgpcl35zxguTCHWZyd6UZFnqdJCU0xIJGMTnNSoDso9cghpFrNqgOa4ramg8avM74nLV0ITQdJDWIzBFb2qsst5SyJZiTn6Qoa3ak3PMcTxAI8HYnlXdFXJItISoJwtCsIwQhr4oS9J7++b7TKT1UhWo7wuYFp98WclzaTE9eyDJhQh9/K15MxgrCPzd3b2yrEDUcNhcRsTrACic6hLtBt4AkLlU1CIoQf6wwbqWhaoKLUsjK41NVThPS0lXRZZNh+MJOI2WErczVoeBn4R+HPjgn0opGtgnwRpL8EkQPvziDXhPDcZpdQ2t6CijUXiye5d7KYXQZTRx2230g9iCAUP8mm85MZAW7uuPkbOj0Xg0HiNlkEzUASwEol2VqCmVVZ7Zqoo4+9Ltm2CETfOsxvfIKqO+TuoxHxeFx9jqjZu3bt++cePGo0ePQZHJcRplARVRJAiehJJz8+atd995Jwqjvb1hGIbdTgckz3PTeHANCMZwbw87yPDBwgIo4+rKKkrhrVs3FwZ9xBOPxaVgQXg4zUGTEoFLiwvr62s31taQF/Q68Ehy24Yck9NphgtQdBEr0M0wjPIsdyWcS3yt0WVZUkfYFbc/jdoKIhEmASod2Shv1GJ7mvwueVEcLq4uoAqTj3JQxvbM+aB5NSx7czjHNQbqJJA/FKKj6xuIB8T1jWUOz02ctoGRcsNQrnoxnePS4NNIpXb/bIGnchAqzuIoTJIEAdMsLyoJ80+dkMezw4fgMnUovg3pFjAabVbRsLqrAR6ElOM1szU5yoHmAA8DVyNS4lhgs4HaU4Me6KRSnqXmwH1SSK2AYD9FNs0m4zzPQINACCUoT1WCFeIPrizLIsc55HaW4VRtjfAtKsvIsHbzafK4oGnz1NGHNDTWB18CfRGcQwsiCoZiJWkZIFo3kngp4kNrHEOhglAi0iCj7iyiBOJK4tQY14DmeTTfe2LgUW71ofbwKLi5vv75z3+e2ue2d/D1H374YZlNA88wpDP4se+lCS2ZqKoSLHA4mTIReExAezMRehzVKcqZIAxpCwKkPwxB81HIGHw7XoGsYUg0VL7ckESEk7UAafPZaDR6+PBhlucC6emmK+HKmFZmDGOUvzCII3KfCasxmUzu378/HI5ofN9+b5frlE7CKGw++e6n1FVN1SEhIBAIwcUow3gaMgz8cGNj4+GDB7gZz6QbiFpfecCOcsGTbgyyqEqFjVK/PemFccAEm44yyF2ZlWkvjTpRe+4c0LyatPMc1x3UzueqBFTjOgIgGLCfKODt8auBKnNMXV5eqevnZvXPMccxcd7CQ3xx35MObBYqNiAdYBUSRIBsPzWCYCOeAvLY3nQkvLmcnCtQ/JqhwdXJfXRcNDjNgBbIFCKE+K91IHyjQQVzR7xA+7BRo2DTNGh05XnGsb/C8TYigUWWgRd65JzEEGl0syrwh+hhjtM58hY1ASFYCCIYCBAfUBXhtiCM2g28JEnjtNvtD5K06/NQRGnao30aZRhEIFLkPZsGgiGRIRp4HTVlgiZSTDSRSNpvhzkSwQWngsrlNH3ktLIBSQQFpfFDbcAbgPd2O+m7t28lgdje2hjv7U1GY+HVSGsyA64MgASDF4IAF2UFSuIHET6QhmWAr3He6VIH7mSMW3dB5paXlsDbcOdkMh4Oh0VRgDSAzuFde7u729QFbAaDPjgjiPloPJ5OJ6DMeFoDRIj6mVw64MamLx4RwX4lJZ62fwgJdn+oIZaEuTE/48kE8oFQ9xQXTrOqaQe/QFmASTX+Hek1CMapawB8DWQz7ZE3HPBC8mboRMBHVpKERrDQ+E16CQ1epBZtVHPOEy7N57j2CKGIXdl0tvANMgW1hIuO0t4M6UHBhp3CIzV1TswxxwnRGMPGCpwfYE4EZ0Qb3JQXGplmwEDAPKhzDtQCG3FHoo8gjkRk3ijVlzlO0YHcc+Q0vsTvhVem7u+aDKu6pvH44Oh7wxyVzU4KhgNiAw1E/I/86Lgdol/U22xAbvzaIr/AzaDRQPxBb2BWmV9DXYEMgjQQKxQggREoDn6BMIrDkJabww79Yj+McAmIIKfGRDyFNjwI+hGHNDfCBeKaAFtzMSijIEcwDa1xnAT/IR6utc1xXvw2XeT02DAiqnQ6OKYoqREOktuGHQLEwKMOYpNnWScKewGPmAeRxvfWvjcdT5VRSNvBYAFRQrKu3bjhRVGpNKgYxCZO0l63Sy1+oVhcwDUMpHB3by+O43ffew+hKBt7e0PQ806n0+/3lxYXpVLbW1tg5wsLg/X1m0im4WgEro7nIMLZNEOckTvrN9dxb5LESZI0abS2tqbIHVI9WBhorUejEZIyiuLFpUV8CN6IVyA/8aj19RsQADwWpTFNU4R3u92qqpZXlsELlZSIGAJHY7w3w42Li4u4AJFv0uSqA6qQphYITqWhgkQRV4YQ4B8PeZiGVtliUmCTuUQBaAj92QKvhhLEX+TlVVEsc5wGJGE0IgUq2ToV54JeIVgoziibSUz1xtcD90NRZrpGpbfjXHNfGUM1x4yBDK1b3Q0Wug06N0BIYXmhhpsWFscsiBmgRMDOg5o0DY1gKA1/fV1pwbmqmLa7lwFEsNR2q6QBYbc64kpodCSrUjKfbkm9l3Zipe1nn22rzFtbWxkMBs+Suv3bHoMLK2XLIouS1M1spzYoXEztSY4xerRLcJcfjlfnI9GyspJQkt1O6tK1Be21cvAMOKYOaKOIJtLUGY2/CMfjcW1IXahJ04R2GqBUTKYZCBB4Qht0EEhHvBTlRiubTRkYahgRkdUSSVFHsUEEcChBr2kJai9OWAA+4SMp8Q8Jha/AIU3Cqf0gdOlGX0p8BM/GKTwff/EM1xBAtzZFAle0TQP0Q/+d1yN6myPONbLD1Do4OPUb9zg0T2jQvKXZp2fSaJD2SvpD5+n42SUIcZU3hCDnqamtic9+FzmYehOfawB8DURsvDnBbnepG8Ztgyu+thiX451pb6mXDhJZysnudGF1cOazp5CRZaXwTuqFacPmuOZA8UI5AgUsyxIVS2Q9KddnZbAFCiquqaTsdztt0Gthau9BRh6O1xPe9ETPMccJUEnInY5Com1t0MXCGZx9E0Mu28jTMyhjVVWoNYXkVxiF5YXiQrhkpghUxm5XNLPsRsLip2O+ZhuotGbZTqm2wpAbXT9+PJ7sydXl5ZXVlXb6KpRT04AHRuMoIE3doYm608WFvjiHpiPQsrKUyGHk9yH5/CbArDoY3ModQzpMWo4HRGlKTJGcBz19VsOHaqSaknU2tuNdDzodBYeIYEA+KrX2mG99aj40YNMLq7zTRWJSmroHuN+noJ5oKntxRBL+7OwLFz97f/uXgMD2sChKvBnRROxQ8cKOG9hJDaJRRJOvX5Eahz72BRyMybM37uMoT7iqQG21nErkaZgiHZ8xxdHWBCIBmsgFU6Uebo4X1xcEuTI+s0RAPtIwC6mg+wLRdvrP8VYhy0vIAPgiNaagUEMI9qUAtWTIBmQxTY40TFbX3v0puem+nYroDVOl55jjEEB4qF+xoPmU3U7Shs4SplmutEFJAZFtTDaVmP0yc/lMUZp6KE2m617AFqNX2uSZQm1tpTIpd4PQeLW/vZM9fDBdXV25c/sOdBJYYntdu/f00N/ZGS6cD1OEINKEGaWShPywtKFHhjPRbUObi/YZZAKYYpYVwo2uRbaCAtaq8pS0svSmI6+qyEEFqvyMajaghbXn14yTL0dQ1U6XpX2fxlni1tcll9ak9Lng4AQnjnSWF+AW4PSgsTgEQUW8qgpM0fXkXw2pnDlQroL5S43Eg7lGOjbhZaGKcUGMnDNVSFwzWOvzM+pQgAijxgOpQBUCohVHpPXac5cKhaoIjbWdC9IFwVKd1IIU0hR78qlJFVKUZJyCeEBZBiKIwiOpyjlTnOOU0NSUU8GwxnEIg9KGzhKoExrEhkb5khF2RrApMkQZLz/GUJ2xK7+5rqlhpyErMw7oHZoI2xMhjztJf9BNO90wTJhb7g+WqYVPLIdouUNzK7GiZu9MgacjU2GMYSDboOMAtzt5cDgLmuikjibHGFmpfKrHe3Zvq958VG8+ZKPdkKbBRohu4zzceL4OYh2ndrDMb74XrL8jBsssin3xZmc9SG/84l3N4clAH40oRSKJI2xunSRulC9L6xbqnONEcL3qxaScjgrwxTbQ86IEZSWUpSomBa7pLHaYOBtF5HoVTVWRKwKUhSgKZkHFNahMfXUcPFwHwMJBBlCUY6dqUJ8sqS7tPGi3Oo5UMSq0bsAW/s6zZ45zAcyTkgpCB40EXtCGzhiIrFDVOkzTJEli5rzvAU2puPxIozwn3O8KBjU6kc4NQXtmdgFi4RzUhLamdgtByogWgoOueT3JEs5hyjl9IuKEyBBFu+w0pDhA92ZTNh1G+dgf7tR7W9gPatM00tHISK2RdiZKTNqz/SV/9Za4cYcPlnwQxCCkKdsNfXsTcA0+HG88zWcjUiC2VJdyQwVcG6I/3NTDTRBZyu/2ujlOAN8zzjtTe0gBddJLFm8MFm8u9ld7YSIODBs4ORxNJO+V2Ie+c6OBqQo6IwgZ+Y6d4yKB9IYEoO4ehVQJRLWvqmgtA+hg0ELijuSWjLyENTOm29sOA2UddbpcAfM0x6zBQN4sLQFAGqkNm0UQsYGaoqkTnIbtBMJVnyjKl88UEQvu+x0QA6+WtiZvOVeiLDoeQwP7nC1CPQE8Tb/JlResF7F0GhvdhpwhiN1ctmGswQiyid3brnc2/dF2MNoSk93EyBj1e/A5Nx8cSWZEpONu3V/2b9zmN9/lS6ssTlxf80mGlHFO/BgU/MSiQ62xwjnB1vvummpvvG0mu2C0b2D/c7wGpHdCAQ6HnG+DHCALjCPjqOCcSfJCo8He07g0wal/Z/ZGDATEFOeidAlAqkMWIBKdJIYJpFkFbpl+AOoKv2/sl0C2NcMGGi/+c8xxdED7NZUQcr17RTQAYomoHozt5TPFptw1v4jZjLbMvgQkIeqX+8qldnPeaRqROzwcuMWNpfOlm6QMDdWeOCNQbGxNzZ2kGy8CTtkClmZSTydmb8vsbNbbT+qth6CJiVFxHIsooeZDBZXsaxGpMDHdRX/9HXH7fbG0yqOEIvy8UB4PzrU1IuFGV5wQeHuaxOD6UkpD3sKphVLJWtN8DDqaW4cTADmKOnQQUFOam15/XqmI55ZVBSkD44/doNiTi9OrASFotzbgeECMLqhYznEYnFD4YdjMrKrjMEjTpNdNQR8jcqf/BssTkVr1SlR1553UcxwZkBU3wEo3EyWvlAJAZJ/FdwaYYk1jvZ23KlftdgXyisAHRcQf0MQo9m1tlKqaE68Cvi6hei2j7v+zVjjOhoEpXohBcjaTlgrMJmZ3y24/rrcfe1uP2HA7sDqKkyBOQKKV1pXn6zA2Sdf0l9iN28E7nw9WbvAYBPFsYkni7OAI3anSNI7Je1FJ3VF2vKvAbMDniymydd6ScHKQPDJGtZj95tqzBR6KZ0upoigEzkn28Raoqamy1dlX8ea4OAjOu52kkyaotL8ws/A1+QqhoiESnl9BE7Rhc8zxZsCIwJ7ArDznc+0K4pKZIg0WMXYkzURZVNp6gmp2Vyc5wWpD/OGMhUFAXZdHWEgK9Qo3WvHszQ0eiKQ773oL3kJNiNOx2n5iNx8RQdzZ4OM9EMQwTkQUWU3L0EClllFapb087tMYxJvvBstrLE7PqbQ0SXrK6j6SLkA+lt7Gg/LeR4XVnpL15v1y+1FVFq/smZrj9XDDZ1GnOi2PfxXw1LIkT+bkoLQNOxfUboX6c/mGOWYbUFrNuhBQMK7HoQk+X5CmncvbVQZqsEopY+xVdOmKCJPW3hfAy2SKIEuFsXvSZppWf16MWNI6MbgacFPrYmMMo1FRjHwxHAH4wOYbz1zhuCefY/LV1ph8qjYe6kefeTtP2GiX55PAGlrIOAxxUhY5DRdPOnZxTfWXVDrQnUUP7DAgl9rtU84HYIrWULtVe3wiID+ykd15pLfuV8XYkX6EjO2Te9WjT4q9bTnvdzoJGomnZt824MxRVhUtBXSewo9Hgyv0AxbPnTNePxwhQznzUBHR1isMLdbShs4xxysAEdHGVlIlcTRTU+uOCKeznVF0ZPEymeJE1XuVrYwXc28pZKkbQNKkp6nJaQ62814S9jQgZ9p+pHVBTSa+zbJMHZEsUjuLT+PqzlTjUP+esS57zx6mLNTmI7v5kE+HosxBEMnTEud4pyoLEESTdu3yDW/1Flu5yZZvhIOlMEnJRSIY5tl+50vAB1NJbNqt2rCTYOeJfPRpMd0zQcj6qxzPZdzrLfIw9Ec7+uHHxeaD8py6UK8ZUGphUHdKM1WQShr0ea56EtnuFjxqD88JeDwpqH0dNce1AWUptEd79BwQiAriWNodKvrkmoOGH7Qnzxckb+3uHFcPtPqYMZyzQFxdnwe0FEWDS2CKeDUMSa4tih+qaCCIA6KJja2n+eSwLrAxe5XZdVtBPg0upmweD851olBaIurWKjDFsiyP0gEN6Wn8e53hVyGNGp4qxBksKEmUC6CRetpWpd56ZDfAEcdCK4HIBwEsv5IVaICJu/XiDX/lpr98QyzdEIMlHif0gYKTJzNyVhLhS1FmmpkhQPuOMwUkJxAC5NscIf1fBcStNxA3Pxe/80F6+/MpFx4o4+qd+M4X09tfjAdLgZuZP8dBvEIHgmT7XsB959KAXERQ2DlQOUgTNepfwSr7HDMEJz0vqybq9dJ2WJmhpDoPLoqYH13gDHa8aC7XVxS0xpgxsIDnXoW9EFwGU6w9VdcjaUGUOsIDTaRF/PZTExW2TNupJi+12J+ousSfmTTQrnEBHFE3ka9rWiwEW3P2NcD1MG3U2Ha63tKDIB7mOCjYaxt0POB+msRca0WTfmVlpmMz3DbgiJsP/fEulwU4IuMc0g+CqMPELKx4Szf85TW2coMvLPM4faGLGYdBGESuqGjyhyzJO9C55WUQcGK2p0jSwXJw49149XbcX0a0W5EUgvUWg7Vb0fp78eKNkGaWz9HCh7wYTTyQfBkfAOQANpX6aokquhCU8XOoWrt5VTWYYns8xxzHB8ko1NLzmglHsFMgiJmuhe8tRv5yzJci1r1yc1jnuHCQNLlBptx5RbkGuGgNixQk/idNruuYed2Ah+w544vktUhfH6f8bkBncPh8EZ4xOOojhB8EPs2GV+T4942AshGcH7G3+uggsnfMxCJLa4zV2srSTEZq+4l6ct88ue/vPGEgiNmEVwV1M7ccsbZpnwji0g2xvM4Xl3nSwcn2Wc8DeQeVis0tvUvtPvheqd7MpE8GiuHpWp+jmIcRuWacjvXjzwqE4Hm7m9V0pEGGAlRpkrlHvGdATaDMqtHWeLqbyZKS6HCWDhmgOsb52FcnvNdGHV91QPkY65wOtgFXA5DLg4P3G+ArptLm2gu5vxBybKj5dAKGw3ltcY7Xg4bMWwul1x5ffVw4U6TJznXmXMT0Q45S94L5YDSGj4osdtyKg234jKJGXAP8ZdwXgmmjpT4SE4KVBY7SAHlEUJMNY9T7elQqRhSROpiV1KM9/eCuufext/0kyKehLAMthTXCzRQRQQAeqarKpD1/zQ1DHCzxJCXqd7TsobEagQBfxA4++TTNfhcAo+vhpqyKeuVWtLQeqsrubUp78j7ta4vamjAN405cZuXW3a2tezvFpHR5+5xUiFD0lrtJN26PzxRQFBAnVLra4zkuFcraPUl9tVdumAbF9/k4Z8pONQ2iAEFMBNV42xNzzPEmNL1bMJ7t8dXHJXBe1yjrBc7vwMuVs6YVCnXTU7UOXRxAlshRThjwKBbkPrA6UpsiCDIHb/L96oxGK+KBwjXcgf21Qa8Fjbfd3ZGffd/c/S7fexLVOuKoLjPOfd5MVTG6LIocW1mqzsB/94t87Sbr9kH6XmT3R4P7ZIbCU5VHSqLLggj8G+/G7325c+vzKbb3vpwu3mSFpCbGOV4AakdRJwqSoLOYdpc7k3H++KMn2TCHomyvcJKmSnVwNb+zBeru5Nx7bshnAM3UYKjuq96WAvnNDc2nTLhHHvnn0jXH8UCDy2CP26Orj0v4Eg5y5XuwG9Ta/zyvwT6YOMwMrmHMb0a14eKXCeWMgNZ85l2ttRBBGEZamyP2ruKDwBTDKCrLipr26ENPC2rkY+xQn4L0fKQrIloWanezuvtd/fG32N5GXNuIeoadoaUmSS3znLhhXcvOQK/e9u98IXjvA7G6ztMuEyFofPvEEwGfDDqLJDr9xx4KfIVLylM9HqkYxTQtB5Q4DP04FWmHnKlNs+K0j76GQHpQkkC4ymlZjQsRCh5RC0xzGjDKFNMKv+3xGYFeDEBZWHtYlXOOS0As2FrCF1DpvOL5AXUYo87MfGm9Mx4hNMdbARQAVwaui8G4aKaIEiiYD8OLBNyrTKZrZanq1mzYL2xdWmpx5J6nTA2N48bEz6jiQTR9Ro5yOI1TpMQ0R16mjz7NtQIWRam0plWiTsdDmmQi8+keRBsA9loWpshpesrjz+pHd/lwJ7Qm5Iw6992lxlhaCtV6prPg33qfv/M5b/W26S3y7gAsicUpC0LKuVODYui45ikHFL4KSE7HiM/y0YgzcfowBCUpK+USbA4H3ze6LsZlOa1krkQgbry/tnxrOYxoycr2Gsh5wJNuEkRn3BGDfFDaVFLxs5jsP8eZADX8iPluePnVBj4gAFO8PoZ+josFNYdRs8W1kaALZ4qkTfxeQGSxsvWe81O1V9mhpA07Y0lNjREtneShPgf2db4edU8J6ivnxiqIRRgG3W4nCqNmOfCjgDE/dm45ldKweSB1pxSrZggtTTE22pYFLbU33NZP7tVP7rHRbqCqoLa8JncPIKqGMQmCzoXtDby1296N2/7iSt3p2yhVLPCD0C1VecYSgswMgkCCcp1DEcKTQRMNzTo7SzScPgpDTetX6zlZbADZrwqplekudhdvLnYGaRgHKA/kP7O9hAAR4ijGpDfbkNMDj9JudhTKHfJlhhXEHFcVTcWderfagDnmOCqgkPaZ4jXBJZQC2N1UsJWId1xrIchKYeocmyaHODjbCXxUTAtjYZMTwaipblYtgWs78Y2hDgrOWbebAEef0YybGwoClgmpAlk0jmWSkjqRkIGF01J7RV6Ph5acID5g411qQaQFqmsYbepiBjGtPenzKunp5Rt2+WY9WKnTXh0lhtxDGsTfWgsDf+Y0EQA5DgMhpTyPUhS45iVy3dgcnx0cwRXYEHPwxfOI/JUDEiGIwjiNgzBASQb7n47y6XBaTIuDXB3ymI8LBCJf2qBTA5Ux0ESUuCgKBZ8PUpzj7CFpLRZqpwBZnGOWAV08a+rYicwJjfhMwVhLlMDYS2CKSETY3Zj7ixFfi/lKzAYh6wesF/oLIcNhN/ArIo5eyLyUE/tp75xt+MxE1D7I1HEcwVBqOI85cUyD4cqyQsaAjRy9L5rKiTW1krYqvHzqFVNv+4m/8yTUVeRcfDPOa8aszyrPL2tfJX3v5rvizueDpTUbdaQvkNp4IV6qaMAlj6KIN9b3HFIej3Xzvn3qJD7rgkQPR5Tx3HOYXo1Hk7sfAbJIfsTb0LcbutKj7dHWvc2tu1ujzXGVl8hWLp4vsrVnUZeqaMmCNuR0QD2gLEvIUBiE5+R7Z463HFBMmprG6wCV67mAzTbIAra7swKK0qzF6USAJc3zYjrN/ArEYmaAxFXWjqSdaE/43iDyB8GsD0IyNi/V3U5neTScFjlnfg+ma3VluT19HIAe5lkhlQKH6nbSKApeP3kKVtlNx3cdzaOdejIMGAsS8oDdUCXIqgVz9Xwpy6C7WHcHhokoDFoi+GpI16wI1nge/kcQ5UrS9OcoAjk+YzUMFqekpPY/QQ1dZw5EvqAJP16axm89ScHnMyQFTQ11S7HQRuGomPjgh03qqEpP9qYQ0u5Ceia+coqiwntQOubOceY4E6BqWVQVqtvdTtKEKOttFlpab5VaLi6hPWWOKw0aQl3JJA5hatugqwnQCOhbrfUMMUUYGePWbhkrqsk1S/zNfsu/rUvtPYrCznSa51NWlRAOdnP9Rnv6mKCBiqDLSpItBKU7jCmCBYIdelpZcMrJnpdNfLC6IOBCkM4DXAZDWLWIdKcf9frgjrgpDINmankADvhap6B4e1lK0F7c8npOeQJY+kCtlDoPsoWYF2XFfIbUA19pQ88U2pAWwE4cR9fJD8IJAJYoM1U5VaKkqiaV5/tREg7W+lEnbFJfKzMZZqpU3UGa9ltLfGJAuCdZHoUiDNvnzzHHKQGtWDnXtmkcNSFzpjjHiQEL7DoGVZJcBwMBk5oX5Qx9hvXqTNdTt3RSP/A7tGhSe2pm4aZl+ILHvucHgoECNa1lJ0bjHgiiduinWyXNdGSGO2Z7wzy+5z25F5R5FAQhrT3nuQGGtfJ5xYIq6euV23bxRtjtB6B7Yegae6jj18mxbhp/XgbOuqnQuIAWOD+PblZkqys+r4jB6YB0E0IYa8itWxt2xnBToQMkIPgibEwb+lYC1Y7p3jQfF5CrpJOESbh8a3H5neUojZ4KMGROCAbBoibw0wEZioe4aYWXrxsgAKjPUZWuDZjjqsIJlXfQqEO8qJm8RRs4xxxHAeQFQgOV6MzRlQfzaVGPWWGKSFzo3LFbhb3rWhOprLYnZxcwf8bmzvMLGS9Dzt1obbFTGkW6HdbQtbdB5qzRJp+a3a16Z6PefuLvbopiEvg01RfXWK3BVwwPdJyaTr9eWtOLazrpsySNO53Iza1GZlProFvHJRAc1g2M9mWWg1wAOySXPeTNWDAf3Pec1GT7aWf/dN9vZEcrfU5xR9SFI4sWREEq/LYn3j6QaAneXer2V/q9pW7cTaypIbY+ecFqgdwgPUOjFU/NqlGNsYak+aybok8AfCE+yI1mm+NqA0UY28GOQqrNeiTEOTVe2EJbVMLnGT3HkeDWDaExOe3xlQeKxqwwRVN75FvR1InwO1dn6aS6VlKPia6R65nAq2m9Fsa4OpWfYWJQ+H4YXAs+Nx0RR9zdqLce+dNhUFtylY1rQBDBIBk3UWzTfr24xm7c4cvrNkprLsIkiaNQkJcbsqt4KDgiGVgQWsp2vyyrCmwRRGefruEX6lK5aQf7YxndiXMDcayzVr+UbjRPmdbUPj/Njlc4siiQA64l9y21Ik6efFWpMivycSHziokXVQqkCBUUZAxIJLY29KRArci9sz28ROC7Iu7F3FV65rjKaCp7B40O9kJOY+Vz4+2Wdpfct1k1rxXMcWSQNF0X1QDGMDNtirVXmRoGJRFMzIYlOArcGH7qejNGGeNzPxICPJepo63+/DKIJIIm+j4IiBrv2b3NevORv/NEVGUQRTyMLGPa8xTjOghN3LELK+zW+3z9jugvsCCEFQXV45xGLZIVP6j79g+gEMECAbyorCQxqqZxkWhbjbP4BPw2vLIJdPedJej5bpXq9vhMAUqMFMCO1sSDm8AzB95CE6ED4aaM0/jP9sRbhbqOktBoPd3LpntT0MSkG7/sCpsUDWdg1dTQe1IgI6nNHpWjppHysoHS1BaTNmCOKwmq5pHKpYlZbZBDN2AD58oNdR9Ve3uqnkiI8LkNapnj+qBpAbk+imGGep8BpCuSl0qtS+arAb/2fDJ+tCA4dAgLfE6eEbU+tkWkD6c7pZ2OWT5h06G3+ZCNdkLmhXEC22jB6Ty/5JGOe97CKr/9fnDn88HCMqNJvk4oabUV4l5vXAaXWnk4Iy+OgYDxbv0PUqch7qXJLrgdQW47l6xwBpYRjTsfO4unRlFUlNKea3Mf9emToxbXB/12WpA66ccLNxa6C93lW8tr760hTV5OcWQ2BNgYGkbRBp0A+8XKTXm+Plp4jstFU08mU/i83IaMvLatxuTKbTFkqHqOlc2P7r1sjrcY109EZoUpwrSjZMKMlM7f6ZVIaacyLGOuBaX2rPWNzy2nHkl9zNYymkVSZHp302w+9rYfBaOtpJzEYSDC0BpLE4V9ruKO7i6q3pK3vMYHyyxop+k9BeIDpgiVB1P6ekPK3KRm7IAqIumbPmjc4pp+2pr1uSpEIoo+dfqc00vwfDfO0i+r6vxa+5BQSKw4okm4ZUVeFtsTbxMgn8W4KCbFdJjRoN1JoaoX50vxgIuQ0xjDUwxVhKzg+Uww8YK/xjnmOAXcEJga1eP2+HlA0lDvpvbFkCrPE21pDtM5qsY5rgmgoq6NloLAzwpThMXtCBb4XqHrQsG2X4GySOtU2zIMO05zcObT2D6EK6Vg05prXg/cZrXSwx298aDeesyG2yKfhJ4XCeFbq8tSwrjGqe0ve8s3+K13g4WlMI6rShVgQM49d/sgB1z7GpV3EKBpiCq5yiG33MzNw3kxwSHl7oI3NE/OLBDrNI2RxOBw5zpDGdQ8TiLms6qU+oycS18h1LauculzJosKG6RQ5vKF8Yiof9DKkM6L04nbXuk+/7kJqnPMcXpAZ4Irovy+xrLDPPUCFjJUbudzmOZ464AiMitqF2UU5bAfgrV4manlqUe+XwDq2mhTBDzGDlSN4LEQ1ER3lDVaYDBNkavNR/rRZ/7eFs8nwigiZkJoraqikCywCyv+8rq/ss5BE7s9xoi0kU/pgAbhGW2LosyLqqng4kdrMqYC9vgIQIJjA0METQTX2W9JfAZikxT8Su15erhHn1dG4+GIfhRFkHJyJH6e7QDNi5BUh84ov+bwPRHxMA46C53h1jifFC8PvUBeBFHQXUiDODzxOC8y6CSVc6Y4xxkD8onC+xpV55SJL8ifvO+W8jxHZTLHdcC1E5BLVrtITyp27j8KaozS6NM86HOctnp2cNEsfUYTnwHfh7kUIWfGatgzfNRT4KxSeTV8XD66Kx/fUw/v6gef2o37fDoMypzXtqF3RlbSGJP26uV1tkIbX1jmccqoYc912Dr2FkVhTGtF04QKY7QGZ2zfQ/NRjtXoAlqDtMeDXmaEzeuA9visQU8+r2e3wOPxZUEYkFvI8+vqbl7Eacwi3lCUFV53fu+aNYAl80CMdybT3alRRoQi7SaMsxe+H+Ee86usKgs3eLQNPgaaJMXrmsM55jhDQLZeJZMIh8BKar9wJf3c9dYcVxskMMQHro+YgH1cNlOsa0VuFOtdabdLuyetdnb3ylgD/2kDkk/9akb7BmRPSymn+V5ePinkw1I+rOQjU2750yHPxzwb83zCy0woCXrIggA0WWmteWB7S97Sur+8LpbXqBHxFQsBUfqAUtMCzQHnQmnwEgSSZB7XAtNclrq++B490suI60kIw/GAtMLXIXHOw4X4C0COhBHNLipo1MD5f9uMwPeSNOotdJN+MlgddBc6+PCXZ66Q2rS1rLQmp+4nSRvcBYk510buOd5OvEYccQpFuTL1XmV1TU6RQuramQvhHK8DdBUJyXWRE3zGZVIysii1N1G00DPI4lRbFMiAed3AD1/qDJ0pIOZkt2ru1TH+kFcWGu038eywtmNrKqkmUu0ai9+hlENZ7OrxyKt0JFxLYBCA5flhCPKijNVRxy4se0trbHVdLK0IN9O5fdNrAVnkgtNyJNSlh4g0wa/Re4fA3XXhtIZ8k7a75w1wC8EZqDjR6fMEno7MjWiqUF1V8ml+XG+geiIi3lsmpgiCON6ZjjZHZV75z49sQeLwkKe9OAyDGnJ//MQh7o2bZloxzHEVAZE6XKogbpC6UtdDSbOeQRO7ATuvRULnuC4g3eZY4nWSk0ttvHNN+pmbKDkI/NWYryZ8GVZHMDFjhbFRGbRRTzP1Jhvq9/Vr3VXUhkjH1mSeP2WsEKL26XyFD2Se8Cz3cw9EWCpF1FASSo9Nw44dLPlrt9jyOl+6wbt9Jmg+8tHRxAM7oIyKnN2YZgjj0QEWBULjhvG1IReDhkVRl3pzfJ6AYmftLJ9z/0h8DmcsieOyqiARF5uolwaUiGyU7T7aU5UMkzBKI+3aDtvT+6CRABF5BpCVm7N23NQhoamvl/qdY1ZA0viSQELhF0QTTWHqjvCXIh67Hoo55ngNYJavX9eHXxXTdvfCgXI4InemNhHeQsjFrDbqw0LRGneA1jS9mAhBzRlYIMwWjqraK2omG0uWZarKeV37Scf0urT6LZN1PSxNobSqumu3eXfBE1xar9K2102Z8xF9AuDFZVmC5CVJLDivygpUsdtJjpWIiDJYIpgrYyxNXnS7c34Ai5JS+4wWg7mAXIekASi9FyNhyJqiKLQ2aZoga9rQ6wt8rzXU4wxGzgU3SuejAjudhRRn2oucsFWFmu5luKy72AlcN1577gjIS3J41E2T9niOOc4CElUXqeKIHKO+II/S1rulLaBXBXnJCficJc7xZjiHabpZ56wNuvq45N5nbWkiCzgin6U+fbJ8qE1W1XA02dnd3R2O8iyzWjJrhW+wcd/6rhKqtS5yU0yVzJWGvqFZz771fBg1o4SSIHClySX1siOtow5buuF3eyzu8ChmQuiTjp0z1mZ5IaXppCm4SGNxHRE6XiLiere8sw8bfJEtYKDU1rNH7GQ/PfCZNBPiAiUsjmPORXXODnpmBEhW1PPCWIhQ1Kae7E6zUUZFmkrSc6Dp+8wDlayPmSwknW4wbns8xxxnBIiUUwykz5uQp8i0rWwdMb8X0MTnufDNcTQ0gnSt5OUymSJoYuUmOaM2NyM2AAQR1YGiKCfjKWqajHhhzcFpyGswzsgKKMuc3NPQwsl1bcEJks5SHN3gfF3Va5Kt+LwD6hsEgzheY5WoS2qJ9DiLl9dYGJKpJEbHUIU1J/LVTB3bpbTGJkkM7VXT2hU0ubc9fUwQWUTVx6e179qg8weyG4r3wqroeE2zXQzwInxdFNEi4A1ZfNEEXT/U4H/1zoOdzc82IZ+9tX7UifDVqAlSlaoFDasVgaBayXGSBJfSyA1rw5CSdI45zhQ1CuwBKW1RmbpQFNwJWMhJX7Un5pjjtWCw7I2OO4aSm3VcDlNEAsJSFJqWYwmYj62m9jllzAnnRR4fvnMu0x5QfKxFBMqyzKaZqgpEx2hpqMNZaUWNhch7kCryUBPHnSROE/yNoygOwigMkzDshFHfDwZeOPBELIJQBLHPAqEFk5Z6W7XhaZdoogPUDp52so81YNgSaWUqWZFLxRyxrhjz3VyKkwD2G9G5SK/R0LthGFxwO98Fg9N6iQFyWJ50tu/VAvly8vwojcIo8q0nc1oQWxbSlTKXy07mGW8WijxGgkDpNqVPiMus2c5xrUEC6SSTbJOp69LUqiYvv9F8svP5AEyqmYx5zQC7BlVHE02Po+VmHJemeUtjx5q6nhNU1zyrqnK8szEd7Zb5BBxoP4EPls8XyioOXy69T0OaswcveG5fGzne3QAXbI4ttRaCI07KYlpbWmHFwMpphXpkCLvnGCF2wuaXWhFTbFGchlEahkQWRUgODqMgcOMOmeABPoFa6ZSq9z/HPzhqAUGnkCKIYBAEoK2OuboIRpEQJxwVQZLt2ibb4/OHa1Cktx7MlWsGfJpwC+HQHA55ce21lwRaHAgVK1UqVcoqr2SJcvSckO8XSIiaOz4aYEho3noNgRfXWFrmuCzAqLeCCUDYbJ1pO1Z2omhQeuhc/M4F7zyApHaL916c3bkYwKpxzonGXKMvuxymCO0/khaCkgovFX5t9HS0M53sVUW2u/kQZBHXaJA1WRlrkPDNPn4bNqOUxKGbi0z8BlnSNE1ZWkOPWiyI59Gc5CarqP8L1M8dUsslbi/zKbhpjRusqaqiyCZFnnlW06waeo4FiwEfBBEDCyQiFicRSGGUBNiCyDUZhs+Ww6OeZGI+ScAWQo5f0Dh6T1Xh0xBPRIKH0cH2M8TLVThOqILwYkQqFCKgjWPD60/Ou66TRM8SkCPgNxATWnrx2i/053udfifuxp2FTn+lT3NWUHpQGEgqWwEjsT+msKHWBgIK4YaQt0FzzHFGIIEkkSSPFq7HsM5VvVOaUWWV9UATE+7zE+vVOV4LJD4tetMeXR/gi2CPIVdOoI6n7mYW/K//7F9tdy8KSDlTezsVGc7FiEeMgdVNhtv9pRv9xRWQRZ8x8J/h9uPdrYe0vl0Q720+2Nl8YLUK49QatfnoLq53vBCkUI/3Njr9ZXBH0M0gDMHPdjbvT4Y7ssyYCMAa88nueG8TBBFZuLvxYLTzRMtKUOtgkuHEw09xZae/iJcSGbUWJIxcHtLCeSEHKeTC0UGiYs3vQbhvIpB8+H7IECUJEamqyrcqlAWOPZDKpCt6C0+bFXEBmKvPYP+OPfcZGs0YG0XhGWowEGmU2fCYTnbmeDNIZkhO8qKExB0UmGsGqMRHHz1yTYk1DVK0tQiF79mnX0xWufZkoYzScRqLoJ2J9RpAz0qloHNRJFH02tA55jgRyGg70w1d537JmCtXFSGFTEO9fUkTWcitby/weyGLwBTnM57PB9ynsWdOO7Yh1wP4npYmujad6/F5l6B8kX6l65BFIaQ2POaDzBX5WAiRjXfB1Xyf72w8kGXe6S0W2WTnyb2qLFZvvruwcqu25sn9j5JOd/XW+1uPPi2ycVlk+EVWgPxl4x1cubf1EOqgt7A0He6U+QRUcOvhp0GUpL3B7taDMIrX3/tgtLuBmExH23vbj1dvvBsnva1Hd5WxIItxpxOEMTmFixIcNm11T9F8wquA8xARkFuoIDBXWxakkBjYYc3j9GDvM+oaSpsT9BdD/CCCbhePPhvgu6A6r9kI3BkBJAYiBFofhkGW5fqaLt4C+alK2VnsrL2/CoKoKjXdm6qqWXFpH3XtzLKmFcyPQPscTaTVKsMABuU6aNs5LhgQIaBhgdqSOJWVQjEcjyd7eyNs42lGPsJABwUIISvLSldl6NemBkH0IrfWc/usOc4ajUm9liWbUxOXoH6k6/J5l8AUUXQr6gf2Yse2qSQbFM9i49Hdxw8+jfpr0pqqnMKWKFlGSbc7WMZ1+XRk3GVMiP7iGsiccL3A0ABx0sUztKp8xot8Atu0tP6uCJO408NlVZn3l9d7Cyua5jLz7sKy4CEXgefj+bLbXxJxGsQpKBh1MqedkJ4cvmolvaMAhlBKReP5y9zUGrJCXxuGONFe4YCPEsd3pthUVs58zJYrr0Rr5zgPIHHBFRlj13gqNGrPqtTFpABNlKU01NuOD33uW6k3xtbkK+cICpRqU0q5IR782ijcOc4EkCoSJde7Qs7rdLNB5xryj6g0bVDC0MFSFWWVZUWWZc5bRY1KW7fbWVjoLS72B/1ur9PpJElMA77DNI0TzuJaMc+OJI2iu55ldY5zBllT/LlGrQIXzRQb0yHdkC0wRZgMKuZadfrLg/XPibiDFHZ9AXXSGSyu3ATDS7qDpbU7ZT6ZDLdggoSIGBfYd013nlYyiBOEj4dbUZSCOCIQVA/XQ40IIYgCJh2EGK3APmGnhzuPaQomF8hHxgMoGlUVSacnRIjAtn+ZIngS0L2+h2dCN1VF4aFyCqUGsXl+ni92ebtwyPFxDuIHAnq8iQZzHBOQq9D5zQH72W8Vvk5AYapFwGmyszagjOQQJzykugUhc2M53lDCcBlIAEpr4BoUT1we57jqQGEhFU0DzHUlVVlJbKhxgQjiUNKgdccL3UYhtDngBg1zUMMKpEncTdMO/kQhqtk0lsgpetqY29w+TuCChPsR7Ii18jrOt5jjwgCV2O5dfVx4m2LtGeupmsYoNIuy0EBiY+Leohd1kt6ikTk1Fkax0dLNSlFlPgaT832YF855YI2a7G2NdzeDKKamQc+rimwy2tGqitJeEMR4Gs6CKQpqOPSay6gv2NK8GNybT4ZR0oUdY0LIMquyEd7VX75BCgMRoibAJq4nAe6HCgoEOY2D2qLWRFg5Ro0iB60dVBM0lqt3HBvnZzfnBvn8gLRFLSQIuLE1TBgJxjUCBIcHfPn20tKtxcWbC4PVXn+lS+7VnwcSIYDcR8EbFQ/SB0yxMedzsXx7gGIBXkicT6miktgq2AGFzUjwvrbtkOYnQsGiCEE4QPtooUjBUamIQ2oaTPYRgxki1M34o22fFEKiDpUpnHBkMYq4H3iW3vfWrMk5x9njjETHOmUIiW+PLwMXPaMFSVfaujBW+F7PedyGSUAC2KBb+aIbhbiApwMYCFPloOSwKiBzRTYOY9DI1Tjpog4pq0KVRXdhJen0caWqSsZ4d7CcdvpBGFKXhFZx0un0F31GvczQEFqSQxy8qza6M1gOkg4XEROB1QohvYWVTneBWJ5ryQDIQjUxPjaIGiqlxqOJZ+QgopGOVoRBb5GmP+8DqgqvIM3UBhwZ1OdCrzjbobKN4hU0WOfMnjnHC0B+IdMhg4qaOmCTTj7CYQYBuSEzzH0mWNM03544CFQRBbXdk9F2aMNfApRjWVW0xpq7sg2d4zoCOr8pFArEjPqYqE/ZbaSVGjlp2wkC0Qz5RXWDJhxy7sYmOMcTBCpfDRd8uj1F+7LXAhfhStwFRaipX9syr4YsU1B7yRxzHAmQXVQ0aOJpG3A8oFBA+FFXQaGgEuEKAuS8PX3huOh1n1FDGys7lLYr/KWYhgsTdzT+SBpt7XoipCUHOpHwF6JmugfOt4QKHAkc0ShanmTr0ac33v0gdr6sSQ24sYBIWVyFEJCeRstYQx6qjSpJa/CASKObyOwcV1MXOKqdUDnuXoMX4CqnrAz5NjnadBPcS1F0kWxkAq8djsaffHq3yqZf6Edd4dm0n6y/EySpO38q4KukVHjV2a6YTPV4qaESYZvboDnOB5CWoqyMNjTFnnyevy0gNiC1LBSKSpSGgtZHO/zr3QhFWippMOi+PenzVoF0JnXOkfp0BBG8UOMYIkEEkNYPh1m8zMyHGcqk4UamAYtD1FioXWOOOY4CcAKpdVXJXjc9ltQ0dIIKhRuDh4KBfSoUgtyxnHfjwn6pJEA3H4z5JYxTNBQVWpeFDmuv0nZYqkKbjqDpZuBspraTSo9LiUoddWDV1oWRLiFHiOO9yWh7YfVWGCXuEXTWkncbkCjQHVnkeVFkeTbFBmZpZYm0JtujVVWWVYVDi4KPeijuRkBRFo5kWigshDTtaqgNYP+NwOfQjc7JAn2MA/LV+eEOUBMgpzvUBEid2s3Z08Ip17OjiC2a+vrlqua3BEjiyBmeSpI3pTb07QDKoSylKtXTwnIowBukkmDSc3G8rkD+gx/ClBaFlJWEYCRR3Ot1YFmTCLXgy9dFMAPW960IjfWqqiKb3Z6ZY443ADYaIBl+raJ7GRqqT8oSStINsYUO7DeFIg4voA8Kca5sPVE2U1Y9P+ziotsUta13KzvV9XLkp4IhNlNU3UwdcX8t4cL3URxxdixtyPyF0Ed4e2cDn4ERMhr2B1LZWllQRSQurAtCUDHFDimZmlpu8enUbkFdvTyIokDQGirUP0F+YRzJg0XSxiklhPkJuW3zpVJ4CPab5x8K3As2SfTQjZZpVBu9q0luqT67+9nmxuM73XAgfLGwnK7fEWHc3HsaIGJ4ON51tm2Kc1wwIDswk8hAmEUSyDb4OgPlwmiUOJRKP4zFa2ZAo86G6l63132LWlzfGkBfUpcaVa5JdXLnQ2oG2+uavq+IeYOAkdRq2/jY5SS47TVzzHEoyEwrBeYRR282046K1KAu4B2uRa/mnIcBrXZ7YkHDg5Sxuna+CMFM2uDXgZrtTL0nda6pBbEb+AsR2FJ7L//Zv/YfQ4NbqHB8nGuWc87qm83ilGuPO7g5kuxOENx3PsUbEwW6QTovOXgN2Gum8UtuqxYi1mgLGBOZT1AyA+5T59yLaUXMD2/c23wQRKmSRTYe+oxD8RilXPSMoVJNMwZwJcq0iMIwouX4yI02mCJi6GJJG41HoXFT7juozwufjED3kfWrfGLjFBF+eqVh1DTJwxDpSTyxvcJlfJ7n2XQakFMuDxxRdHpMnAG3gyTh4S7mz71xjisGN1C1mdqCnaOV5asOCCyNEpGFRMnk4pUDbSHhIIthiNpiGzLHWWFr5H14lz3a9oZTPytBymly4QW4IYKGhUmppKwqcqWOrAfrcgMOqZd5BvO5MOQlByKYBswtSeDDOjitb0nZvx21uzlOBuJPzl+yE+7XSUozwdH1L6FQeGAd1B8pxIkFDAVN23qKeo4ifgVqA9pBkXjT44xXj5SF2AdQCMzHDu4IXeHEjl/mE1WVbnG8pr/14PPoEnfZ8zjwTrd74IIXzrRodxFZkDAkCT5D1mBmPqhryP2OYImbCA3OhwTe3XpsGR+s3EniOHA+/uhzW0ZKjyrz6caDj26880XEXBsdpz2EGuqhho3BL5g01BANesbFbs4b0XPsgwruR8WxUhdED3cTa6AEpCQPJshgyqtXM0XoC2pQtNTuSE9+PhfcBWZrc2s43BOqHHgq7vfF4kpIE25O26GGl1YSH1gn13rBj2sPEmgnclUlaZD+27E6Dj65zORkdxp347SfCHH46BepTZblg35vbo3PENBz97e8v/3P+aePKdmhPLAhhUETf+R98zM/aW+tNBeePZomFuJYjmLRXGQOgupy9xADMxPYrWj1567wF0Kaf4Xkg8aH1gcDcA0KnhtidIxii/Rvhig1BmMu2tcYIAAgfw09aDIa+d60vNE0CNBDkBUIgWvccoWCuUYr14lyIruO6pfUYD/YqaXxpK2JJdR1zP3liDe+q18P0MRhZRGDPqii7++UBhRzNeGoLJG4ltk4n461lvgWCmj42AEcCHjpHPAs7IWz+/E6EL+mdOA6TQ6pqX0RqSigOPBi92YGpljb0XCHhWlvYYXpyhqlqqIzWI7iDiKZT0cgtdqNNRys3ARlTDpdpPl0vINECaOUiyCK47LIcCoEhewvSVkii5QsbW26vWWcVrKYjvaQOWGUhHGCW57GEUogzwvEJk0TymGKVvNdz0o2/rr8tlIp10osIAGkO2iONX0JbsDZ4d6eKjKRT0J8BThrb0GkaRSniCBd9MZ8ewXwavBUKXUbwzmuOKZ5QR1w5Jf7+mcnpFcWarwzRVHpLnWimOpyL8BVshUI9KDfbYPmOAtMcu8/+//x79wjnVb7YC1Aq9xozjrzfuID+8d+3L67ilooVLE7c0zgwfQHOtCpRO0GA7kAkm28hTjibM/iog+gLsB6szC58ZYivx8869nCWXyXAhFoRhg3PVduCjal4L6xOFS74yROY8NJXDDLiTDHaQDyV5YgikQPXJPUfl6TXIAeNEJCcJJA8/qFm9/Xhr4JdD8xzfaxYIfghdT6ZqhQNx5Awaki5uW2BkUkpkjMhG6hsR+1J1A/pFpi+0bq6bX1dmFwahCyXuBj50mucS+YYuSYIvU+N1zKDeBzCxzT7GCwnuaX/r96ww+up1tI1by4vQjyouEa7nEHSl/ofnGdS0CXZswHpQMXjLsLRhaj7UcIA60DFeNBNB1tgf9BGe1uPVhcuYU7ynwCnpdP9mRVcBGW2SgII6ThdLSLy4wswQXHe5vZZA/PL7MJ4iDCaPPBx3ghMdDpOEq6InjGFBEXRE6Tvy7qZYDFcqvJ+KgFuOZGQ1/hcqix67iGYu9mwNC97gDh9HYkaZl3axUwEh0/SqBUrNObeEhzWfN7LOAWmFK8DvXZ4989x8zBVTQ9ci5zMuN85UBlXBtloiRAJfoFGYaSsyh32gTUqH+tvAhdOqaF9/O/Kqqtob73aTHcehJVIzXaVcOJnpCJqf2NXf617/LPNqFhqKExCrzj5gBYlPOATVQKChB8sRmWAyJFfc2h62lur50VQOQaDtc0+DWmVJp6ij80Wgt26pmQYgffA8lshJPudeugQiHjm3XjfKO14ISDGh672PD9tNOGzXHdAG0uJcSBVv1oDD3VwxztaZR803YYhjRDxQ3AwN8jtPjtAzIKQc1MPVEoXEQTM037pa5BNiGrCfc7gd8VLBasJPpCk0AgqKWtc9cf7bqkaVgF4tQ8EFcNpS2t1xFeLwAl8ysn/7im4w5xHTFF6nq2FtGmqlEz52Of/znu+HRrAnnj2+r5zZ3FM58LPGx7zTVEtYKiKFDmeoOVKh9V+WRx9Y6sSpQt8L8im8RpN+n2tx/fXb31+arKLC0S7U/Hu8vr74BK5tO9OO2V2Zj8L0Yx0gCHw53H2F9Yvgk2iYu1ltl4b+Xme8znRT7uDpZf6GVGJKA3wAuxjyyEvoPeI5XHWFObdAoQrA8BMO0IoeEICCNx2KeAyAlcnGU0W4jSGawx7fhh1IwHJW1CaPqAjq00qPPDkh+fE9w7x6wBogK1QgXjxGv2XCE4uddKq1KJEHU01DCfk2FKDUcyaOLzXLwPQ1F5Hz3yv/kpe7Dtb4/8cU7kBqwOqfX6BHu84/2z3xLegwf8d775gx991fwJP1gaMVGVyo6rMjeFtFJbb3sovv6RuLfJdkb05G7iBUcexYhKLHQTNBusi+DMGUJyfEhNbrPHERtA5CrjRiVaL3d2FL+5qZXruQNThAFuLz0ACKcz+VSfoYYjB4RT+wJ5CnctDE7c6ae5Z47rDuQ5akogDEEYJG5MEYQf4g82iI0EBpSCigKJVCM07Z2vAFVWDgDPh1xBRMfSQkpRWpvRtKiugOH1Qw5ilwqWUDMcnuxPXX90cxlEGhIuba1AX5oV8hgtMgLemEEDKJpDPAhZxBnOg3riyo6gpzVxfMYUifHiS4LQyf7rNti0F0LaDTc+3dw1B1gmkU4XAlL4fLjboFzAwFTtF8XUr23S6RXTPSicwfL6aHcjSbtG04SVIO7WxhTT0dL6u/lkiNgirY2WKzffL/NpmU8SMEWazV2n3YXewioilY13+0s3QBknw50wSsp83OkvdboD1zxpu/1FfLjLhRZUtInwUf0YeU2pQdnccn+cQDqCR1JzI3nGoX/IeOQfgCuavMcPJGY4HNVBBB7KjeadLgN5RQWUWiuxgYniRqp2NO89OhABpBVejKi1QXNcWcDKVFUFMXgbcrPRiwaUpJIodyJCiXlO/rUb1NFwi0ZDzXEQ48z7uV9h/+Rr4je/z771GfvmZ+zDT9k3PsGOv7nHtPHi0AsF6Z+X8U9/k33/Xu09fOhtbP6Z6S/Iv9xdurW9tr69dnOz08mneTAuYH7yXBfGs9Ms/OwJ//4D9vEjv5LeysALDxkp8CKg/YggOtNI2tIp0hnPRprvSe44aCw/jG5lYYBp5DoMZz9kboDXK78AJ3CWCi+ZO/pk+mbqYfOhoqWstLYubC7K1x+QGhCDsixRywVbaBnW6QAmh8eiAuYGINJUFRBEsDqaFAZt6c6mghhe0/gt9hutnwK1IHA+XBwxNyHEEUHrYZ+ugsyPJPmiwXOWY54ImgSMW4a4x90Cwkk3e/5zTBE0DhyYKCNVktwGGX9pOwqae1/GYZ3UtKFoZtrompkyc/yMg/DFSTdOOpPhZph0raXWOBTG8d4m9NDC8s3x3kbSXaytkVXRGyxvPvwUF6TdpQpPiJLFldu0+nM2VUp2+0v4QHDEKOngYsYCj/Hh1qOARjLSejBNmj4FCj/ipLXBV5DRamKOAyScA+lB3EWLVlOLoztJ9BzRpj33CAjNZDyOk5RbzVQV9Bc9EUK14CnELg24Inl4xF14aHvX0eDeVVeVnHvJvgZAblZSQqjeGt6Pql0tS8UDHsbkZLkNdlUg15ZPPqeoRJyBpr0+GBfev/gd7//694PvPWCTjYn6/qdya68Ylllm98rw0R7/6KH/te+zX/4m+/ZnbFJ4aVx3Y0hXezv0zN/6xyLfK7xP7/rj4X/v5je+9WfeEcJEsex0i+XVvTvvPewOssk0nhY++OJIDSsachNsD8W377GvfotlpbfSr9Po2TNfhss1oD28EgA1hOmlNcMCvxvwfsAWIt4LWCdgkWstbK97E3AdvhyWwrFFak4Rbk1XKSWKNkLa6+a4joBFhkkvyjJNkzOhia5b2e5UBsI5UdQXPHV9x+B21vMWQj8WLGA0rLAfcghq00d8EDgOfS8WfspxDaP+aO6rmrgmBBUKYUpPtpUbtrgckcATkYEepvWWa5oiQ8SUvBaiHrXPFOvaCThRxTMp6HjIEYGLkShT7eUWNjMvJ9sBNd9RN3rSG1CzndVxpyvCTlVMZJmD7dE6ft1+VWQgiLA2RTaejnepcIbRwvIa/ubTYT4ZUuFEHTcM0s5AG+fcqNMLo85o95FRFZ7T6S+FUdzE4SDcsQ8ih5Qj8ucCn4Ii7RQBEoz4Il1JXdUQFCQjdhxv9MF7y7yI49iUla+rsL8oOl0IlOOKuAQ34nJrtMJ/PI8y1j2c3vFa4BrYVKV1GIZnkVdzXDKQlchVEqa3IzuNNVUhOQr580xRaXIYEdEAHtSd2sC3HNAopfJ+49v+3/y7wa9/B/VnY3eH3td+0/vkE+/RI+/ePe/jj2nb2TGVVkwUkj3Z879xl/+z3+S//CF7vEM10zAAy/R/4zsMl3nf+96Xx99Y/HP9+19qJwwhqRmrg8AsLo3e/dz9wcIkyyNUXnJd7slRaaVfi0ry793nX/0mjyPvzmp9PQZKIG11TU6GS0vjsRZCDusbcloVAqbeVd9PKIW4kVQ8mQlKqZwmONBAKRi19jT9meOawDrPgshjWOTI1XLbEydF4+Zmr6L5y5YauKmlEAUZjwYp7LsqDWQ1EdRZDI54qOFwd5EkB86lYkMlabSi3m+hrMkbTj/gqBrhUSTw7kbYoZgTrQR/wtubeTA09zmbDo3RtBqrCMIoucjaD7gSeCvI8kSTF58FYWtZ+EwgwcGitCGnNqC/WhtYUs/SUExq5SdvQ1zJMkk64FpFPsF+MR11Bsu9hRWEqArc1/IgcgWVeJ0FEXfTk/FOWZYURG2FNMT0kDTGRUhTaEek8oH5Li8AkUEMQRCxixgG+z63HOPmUqq9vR0oh2o86plyYf0WW1hyHcfkagm3uT38JZaJhEfK0yDRoyW+VDrPi/7cjci1ACTNGBuGNKKlDbq+QKkpJuVkbxqlcWchDYJnLakFrdVBQz4O0se3GaAyOxPvF36d/8o3WDUp660t78FD78mTKB/dlg8W1S6umfL+hHfHop/xLqr7Xr8vP/9u9e5NaD/BYLWQliyNvLzyrFT17/x29N1v/7n85z/5mz+ye/OVCwGgfr71ZOXhvVu7O4vZtENjZ0RnIAYdkX7uhviLf0rfWW2vfAqpvd2xp42/MqibQZMzDhg/WvdB24msue8tRoz648463rAjTsk7B8Vu3S+iEqgIzdniNYJy/vWQo1F0KnfZT1GZercypaF27o4AYWtar+gXG6TnZI0K0Ce5gcDT4DU8BAwSdJDqRYcJPtgkDTt2+xBjvwBTnOxBjFumGKcnisNJ0NDEiWtTxSsHIfWdG60ZE+BnUtICStQPxVgzkAv0y/X2anAyqD+pdQBCVkzzbITSiCcsrd3hLbFr56LTPj7HNfW5o/0dd9F++OHAu3Drq6gkgJvxXvzBb1lVSRzhYkgMWCPUM7VFZ/n2zrbMpneSYGFtjS+veYzjq2EOoTrI0Q79pWGLCOMgi2EcBCEe0r7g1cBLsrxYGJAjyTmuOiABZYn6KA3/b4OuKVDgUFiyYZZPStDEtJccJIVgiihNNCnwAiurMwVjiW9NS6+SNFUlK/1v36O2wJraAr/v3b8f6PJz5SdfmX74U6NfXta7UEEFS5+E64+jW4/Cm5vhjc3gxqPl9zdv3ajWluTyIGJhzOOExxGPx/lO+Fvf+D3f+sd/9gsf/v2/8Xvy/uvWoAKM8VHJ3XyyurOx/OTROnThcrS0Fq/+T35G//4feqY5C+l9+sT/7j3/ew8Y9r/8Tv1vfGA+uNOenU0g9hLGWFqYZIga9TsLmrlyfqavaXbSbmkaQeM4xVkwijkuH8jWCorL89up/afOVSrUut4BT/S8Gyn1rjbhp4djLDXYBvaJ2tCgRvo9Ci6TKaKsjpXJFDWrgiamnGkFYs6iKFZKYnOrPDWTRRzNwy1uKglKmhAclJF6gH1oNGqWY4h9cKHj9lDmke6MM0QJEaOpToEAhwP3Q/QqRctM37t3v5pOP7/YWVoc8LXbzMWw+SBqU4Tm0Kq2CrQSWUBD/KNUhM6b92tBbYpF2esizd5Sm3qdAHGYZgWE53oPPCWZr2sl9XR3ioPuUick7/HtWaCUClWnCAr37WtThEa4t+n9i9/hD7f9UnpS+zn4ovIrGIytrfrDb3rb2+/nH/2JnX/0XnVvRW2FNSm9gzCeP+aDkVjYDRYfxXe+v/bDP//f/9N50WEeC1iQ8CSvJl/55jf/x1/938X/wZ1//Bd+XIVHGheLunCRJ9/87S8/uPvOSrQCpviX/rT6yS+TCpsW3oefst/62L+3ybaGns0KbzjyV5Zu3Qz+2p/XyRuI6GVCWy9TdlsamOGFkCW86Wtuz54TnJ2mlg4ggK0KX9lbNcdVgbF1WZVgJ1EArXU2Y2asG0E4lDZg3noqZkRImnGKJco9czNLQLfOvcQ4mNobSqKJoHqDyO9w8jWotO10OihL2CWD4WgQ4oPo1bS8ihvLxYgjAsgYEDIaNkw1NMqn5skXBpA7EFdEr6oU8xmi0DI8NwEQ0cLeaDiSVbWYBAnqkL0Fn1P3IimlBhRn+joEuU8EY6RpNPgqnKRHvQJ0cU0jI12X9xxXG8hr1DRAjyDPbdB1hJNw1I+82nhhhxrQX2hWcSMyjBsWMiPq8YKAsvy173n/9T8V377LtnftaDOfbk3LzT19/7H30Ufed7/njcc/tfvf/Y8e/5dfKD/pmwmnsUMvAqonqcsFM1yXTz6Xjvv/Zpr9O/Xq+lYlxXgalqbqJ6N/5/E//oM7/+rX/v2f2LrTh9i1d74WuCoMdZHHm4/XOyLtis7v/4oFC/wnX/P/m18Sv/Yddm/Dnw4r+81ve1//unf/fr12Y+J3xrn/4x9Q08WsoRl0ReuEOQcioIld12F4AUYPb8BrGhtRVhUMBL24OTfH1URVSdAAaiJ69dqkx4Wp69zQ0IjYLV/Xhl42LqFNEWrROk+PI2lRapYi0RXU1YtE7/X7oIDTyQSMsJsmSHpwKCWL4faTspjESXdx5VYQxaiZvSqSUE4gbdT1jNecG4imkcahqZrYiL1yHkXNGonP4ePvfndza/tmN14FWXzvAxYn7Yl94FFKSatp7AD4sdUa6iROe7Tun0N73fOgVytTFuXCYL6OxXXANCuga1A7elWOXwNobWRJNSsaQeeM8wvf6ob7yCiKUNFqg94OPNn1/st/JL5/z6vv3fN+5xtelpEmo5HsNfNsZMqfHv53f2r773bqor3hTdA3Vv+f//Vf2u16OmDQlVmWShXe9jf+wl/7B6Ol+Bf+8h/bXT5ei9/9T2/9xld/91K4uJ7cCLlP64kCxniTCc2n+ehjVPQRVeux+oMPvJ/4iSRhf/r3mX/zx2wcHpGRniOgrZvBSPivbV2Q00RbGi9g3u0UsnbR8XOGQ5dl0et1yWJc4zJ/fQFZMsZkeRlHIfR2G3oWaMZFgCnSvGbI6GzgotsUUWh1TS58sHEfNJGnAS391DTIIwayKnnj/r6uOeNgsVuP74Zh0l+64ZbCC104yhczWvnOFSLImttnFnSzzIc7j5WscDFOGY23WVyGC7RSuJfGHZ7uA/EQUFWDmiklmnsatXV65DnnpSePdnezLEfloMu8YGnVFy+JlKtl1rgRTwPHBTm2iLXCg3zXsnhobGm8plTgFvM2xesBbaiViIrg6YRzliErnU8KLU0QCn7YoDAaguFGcSEV2qC3A9+55//qt3h574n3y78SVNM71YMb8smd6v6Xs+/85PjXfmbn7/3+8a/GnmyvPgJYlv/Yz/3mj3xz2Bnmyq/Nigh76v3v737wC7/163/+9332peXj0rdKBvc+eTdiUUd0amWJID554n34Te8b3wg2H6/KzR+efvj7xl+d8t5o6lEjZJh8tBnm0ruzUl8uWYS6Bq0t3JoWQ0kr2xaWvMeFnJajSIJLEDVIPko6KgJVJUn7IwqHavk5Zhm1V5YSNj8MIUNnlntEQF3vM57YDWi6SXvisrHPFGm83bkzxYYmkkNwbUGVF0ETwYVo4rD2fZ6kaVmWOAb7QVRAm6zVw61HcdwdrN4Mo0SIUFXldLQdpz08anvjnggiWeSjncdlPimzCWhikQ0nw+0gTMDlsJON96AW3MTonXy6V+bTKOngK0/5hdrZNGfXqKpK/pNcjF9OumIynmY5KgbdgAcLS804xYOgG+g+3NzUHlxLgjXYcIAcoZMvPRY8VSoVx/HbZlOvKyBLEGkSoms68BQG26NqGguiIIhomtrLggu6jMucr9K3S6o/ecy+/jFT9x6Bft2qHv7PHvyf/tjeP/0D41/9sezrXyw/WtZ7nCzIMSFl+NnD27/63fc+Gd//ifemi8mXPpqOb/T+9Z/8AXv8Li3UtT/7+F3PBulE8k/uet/8lvfxR729R1+afuf3jv7Vn9z7h390759+ofg4NfmD6E62OfGyzCSde5POpPDfu1Gnr5xmfe5ADWyi7VASvyXjwvxUMNjgfkDLnZ3NyLLjw2l8ygXtVnOhw7kmvzpAaUSuKaW4G/f2soE+MaABS0OObMBRusGlyefLONCmeM5MEYnrRoeQTxwcLoSsE8IqNjSRxUlSVZXRqmHoxLoYq4rMLbi3FIPeUWObzbOxVjLtDqqyyCa7iC1+ycPiYHm48wSXIaEFF6u33ldVPtnb7vYX097CcPuRCKNufymfDoMwxnbKT0RkkFo0SNJtZN7xxMMSrsiyyTTzrR2EIuj0/Fe6bwSokbLRGgihqXLGOE/fh4xZdF3VNAf8uhKLtw0oEsbQquKQpjboegF1Ky1pjj80qyCXY234QSAFwCffQqa4OfS+9RmrptL77F5fjX/f+Fd7NjtlEpivfHn3J3+oSsN7P/UD3//d78hY7Kwmm19YzTvH64VY36zSoi67JKPlXhx9+Cj46O6N4Sd/YPTVPzb+Z39o/C9/bPJby3oHXBbKfE1t3Cnvb4Tre1XojUY27Twsuk/22Bdv2c4lkUVawVZBmXqdgFY8o3ZEQU7pSHWS1r404N2MeqH8pt2BalFzsnhVUNNMduQbzZQgMTqDjEOVpnLjIkATUauBiKI+c6kS+hwuiCma2suVySpV0Bp4JmFeP6J1ixXVqECfYvAeWRXNZGdEgOJAfrinCATVE0GIONnaTke7IgyT7mBv+xEtKcO4LLPF1duI+Xh3ozdY1lrhG3qLa+CJeNHi2m18XZGNQRNBKLPxMErSMEpO84lN9A5Be/45aClLWnaiBlPkQcDT7gsXIuWpadJoS5OgaUg/DfsnQHJqLkJUWl5+Nk47YkFy2gbNcbXha40MpcVk24DrBaPrfJJXRRWgykQrXB4CpADoCOpGb5vJRFH/3gO2Zzre5oYpqjW1+X71WXvupCg+ePdv/+wf//CPfunjn7idd6kDWAesjI8nXb71fur//is/9Z/8vR/9J9/6w9/8nT/6z//Oew++/Yd3f/Fndv7+F97LPvmPfu/oD35+/bc/DfKyuZ57dlVv/67sdwo/+qy+4e3u1oOFLdm9v8V+4M4lkEVqUJQ2N14ivEVa05ZcEMPAOBvztIp+OaAouMXAEBuQRWNrkvzTWKY5LhBgIw1TdBWO0+ZajQda8owz0bTUXsC8jqvPnP7JZ4XneIbjJ0RVngN9xUlAH98O6bO50pOKSGKX+4uB3+GeVsrNG/LCKHbjC8s4jmEmDyQNkVfcr6qS5gS7B2lVgRSCVA63Hwdh1JR1xDGfjkAIQXNxBEPk3mnBL4WIcCtKJWKjpER03EwR9/gLQdzpDBaX0m6fB2Fd5hRXF+E2ZUCQtdKyxGa0osGUbrOWVm0JQupwPygrzb30DHoMfqAJ57gOQC43xaz5vX5w9pmR73w3YONQoES43oRZUY4XhtvL3uqAFgP1vvSlnKdPopunL9idr/7mv/ezf9d04rJzwnGCPSn+zM/f/10/96/797dWf/uTW//y17/05Jt/YviPfjz5tP7zf+jn/o9/9tGXVlc3q0DSOJmnwJsW9fDf2/jbf3LnF/zRyPvqr9rR+Dv3/P/iH4pvfeaPpp7SsAuNAjtf4A2VtoVz1puSu8RWtmZHvCgyvk9WKgxRMCpJ8xqvqwa4dqCqxlnllrVeZVClqSGiXcGox5X6VmdHVD3+1/7afyz3Z7S4eOHTHRehX/e/ie3xY417aW6G0aU0o6LqBmKl103iCEjiRCqFQoF9PB8cTtB6Ai+2NKBoV0Uuq4zYu6HGQtBB0Ckly2yyt7z2DuOiLKa11UU2gSnqL67jAhpzKTj4FihjlHbwXWU+0UririBK0u7iRbZY+JxPp1OjTYfVvlFiYbmZvAKj6HxuK0SMjCcxWxxqJBsijJiHUSeMwRSf73qmS2vjnHYjYXFGvHoJmTmuEFDekPvIa9escB2z1PdpUlmlAxr9cfhUwapSNJjjuqbAa/Gvv8cebjOvKLy7n71b3v2R7ENaHv504ONMfuVLD949oXuEhQc7/8bf/IfpZ4+wj6hUqwvf//N//Jd+9n/w4R//wfc/fPzT/9v/9of/P7+S3N8IRlPmVh85iMAz+Arjs/t83Tx84q2s7qj0q9/iv/h1/p37Ps0zhDq05EmX05Kr7V1nC9iukSLf2oloHWu3J2YP3A0iUjQQi3qhT2Bt57hYUMUeBptGh51F5RZmvVnTuQ+aGPFYuGbv9uRMgP/lv/K/zstCgne4FQapBD9bPoTmVYDUEF9scOTYExcCWQM7K8tpUQR+3UsTUKOqKmER8XRwxAAVKVylpM881KteeDYOGOdx0sE+rgF7CqMEG1hVnHS7/aWkO0AYaBWiN1haSzr9KKbZKvgIZB/2wzilRRGp1zfGi/C6/sIKv9gF0/AVk9EISRt6lleFv7hqIRZaGSOpx9nSsn6uwRQcEd8bkBWNqX+cKOBhiY1ryd0kMoX6Ky0sq+tOac/OcWVBZQ5/GsXTBF0n4JuMMrJA/Y2DLB6mSfy8LGnJ9xkaxn0RgHJ9vON99dtsd+x7v/ONaG/jJ6a/+UHx/dOnge/52XvrH//oTWpVOz5kGlruL25MQ0+oGytf/w9++rd+5is/8iv3fvo/+YX+r3598qV3vv9nf//uT/3o0rfvB+Npe88BRLV8t/xsIvr3xa16OKIW0+GeKartPPide9HXvs8+eexvDknYF7rEF88cpanBFJG8fbdI7owLFQhibYksQp877vE2lYErB5c5Smmq2J56giwAc57rurJ1P6KVx2ewUuN/e2NXFxOjKr+uUZpouDkjqUVcIayIc9C020N9I4yKGy06iMNDSx5IG+A6f11XcSUrpTyfpUkSBEFZVkLwMIqI4qDmRH5t2rFZ9PD2GS+iYanPRpU8va7lr+4YP/ts9qULGjShB0MuAkiIx/fvYyfWZTTdC774wx4jPzguicgNMVILn8ZFSKMYaR6VY8yv0BNN8j797qqixV2iiBx/Hnr9HFcFyFRa3Qe5SSuUXIehitZ6X//Y18Zb7IIK1GADCpXGvQxVod5i94UWHoh0WUmg0yEHd23o24Fx7v3cr/B/+Q2mH27Uv/RLN7P7f/HR//ndipTGKVH7/vhHP/iV/+W//e0fWtJe2+wXV/bmk3L10fg3fu+N+k0WKZqUN+4Nu7u56ab3fmD18994/If+318vO+I7P7IWrK4tf+v+rV/+sPvxQ59G+ByOHbH0d9b+3X81+AN1EFE2x7E36Hv9gb+06C0teZ10fcn7kc/VP/27zO0Vqk6cCaAgIX67lZ7ouiv8BSjXma99IG2cEpBKkRIAZj3GbzEgYMisLC+QUWey1o629Z5zHbgU8UHYdu/OFPyPHz7x3egh8lZT1yB24C90ArUcN/I34CwSNLEiBFGk8oZ/NPPlYKMXUo26U4n30Jz/pte5qirwISGE40NIW/AhajRzZIh4pmObbtCmQ/Ooq45Ghqg3GclIX263Hz+k+cxlkeSj8P0fAD+mFCInOJQmNLwfaSKES1yH9kmHADe4/w4+jeuSUgMiEFAuh3L3Oa4EIBLa0EAl4v1XnykWlffzv8q++k2Och8IbHXAvdWe+mBl8iNfYDdvpVT23ZUQZ4gx6pAoKm45TFRL3yIxBpP+B7/G/sGv83Jjz/u1X/f3dn5m5x/82a2/c+gqLCdAzXnxQ1/8xv/0z/zyT3Q1smBc/5H/x2+s/ZN/FZb66/+rP/cv/sjNH/jOsObiex/0LPc//9EIvPC3fuqdMj6MrNd1nKl0Kk0U/O5/+eBLf+sfdjf2GHL6TZjw3ifx+9/o/uiT8NbjaH1XLHkcMhF4Ueh94QveBx+ggry2UP/UD5k//KM06+X0agxCVWi7QzJVL5MvtqshU0QWvRr1f61VRIpg7it3dgEZm05zEPooOi1TxKPAFMeKnH12AwayODP+tp/Bn0wmjpzUxphKyaIi6oH92iOH1dbzpVZ+TT4FhGsUBXFMAjATcBvU1EJIN7WMuaFzDV0ER0K1CLt4etNYSIFGwSCANRIr4oFPM1eaCBDxJDTNls9CaQeHsKBPg1CK9vcPAZKbbneF7TWXHQC9me4jFntyIIZPd9z30xgcShViigipJ7s71NmcZwOV87WbLE7xZiRnQxCbdsTmCSeArT1aCVvROjG0SMzTBGxSY46rA2ProihDokuzVaUk+X5aRKim+AagQPy/fpH/4m8x82gD1U2v3/doOLKvpTbKdLrix3/A/0M/XH/lPctpWY92ID8ULtQDXqS092jHX+jVfSooz3D9xBkJ9avf8v9vf1/U06n367/hbWz8YPat/8X9/32w3/53VkDuffo///f/v3/hK0zbn/7P/+Xv+S/+OSMN73lJ5IPqMfaP/7O/+OGPr/3Z/+obn/u//J3s9/7Y3T/4Ax9+kN79PZ9/MbPrOs3Nv/1f/fZ7//nPtSHHBF76KLj1r/u/+1/3fs+D+F2zvPjwJ7806Cz3gz5edWu5/nd/2v74F11TxUmzG6kKFTyszFTX/YANIn61OlyQRFlWIOXjKOIoIY19mWvzGUPt+dNpdiZMETRxqsxY1dJ6/ZAtgRfMHlPkf+Nv/A2iK4gbGJwQcRilcZzGSTdJIuevL4L6Zkx7VoECGmzkHreppIGX0TA7N2lXaZVLVVal0RrCDRHH03xGTWVxnERR7AbtUuMadUo79zc09YQa2IhfEaWi+DQ1aUp5PLnKM3Aujtqn7xf5hB778honT1F7sixA1Kh9rg16HZSS2XivWTSvDToOKLauDDe8EAQZCWGRSG7QIba2ixlJI7WU+OaqA8YNOpx2wjAJIhrYD7aIAPe8EwJxb0bU6mbEo2PqlJb0Te7/XMNcEZCF07od2DFLuYaIoRbomAXw5jE0Untf/ZA93GHeV7/qfevb3ne+633ve7Qi8HSKahkK/ZM9/q++K37xt/mTPSZpAIWJozAOqb60NfL+m1/if/sX+S/8uvgXv+1/41P2YNvLJXVvVqhsujg0EbgGcj2cev/pfxvIaen9zjfYg/ugif/hg/808lR7+uww+qHP//O/9IfHXUrh2w+zO7/1GasqpB8NDgDq+p1PRn4n/fLPf43v7IUPN9Z+7dtf/LXPNv6t3z+kha5acG0/+Nbun/rf/L2bf/9XGtV3AuClfTv5cvHdnx7+0pfzb0/Che9+6Z1dXZam4L7IS/4b3+Hfuef30nbw4nFzGdGCjFWGWmggJ4OARn1dLUlBbKEEyIrQdFCnzaHOEUoNIC7Z5zp9JtAs1k9z8E6ZH1CtoImVc/nZD2j5qjfq2IsH/yt/5T8iiaTuYiIapAJ8D8SRFjMMqY0K8Y7DIA7DNAzBGmk6t3N7FnByhY0bwYGKssJDINI+uCGtb4PKkPB98DowMXoO2BtzC6LjldPRrtESCV1kI5rFsU/+qP2wpjYGPJayocx2N+7jMOn08ZrRzhNcCh6Ld9J1VFpciyPlEnboCUpVRMWe9XfDrIGJ4g9pQ/cHfx2N8r0yn9ByL0mn6falq/f/4ytw+dMrX8g1dxU9Dm9xCQCORpshLo00bDliw4DdU+rxJCuLcgXcW/BwYSVIUurMdwyveeZpgIeA5eNZlGoueng/KRljIHGOoM9xNQC5Qf5B95yJYJwVIMqZIg8OqPs2CqE9cRhQMD594v3KN/k482h+hsq+UHy0Um5YqIjdif/okb+z7U2mnqxkZe9ui699LL5zX2wMcb2/N/V+4TfE135H6gdPvMmkmsqtXfvRE/G174tf+y775l1294n/aNvfHntK+/30XKZBXCT+4W/wb3zieQ8fet/+zuez7/0PH/+tJTNsz50dbCf9xf/wj3/8w2ug2IOx+pFfvb9wf6eOQr+Srd70fXPn1sLdTSnqza+88+SH7jz6sffv/Vs/+fD9QZ7sJ7Gtf+Ab23/k//APln7zu5THpwbz6lW1/WOTrw//1A9u9ZNp7o9lIa36/7P3HoB5JOXd+Pb2dvUuN8m92+fz9fP1fsfBAQFCCRBI4Q8fJCEE0kj5vhAISWiBEEIg9IPjer/zuffeJBdJVpfeV2/dvjv/59ldy7It23KRLPven9avd2dnZ2dmZ+b5zTMzz0BkMjmu5TiS2qoSIqKWwH9ibPDWZXrmi6kozyiTaZeLsQNEAwgHP5txcArbc2jOfTXKCEyqZuJtB9qybGCJnuy9pO8AJVazcc/JuMB6JTZwn1RAy9texPxBWDxwBJfCnWogLyTJmzYChIy4AscpnmVs07J0z86BpWtopBBLNs2zrCLJshJGJRnknjfTEziib+cFAO7A4eBNwM8iiXI5HANSBWRRlMNQFTKpPjWXgVdxHA80C/xrajaXHoCHJDliGqq/ER/4TA9054b6gQ9CrHQtD5QLwoHHIQ5ALkUljNYWkz35oUHgSbwg5bMpOHLppO2YhpZPD/ZAHHheVPNZCNNQ8/AiORSBQArZFByGrkI1zWeTQ4PdkEYIAS4xhzxg1iBBhgOqLmoQA6aIq5jhAJqLRBYHlzmeE2RBlIAKD2WyBVWvCCuQNqGkghVOsZJ46YCwoLx6qmHo5HjtDK6gQ5oICDwVcTUA6h1OkZ5MIgDKPBYwmoZoQasI7WJww3OHuz7wnFCZAvXsRnZ/B0uyWerQwUqj54M9/70kv22G2tqstUStDLQdalonfQPUYJJKJUleVU32eEba2862dDHHehk3naW2b6c6Oqj+fqqvn+ofoDJpK69nc6QrxbX08PvamcPdjMiRhsoLpBGTCZBXv3yLG8q4qHbNZO5NPj+/sOfSLeOcCSJL+x5cnKyLQ2axjmvIQtvSxuM3z4lQktLeQ7tu380LN3z6wX13zTl8Y9P+O2YeXDW75aYZbbPLTtJEiqrv1O74p2cSu1qD68sE3jGmhdTOx2NKWLUctLZYsHQLR2ak7kEup1INlUQWA89jA7FwLA+zEZeRohC/KosItNs41oeDfV4bjhOxfMMXOEIF8sdLl3d46btq68HVC9qyLVy7gTrFi8x+v7bDlzVdCoiUyFC4SN9znGxg/+pLX4SCCJTC16Mi00CugWkHFgiFEqfWihLqBRnW06E5tOPSts1SruwRQbgFfmhWsBw0T8Pjwi0Op6Z7nCV4jw8cejaB3oVjZcAqwWshk4TAtXyW41ENmR0a8DSIFkTI1FUgYxAgPAUUEOIH9C6T6gf6qYQTvcdbgWKq+bQgKYaeB/oYipRkhvpFSc5nkvAF4NWWoUF1G+w5xgkipA8YqkdgRSCLoUgilx4EeqeE4/6YNcQu2dshCFIoVgKcFYmpJBtaQZQU4HxwF/ifg507y7HQMjbBw8sO5ItQZpAxQqbxkFeSAs9yooiJAnJMM7lMRlX1OPBG22RLK+hzjKFfAuDt8Nng00G++5/y9PwvYjLDa24M04TqNKlaCyhRPEMLLPQGaSjwKKhw8AEbOELRvs4D4gtlD5zX7qVf3c5YPf3Ujh10Ib8kv+PmzOqYk6uy+hr1tma1ZWFh52z1gGTn05Zk5Ew6maR7e6nubqJqusvhjMZcjjp+nNL1KemDWZ0h2RyVTFF9fVRXN9XeQXX3OAUtx4S7M3xTvRu/SFuBkwIvbmHzKiGdnTG+cOvAq9U6dmKh5SKxqFNeZjXWFRbOlI5e6iJo2jCFsorWxTUux1gCm6wOixXVi57aUbpxL5ctuInYmk+s2rO4PB1lMzFBlzmbo89cE/2O7+8of2VjcHFZEW7rdRc1qAuosqrBSCzX11ui2ZbhGJQr9qeEPceY5jo3iqbSxgrNpXKWizYUPYXixQrxKw+/TqF0BtHrKwF8Gc2B7CWmbeu6YUBltFGxgn24Il2cUNCWicsD4KNcdCGzUZvoGkATHdzBD6T1pF19xX7pi18ITkcASx6WPRYIkmkauq5DjuDgMw4mSyElFFIUXGzLcp4VRhoKL+8pEYE4YnH2NFoYShDeSehqzrEtJRwDhmnoqo4WsxkgiCBu4DwaLwN25Q3YUibyPPgOHFwCIxTlEBIz24wkypVIorejJRovtwwVqlIuk0yUVUM1MTTcBCWT6gMyZ5mGHI5B/G3bjpdWQ1RAyEXiZRCkms+GY6VqfigcLwtF4p7hcRfeBJSxtKoRXpIe7DK1gmmoUigaCsch2hBnNJGNukNvyhbOSsTZmfCfN14O8aUxb+QQEF/ICwgNdXoegEtmM2lV1cIcIxObK6scJ6ZYxFUNqCxAvbx2H3e0m5ytPvaVvPJuQY/JM4Nl4lJNRzdMTTcOdNj/8Zxg5zV61056YEB09U93fk0ipv8spEggVtjJV5s9C/O77kq91KS22BQ95IZszUIN4tGjQASpZJLKZm9LvvpHXf92T+qFBbmd5UYf5TgZV3ING3lkbx8VidrxkuoSMq3aD/uqxJq9bKZA91WIPTMo+j66/eHpG39/1Vt/dOfaD96w8d3LNj06r3du/fyfrgl8XwLCOWvbQ/PsE5soZjm7v6lqwZYerrvXmFa/54EF6fIRExJHwy3fep3vTwYXlxXQPnJzF+xbmOB5+KTZxmkdyYHSXIFTHVWgRU0TNhxgEhFSNzYbOiCPCp5dugjPSB5PnJz16EKBqUDW6BFHlIveoBXAG6YzLUtTdejCecNZKHi8h4oYV9CmaQLXAcZzcaXMdqkhw0lbRLOJ6a3cDfO0iOQp8DCpMDpTBEDi/XIJAJoLRdAAeEbPQEKgcHBcimYkCechogrR7/OcoEeQ2DPTS1y3kB2Cm3IoCpfJng5BkoGRAgGMl1XFSivD0VIIiuV43AVaVwUIXVKAQRZyQ5FYGbA0EFWCFHIdK5ceBJ6nFrLgCC+Kl1XnM2l4Fi4dy0yU10YTwAIT+fQgL0jhWAmEAHRWDsWAVsJLPdVjCsKEZyEoYK6OY8M3BwZpqHldzYeipbHSKo8mEuCIDo6245AzAgmiDdISEglEFtemiArDQWQlIMuYB0EOBMUHUq3nc/mCCu4xhmLipcAU8X4RRZwBKBhQzybbAPQwIFZeZxCHxkBK+ebEoPbrFr/ugPzDVxTacZm2Nqa9o8QY+KfDnwu7WvDkCUCq/IOhSKXVvzy35dahN6fpRxjiWjRPq2o429dcOPiOwScjboGnnFI7NVNruSmz9r7kc9dnNuTZcJdUTzU0sCXx5jrSVHv5h2snBvB5t7cyfWkqY2VyBiXPNah5nB6THY4FaU8YaBapso6hOU9tDh64BLC6eejh5fkIz1luLKmFk3lpKF+hC9Fdh+zZzZ3XNasSbXPDLdYZICTCKDWrdwWXlxUuz7/x5fcmJdxxCg6ed2obunWdz2aljKmxNEsT8WA7FDZqahVkTPDU2QBCN2ehYeCIwF6o2TAoSQXLTZpOznLhAJGHnOyCghhP+LUGDzSdgdIZo8fiH9RHjzSCJHVBQIOUBgGNGgz/SUiJfzbhbcoVe/E4A1IFKbMsb0ULd2G9eswRQjkUyVhO3qZY6D9zlMwwEQ6n1ULRnZxZdVam6AO+MJZGJD9+AfU04f7gpicqEOAUEMTgqbMByk0+k0Q9HGRTagA4VKykEh6zTF0JR4F1+cPELMtbhm5bBhA7UQoVcmkgf6FoCdQScIdACtkk7siihNTcEHGcaEkFywmFTMojoDSwTEmOAINjOD6fTYlySAnH85lBTpRFJZxJ9gIlBaqn5jMQd9PQ4O1ANIEdenvAKDgPxNBxlqEXArBD3IgZCaKvUMQPDXGEu+DfW8KMccYxOt+E+Bm5AI9A3c3m88A0yyWeCYVpUYJsDW4XUcQwsPDQqqZLIs5knYRNBkQKqronoYIDrgYyzFPr+Td2clBFqKNHmQMHywrdH+3+bo3VGzx2TgjEqjF7luW2LsltqzG7bht6867US1H39G0/gFmG3HyHNOWw3ETV1rrxEnBcNMO9eq3O9QxRLccZm4DAKIiSWVqe5Lhg1YKsOwtfa73vy08BdfZdLgm2HQ2XpRpKp+3pe/Crry3/8doFP1kT3XEA2iYunatrHag5mnLj8cEKKfB/Kmo7crd++w1W0/XqMspxWPNyrs7OL57z4rtmBhceGMYtK08xrJvLyUOa7hCHo2WJY5vqXGX0CJ4E+FYdIrB0+CL3Q8NljFDK4cebcTGJmOKowPbCm27kCWGMLnIX7wIklY1qDQe3RAtYI7h5Tcw4Ny3wLpzM7+AGtfBy79XoOimbtIsEgZ6t5fA85vWFJgtoYt50syYBuhATmAjPyBwtsrS3pCPwM9lwHqY4jOHiOOLA4nihKbMs03VteAYIVjReLsghb3yZWIYGmS9KCrwEBBH0jYCNKqEYMDJ4hSDJghQCIgnFD4gdzbDhaCm0BNjSCZISjnk2HS1JiYB/eItpYPMKr4BfHBHmRagx4BFObFOPJMrBO1QoqEdQiCOJMkGQ4FwQJYgJBAt/pokbTENoEFvHsqDgYxZgDkCoEBmZ4wU4vMqJmYB1EcM8nSliFcWhOjuTzRm2XRsWKSCgogIVOvBRRBEngEUHOk7QVT1Rrnz3yYxUjvrNWnZbC5M21EFjUM0nlZLUytjGmc7BSE7DqYtjhuJq9UZniT3Eeh3vUZHky1qUJsskVFWVSQslEVJTCtwiuHt1QRbIur0sIYzqaOm0zPJ2afmQ/83nbu296avPCn0DnsfLgPihzqqjyca1B6K7DkFfJHCF4mYYQldfYs/RyvJpO5aVj5rvcw9mC0Tf8/Di7JwpZUd6+fTpJP5SoM+dsfWupuDCA+QAMOZ4SQbY80BvqWY7ET4Slbi5U3Cnn3PDdAiQRY6hlQtniuAZRIrAoMyWWQZ+PQ3JVQOIK7JFTzTjnpgea/SlNAgh3AHK44zgE74yiiXUelxm+oYhAodCm8q48gZf5OIqHJSD3m14L5z5r0aXq6KNOxM4wohz0DxSDmm4sERADuRtLKhQSsM8ljR/M5LJnBdjZYqXBx7nQ3WgHAF+x3tLgKFsA0EUpRDu2oy5Dv4IgwtlJJ948SI+gpSRYXgeyJ4Mt3AWPXF5XgR/8MXgy/m8EMALEtBKXBbA8iJuoCxCF5GDE9xlBiKgYE3ybgE15IHzeXTQp6Qu2s12oZZBaEAEsSh7q8zgLgYrKvCLZJQG0YSL0bCP5n1hKP7w+eEErrCqYDXE/3ChC1BN28kXCg4hNREJTU0qIQjRj20RRZwGKEW2ZXPQ2E96BgTl/3A3/dsNbErL92p9qqtKDYVZ9xxhV9DtN0+vN0PhA0cDr5cDIPpiJNfJ1/Y5UUo39LKawRw3pcpNhCHT0APEBxVeuKDNe2ByIypTqSzdOcCBiC/YxlAqClEHssg57uKfbazZ3BIYSrkcgP5HuL1X7h8Krs+Au3TJjuVVzmhGv1MlEi6Xnl0R60o1vbqP0c+/L8vYIQwMHbt/ed6z9TgSLEsMXezurKZdqUIqn1pFljefX6douyiAgfQB1bsInuc34CB1gGtiux44X2WAaGNCPDUGEkccA2RwtwzIU6SMFnA4C5mji5PjgqVpwVNBEBcLIISO4+g6WkSRfGP63sQ0eAG80X8vGnALBCS8Gn89+jjiQM2udwNjd/KYVB8Esg9ieHFMEVIGPMNEzoDdksm/1SRgQpkiZAfOrzhVXwIn6ORZAxjpeNo5APwAewMOB77xBnRdIKuhvKN5GlxfAp0muIbiCrUcy6Bj+6F7geDb4S58JMcybcuARzAAAPR3/NFlf10z6suxuYQnvGmIsiiHBSSaw1ayodV1DH+HTscFDum/DULGUQtPg+jtyOTgtte6CcmCeELdiEaAJ9oOVB0lDCF7QRVRxKlAa6aMqumCiBY3A8fJCuij7Whldh9l+owBzdE43rrjgTfliOGEeS0RmnMoF9u6L/B6yWj51BO//etHE9Hokm1vbpUWG6oNrUk2VJEuUM21ZG8b/ewm9per2afWs89tgoPZdJB5dRvz2g5m3T6mvZ9Mr6GESbaQDD7v9Fqyr50FSgQNVc4wBvsT8USmnmTmPbczdmxMY/eXC7nrFmxZgqv3zoTFMzaPBnwaNrRMe3Nf0C5fJtCmWcLH96yoDa5HoONY/WBfaZSLx4To0iayeMb55ylC+254NuIlbvJO+ZpgeMITiS8IX45jBNxWBHfVAAFqmram6yDJUHiBoMKN0DxJie3QBQPyXTdwliS8QpZwgxkIEt/rUVVB4EVJEr11r+AZmBbIUBCREAEden1wGLhADtgk/pgWSvcT8hllsjdk579oMnxWkP0QN0iLn72B69gAWSzQuKJFxwTSAk45nexldWJ1ipcA/3v4QMoIghRt90gsJwTE0StA2CeBYmXbQNnAJzA0jz7iZEPbNoEjotYQiCB4g/KHf0gQXdvffhAfgcoEZFSQQ1IICCJqEH0KC4BI4FRh24aKBuUdagJWDi9u8G6fbHoVAG3uCIIAhRt8Qu2AEq8W8oqisIbKAxUIRYrLn4sYFVCGoThBawu9cb/cBTcmK1J5avthxnBMYIpTm9pq6vqHozxvdzK2eW9wcWkwq8t/8TcPpON86/yKcH35nP1bDpBZdl6nwqF+O/bydm7LIaazxynkbFuzHNPWaTpToLIqgSOVI229XEsnM6PGjciQvUGYkwECR9WXk8PdjGuFXIoUUHBLUyu7m9btj7X1TVhMiSDsfN/NHQ3ntEZD0wNNVbklc2p2d/BoV/1cIN7GWmPUiUptXdlFswYrTvk2lsUcOTQtn41USBVlEf6muU5DZXDrHIAXGi4FZFFiUQBP+tozoYDcwAbFyxXIG5CioogLMYG9gdwErqZpSNWQvHj5hqzR+4LeE2cF+vDmRObR5hORZRntoox4Bk68t6IL/INmjeVYYJPwYiCUiiwpinfIGBcRo4N8EjyDALVRSKOe0bZsVdNcBxd3+xHyfq4QgAmgiRwaeMCFRmM4EyCPTIdoDmFpAmUVcizwMSlx1TDF04DZjX9QbNBIInA76LBwnlFGqAVQdoEO4lbU4M/rlaBSDw8oc1D0gNIBZYQ+ATTO2NNClSau4pRxUqOk+OFgHwy/6UnAObzP9nZ2hpBQm+l1d/xfcINCAw/iim0R+CsDvNE3ZACvL+TVsBIyMkOCbbLReHH5cxHnBA3Fyhs4muyFxLTo3UfpgkFyVt6y2anT23Fqhoc5+4cSG3YHF5cAEA5r/+4Dx2bEvHO6Y1pMu602klYHj4hQg6mSEkpV0eBiewfV2gqH29PdUclDfHJ2PmvncnYOKrJtykDLptcQbjLNEIY2IBGmwjKQRZpypYyZtW1Kqsg3Zbor9nQwuPhvIpC54/pff2jBqa3dKHB5trcu0nwoHW3pCJxGgza9vuW+JakZ1YJmCVn1vHyR000pqx25dRZqLk8gnw13HKuzjFC1XBWW6UXT3arEeSOIrMVwUa0oc7iPnyckihgdkDN4oJDDGY3AziTcRYwnFOoagQk5OMKKM7tQuPmcEf2fkqPgCuIP+KVh4pYBQPY49vxtVvDqMw8PwJmQTeKGwEAoOTjgDyS8p3whloU7CoNXT4MTBDiRQHZBiI3mzNBW0UVHAaIPOWVCBkNniUUVeHBjUuJqZYo+hsuWV7q8Te2go8TxIGH97+lRQzw8QofcMXgq8ImrUnD9sqRASUT1Icsic/RCG/W7+W/CcWasXeCdhTdAiFjDPFKIk0GgCDM00ESIALhAZOD9pmEIopgdGgqxFBuOMfxl3qaliGsJUDagpfbNCgROkxJQhG2HOtpDD2bYrJXVDSYUVmOJrF+05+xLJdZfsmkVhmm7ec4b718KNCVwoShVZpwppGyNPpjlqHyO6uhw+vs01qLiFltBsTVmoYIQruCyqmHZhuPojh7iwprOTq1yS6IYbR8g5zST6hykj3TTXQN0tgC1m5KEkx7GA/DSvEa1dNKHjkO+0SJPTamkjvXSfSnOdm3V1iPxXHg+Pe2tA1LmPKq7y4WNf3R/11Qk4udFVY827+ntcs9gcD0CriLn5804fMe8bR+8df3Dc47cMD09vaYiZcudgXLUlcT8wpn2vFlcMkOgpcVtwDx3jutfMevQyqmub2/EW3Vh21xvV5WhhUNciDgcfJryOAFWfbYKAc0w9OB129Vs1yI4T1H0lheO55e8RoC5NALQ5oDYEnge5BuUVqCLHlCYugSVfCBR/cdAsFq2bVm4ckUUeMEfBvHCvGjA48ExGqBFhAOImgXtji/1x7WujgqPUgChADEPKb7o1+ODNNp1guyUOAYnsU1i0IZ2OReyTQZAMfKpoWVo0NWhUO0wDE/nDmSOF7E3gK2OV9JQQIwVGLx3Ao9AiYHuF/S3JAEHqT3nADirl7i4tw3LQF0aSqUEUeruaGsUabGylo3EgWkGXoso4lRAa1woqLIsQa86cJqsAKb1m7Xsy1uZTrU7a2ei8eyi5bv9Nbz3Pd+14IvfCfxdBFjWmD+7ZdWczTfXDtYncGHqCDCmW/lSoX9NfHdk3mAiUjpjqGJ6UoroLEdozrYo6J6BJKNtiz24r2mgt7JUKKlWKu5e6j5yA9o27+in2/qo4/30QJrOaYxqQMXGiYyKRGSBmlXvJiIkIqO2D4ijLFKKCLLwtCicE9BIQF8Rt2g6/ZlMnnpuM7PjMKMZtMCRWAjD7xqksyo9YAwOmr0z57XOnnfog5/6RdW6yzN2f26YDTU//M77U1WR4PrsiKet27+7Zvqv1440lKMumn3s1rmqxHZMCReqEpmykKrgxlpwi3ZJQ691y/fX8rpVaGponx5rbwzTssx39fGGXdWjKirawRgsk9vmVyercWHzvCPG3O88g6U/Hv1h4wfXhG7i2VCZWBoXojWl5OEb3BWzRrbnJ+EQSrXcrAW9Arwsk9goDoF694q4KHiSFMox1CNUodm2bQIpdF2O53B4WBCAP2qqxrCMLEmoSZwQ1gYRclxX01GyKwr0CCa6Lw25Ae2ziWa3cQz9UtIMhbZPsy2HlMlsiJvcSoFrjykCsHh7cB20Eg6XUJw8K5B+NzP4tpdesIEp2hbUHxvnVUBgJygkvN8wTHifiOsSUL9YgLZPM1OD/dMkmovG2UQZwwue7yKKOB1QrqCnAX0Mnp/s8/KhqG85xPzkdTaVdzsL3XknlyhLAVmMJ3KLtvbd+/vfCPxdOAqNVS9+6xNt5bSNw4hnZALQQOAEFmW4gkvTnGCzLG6neRogepmh6Osv3CYwQq1cExWl6hKSzKL1Hv/wBA9RXRVEoAD1lUFlP4umr/GdwYFtBSXypCJOasqo6oRbXUqqS6l4CNhs8KJhEMOgnvot9T8/ovbtR8sJ0QiBml5aQoXClCK7ofAGZsF/q7eaopSviHGxRIgN9kexiX04e5QVCwuX7a2f0v2+f3yz7pev+bfGCzSdWTTztT+8rXVBNXU+QRXLWPd9Z0P9r99gRInSNJyXXZboeuimV941N10qEZpxICvO/AAUBaQQV/pxrMPSuO2jD2iTXVxAAXAZCqcJec/+3t+vKfv1Kx4/obNC+IfX/8lPlj7C0CyQxRIxIfH0fdfZD60k7InIuoSy4PPZJG+7tktxNCWxdIinJV/dNEp0irhgwNeAH/8E/lwXTQkCIH9B8Hm92QnNal++e/bFHRwZ5P1lJf7NcQe8HTWptiMKqHa9lPdCMgY0W7NJXGQjPDCFwH0S4ipmilBeKQe6tqgm9LSDVwbQvwEOiIp6+MxeCQbBA7WI41h/0ga4QNkyDbOnr7+gFqaLFDS1XFklI8peAEUUcTqgwOBwD3GhFE1+xYhhUk9vZF7bzqgm1a1156xcWdXAouW76tIdv//ov54j9gOP3ZWMUKVJPTdvRvnqHZFNu/wahAiH1n3j/1u74PLUkS0bFh0/2lAmlJZJpXCJg0cEh6RVR1VtzXBPmn3haV7hZImReBY6f6xgU4wDBBQn0aM09HqceHiXQK5CMhE4ElGAR1IMTTg1R//6SXb/Xt61RVdXXFVyDdlVRdeAg8Pd5qgXS+47rAS2pjPVsey86UIoBmFnrZzp6tV1vUtX7hQE+3f+7+r6X7zqexsPuAJ38Pfuf/V9izVldDsMjO1W9GlT2vLVvWpJdzay94i4ZUe6ue4XX3nCaKiRHSrrFKwRMwsvBTQhguHObS3c+qlvC5mTIkldtuBTn/mzg3ubbVMoEUpKxRKB4W5e4D52oxML4UcAmjhkOHmbwCeROSrCs8AUJ7PELeJyAaWqZQNfhDYShwm9Zcgghcf740MVhm480A8Z2olLexkEBaU3Z5EQR8ehZE/ignsVM0XHMqx0L0UzQqKKYSfLUmLbwT1wodslAU0csc8PlOnW1lZNN2eGGEEU+co6Rj7PXqtFFHG1wLSo365nXt3B5nWrT+/P2fnK2p5lc7d/4dG/ZrWzmt9rf+KOn33+Nv98aoe29NsvsLlC+eH+UH+akqU1H1810FyVqS8drI4EM9guFpl0+K1XbmLsSJgL28TSHMNEdkg43hZFQ5RMQTRpmtgWp2uSYQiWyRPC8KZTe7BP7k7SHEcJAiWKlKJQioy/skwLAgF3Fg7UXwFtIapGbdtGZTLBW8eABu1YT21dy5LZVkgIy1RJaWb6vJ2RqCoZ7nv+4unK17cF/sYBWjz05E//T1flWUY2CKnozj3y9y+UbDw5Ak5Yds2n79/yrqW2cGmTIgiRdDc+ZLA2EGoMKtGRat7UPu2VneLxHt8LwC4vXfv3H9qwJN7TWXVob3MmHQ2z0XKpPMyLi2a4D17v1JdTLkV6NVxPGBPYCI92EIOHi3h7AL69bhiO63JIFnm0tgeVcTzhMUXDdUnovOY9zweHUDnLyZqEZ+lSwVuDNVlxtTJFnEubS2q9LTTNyjUz+VAiuHFlAB8YyCHxZ3LQNCOKgq9NHAYwxX379mey2TkJJSKLYu0URj6nTYoiiriqYNnUS1uZ5zezQ6rRpw/k7XxtRfdX//cva3uO2CHJCklmSDQUAQ5d4VSFM2RuaFbj/lunB89TFGe6QM5u+8GGeT9ZzRgmxTAkEupbOG3tx249OrsMx4MvFo5DHW2Z2nGsPpuOcLyjhNVwuBAKF5Swhr8hDQ6GcQ1dyOfChYJiaIKjS9NXd1SvPmTbtM5IBisVuEiBlrNs1Ga8filwRziALPKoToQuK1UoULmc98IxoVk9+L7eH/cr5esevPXA/QsiUXv51Gib3sJZzuJXWld+/VlpMB14HQc4Ir/vDx9Z964lWfHUFdYuKU9ZDYf6q9bsnfv0NlrXA3do42R55/tvObJqbmxIF7r68wnp2KKGiM3UHE6ylpNrKM8pLO042TCXjXLQRrMOITTlMnTloAUngyU8nFf3GVPXt8Rbe6q6cvC5TUUgFEm0dgudp9iPdKLhPb93zxtPzDdF1nWp1GCiZf+Mvp4KkQqVS2VRPtRcRwFZnNXoDuqORUiJwPr7sgTPF/F2ggWS17MKyXqGG8d18uIlMkXXszRuAVtwKRMNxbuGi2ufy8QiUxwHuLap9RwyUadIiyW1cmXzFVkgAsXFm+SLf1CCoASwJ+YmnvbNLctqPdTan0rNiMolIclnisVmrYhrCYZFvbaDeWYDm1aNHq1XcwrLqF3Lp2/jY64jcI7A2wILh8WzlsDgwOVoDfriDd23fPmXUu+J1bUMMzRv6s5P3L95RTkON14UQIQ4DpPPhvM5hRcsSbIE0RBEC9jhqEGC/1iGWvXVV2te2u4QxmKFoeWLDr7nnmwuJ+5qL9uWzKTZJFea46IFNlxgFZvmHZpxKNalGJdhLIq3GJ5Q3iD1WVBqDX6869vNWisInpbbZm/64rutqgrTtfJGZtamjtv+5cXw0a7z2pcZHZCrVVVUb6+/iNiHMbc531gp5A0ur3H5ApNX2VwhNav+pX94bwcOyJ/EktePzv/lxpLOFN+fpIH+jwTDGImIXhqVVIvL5AyZTzaWiRaJDeQZx9UTYUPAbQZ0hc/NbGD7B9m8ClnplCZinSmzInHokRXwYNNPXy9t6WGz56LUdiyy7723rHnXgkI8MLIIOQHfrvXg9LbWqTzNl4qlCSFaXcLctcye22yD3E4IbJgvMsW3KYgHC7dDs0EQiwIaIgnuXW6AlDcM8yKYIlRmC/cld02HmC5OnAAXIIe8t/lk2LMVH3idfKB1LX811i1jqFvvaXVN3N+ZkcJKzUw+WuHfmkhAcYFCA2XUX68PP+xZLAUAU2w/1t7Z29cQFqsislhVy4SjOP+piCKuFUDLp5nUMxvZlzYzumsey7UTxpg+6+jseS0cP/qS1TMRKtiPf/YnVZtbrZJY+pYl5S9tpHXdCknbv/zhN2+tDjxdFIZ511joBOOSeL9a26uqIqNKTC4uGfEQ5zL1veZDH/0W6U8CL4Rq71K0G9Rif3lGcEIo2qEYjZENVoJflZUNWgJCaTOczshZNjJbPTA/v4v3ds/TS2Pt77srP62Wtqx4x2D1c+ulYxdLEz0UVt24+g/vnLqrs/7NPaFte+mC+uz3/ujo7BKQcsDkKOLir+O6LGNGJefU0Y8H/3X17J+8yZzGEc8CP4pnZieOyzuOnwQCDSI0lCxjyyJkDVvQzvTvxqL6nbfkbllu5dLZ3MCulXU9laIlBGuofUBgjsO2tTbs2TGXIrjGBfiizFPXzXduXmqVh5hYkSm+jYFUEQqSg4Z7cKXLCZVNcPvywXFcw7SgoMlSsIHwWAAVTnNI3nI1G+PJ0RSUbuhYATuELjNaV6bRHHrge/KBVgvZSW8e/BR4fQcz37HTKaSCth/oWbQsVD+fZifanDW8Hq0hYWf7PO+FwtvT3XOs/XiZxDbEQ1JpJRtLQMSD20UUca2goFE/e5Ndv5/JW3pH/jjNa/MX72+Ydpxlvdo6Bjz8o70z/+1XHR95+NUn5t3z1ZfqXtoCnKPzoRt/8pf3kCs6QENT9HVd4tzfbulV7JZbZwo21byzu+bXq+WOHlYzJlUjuuVbf/L69VFoIaN5Z8Yxdffs8Ei71mcFIY/89dOznt0WNK2XAELThOegZbQFVqssydeWsiwfbulgVNWJRsw5M1yOxwaUY5Kzajfc3thfOqa55sSljnfU7N02x9DlMiZRplRSLD23yXrnjW5jKe6KFvgr4u0KKFOGYXqWsWncLcabRnwZi4VpoUEVHpe8YYkF5ucQgts3j1b2IDJAWGxveX7BJiahBKCYHCOyqEr0t/e4KkAPpZKSKFxFXJG4jjnUq/W2UO6IXi8nKNUz+Wg5HWzNPOngOE4yNXTwUGuMZ6aXhMVYnCupKO7pV8Q1icEM9T+vsLuPMhkr16f38VJ2wfK9NXW9Y2xlVqzpmfrz19reedvGW2vnrm9b9Kstckb76TfeX1AmY+2WNHvF84fmf/+lUO9Q4DQJ4Cxf8uSf3tk+JXxBi4E40334z3/e9Mb+4Ppi4XJceuH0nutnOSGlc17tnjkRHBOnqLCFExlzIhrB8X1eBFybNnbK3W/W6j0RpmG6WVXtiuKyZvexG9zpVZcScBHXDnAk2jOQx3K4LHrUgb6Lg+7RUH9ja7xEIxW4Hd+ZY8eoBaeIZrtAE3UcFQeOSIV5RkLjOoGfqwXsZ//PZyGBPu8O3CY5UKloc3KEj5SdPMIljKAwvDSZU+G4bn9/v8jQJWhQmWNCkaLx7SKuSSgSVV9BOvqZfJ6nKTpnOKlUtKQsJStnXQc9EqkK5dDd89umRXjN6pta0nbTrM4b5wyWTlL7ozbHkHC4fl9vqLM/cLpQQDsADdclq/FGgunuaTg0QIuCVh7X5LG2M5xNmje2lRzuGR5KvwiQkNL2yA1rPn7rllVTW+dX9FdIw/TNZInJUZfI5iTDuePFdat+81s1R3pSNDFMIsuDmtKdpMMSVVlyIQbSi7hGweAevQxwODT86Dhwfrk0i6ZHQAVB8IPzho9HV7XZLslYbs50DZcWGSrC01GgichaAw9XEdi//MsvmoYJecgi674KUkDTDCsonBI75ZCjrDCpaSI0vK7rJlMpKFUlAm4ayERixdHnIq5VRBWqsdI91sPpuugSN6u56XS0uraX409daTsCtEMSOZtziKpwNkvd9OLRhtbkwLzGPO/iWtrJisWFkpX//kLZ5v2uKNKWdRFtUOtts7Z89A6gO6Xtg9QY9nrGWYDeFlNOaQkJyYx2cnnySAh9ybp9Xcr0WT1NFaZrBq4+XLehx4Ss1oRTlt0whMzY21e2r4MesRpmdPiWg1zXrq8ZuH3pwPLZVmOt1tTYv3Dqut9ZvuvRJb01yiUywtFBSMORoet+urGm49B0/QjnWB1mCZ3JMpKYJpHDPYzjYi9lxNaPVwf2t1Nv7WH2t9MHOpiWTuZoD53M0raDWwSx51oZVcTogAwDQsMBrWEY13F13cCzS56d4DrEdmwgIcL5Vsy4hDIcktRxzVxcYGMCo3A02vq8Oj8lrak5w8StGyVJ5HELk+BGEZcX0LkxTbOzq9fV1TrO4aGg1UyhhQuYEltEEVcXgGzsOUZ/+1muoDsdaqfmFKbNPLZwyb6zreMK5a17f7C1P8FtfnzxQ19/q/H5jb03LXjhy+9McaMzoUmC3//bNfFnX4eTvb//gNXfu/iXm3z3McJl6I0fvnntJ+8UVPMPvrZdeOr54MZZoE+pW/8Hd7XMKSEM3diu3vGN18R9h4J7o6HjU+978UNLhihc/IcgZObhwg3/9kLkUFuuueGtP33kSEOwhJM33eUvHLzuOy8DxTy3HDCXL/6vv7odd75yXcLzjiLiJrgO7sDiMJQhsXhrfMDa7kM/2Nn83adpj1LrtLAhduOvKp5QpTjV3ETPny+K5Jb57kMr3chVsrMBIdQvVjNr9rDGiS0SIRtBEANBxB4BS8XDlMQRSaQkgSgSCUvQDSPREIlIVEhCug6kJab4w/tFnA5/pqBpWrphCjw/qmWSscOyHNO2gX8CXQqczgLbJVnLHTLcCE+Xipd7suSEg/3SF/8CMg6y0rEd9mrYEOIqBeSwBZ0Rx3EtI0q72LeIxCl/d8EiirgWAUW7LEZJPHW4i+UoMWPlNFWMxnOhsHpmqQ8P5t/1bxsafvZK+ZCzeGNvxYu4ubCeiLQvn5aLTKxCEUT3hdTKBjchHTy67f88tvaROYduawaX6r2dPm06L0CMaTGl5a75JZTy0Hc2hp8516Ysrsgf/+DDL37uroMLy42IZCjiE3/7nLT74PCLcMSY405TB+bqyjpml9uUK2e0G9d2P/Bva+Z/++nw0S5eNQQp1H/zgp4SVjDdaFJ9x7c3z/vPF7jseaxhkHD4uR9+pquMNcKSEZHNkGAJrM0z8OudnLJg+bKDJlR5Z7b+zV3+JUc5DXp7pdHTxterSTUX491QoqOPLej0lEpUyE3m9hUKGhyHjtP/8ypXMOx+PZm1CkxOp460OQNDlmEbDquZ9FDGHUhTPYOks4862k0f7GB2HWU2H2LX7mPf2MW9uh13XT/UxVQmSCI8qdN7RQD5AUKWZRmO5RzP4DE4+gYXL0L4Wrh3livwHPSMAqfRADXRwpXOxKXpmMCK3vYxVzWAKX4BEsFQ0ENzATz0YooYBwBT1HUDCpBZyEcYF0tqJE77GxAVUcQ1CijmiTA53k8P5bwxaNMUBLOieuDMUv/Ozz9Z8/IWOOEGU0J7p3/fLIsfu3FmJjFRqndCynsLZUcGWF7QpbEynpYa5uCtTS1LanBxMU13LahTS0KJ40lBNRnPMMI5QGiq/foZ2duW3/bV56Nrzroji8txhbryg598+KkPzc8O82aa7p9VN2NXD5cKDHTbsfDgw7fzqQyXP6FBpKhIe/+8tW1LXzq04psv1L20Rejopu1gLSATjhYWNCtdyVW/2H3LV5+Lbdk7lrFvY9VNz91fG1xMOOCTNLQm69/cE1xDKoCamz11RtcAX3GwaWaaMwRahIuBDF1XRsLjMwZ+6QCOmFOp3ceYH7/KqQadMocGjEHDzcfbO8K79jl9g1RbG3XkCNXVRXX3UN1dVE8P1ddHDQxSQ0Mkn7c4SmNd27Us17ZcJ5Vle5JMXbkb9zY5LOI0IMkBoeup9mwHGKND43RBuLqAzEL+Z9pA78UTkxTPBvi4pkvyuHknlRAvbXPoyQGPKWI+MoRyTdMWxUk6bfxqB7BwVVVZjrNymQhDsMiGwjQPBa5YrYu4liGLVH+aPtpDU4QdMjORWL6ypp+B9uZULHp+b+T4QHAxDF7oWjx1oD4aXI4zSlPmff/6xorvv1mRMtNTKrLxMTFUwrFGNDAQjZcsOzC9sm9OrZoIuRytR+XBqeWD0yraVkzra65WUgWxECzrgSw4vmzK+o/elimRZNVOHOtn9VFW/Njx6JF7F2/+2B0bb2s4jQU4Et/YY0X2tPqX2Yby3/7lg2pteSRvSXmDNjA02rKY1BDXPwgS0vc2DNp1S3uy03+zPrZlH6NqgSvH4byBs0GWkx99z86pV2waIO1SDS3J+tUnmSIAMqWMzUUWiFtvmpvMSrpjcjSXTIttvUxplJTHTsu2SYHuJPX8ZuaFzWwy72qO3mf0i1L+RnrP/euenN+7vbSBY+fwFWoq1NMpZ/rldJ84NMAmB0gy6fYPuv19yRjby6sZK5uFw84BA9JUOZ1nZtS44atk2H2CAUUApyoyQBEZf4gPaiCuXx6zDPaewl6WKJxn6NklRHeJ5lC4kGUyb70yNgDxRaYIZ5BVmAuWLQgTbZLwbQJgiulMRpJkJ5cOMSBNGCocoXmxmNtFXCkQF9pK5ATjXQhzGrW/jcmZVtrKxBLp6rq+M4duFr7aEmk7ZT83AOOSzkX1PTMrg+vxREh1V/5m95TfrsPhV91ouXdxNnaR3WbgjtnqeNfixq5FjcduaGpZNffwrbPgt+36GX2zqlyeM0Li8cWNux5btuOJ6/tn1RTicveC+gQdLjnSa4tc+rbldDjCDWVwoEcUjt+/4vVP3Hp8auzMmWiy5ix+46jUcsy/zC6ds/7h2b1T4t2LGrsXNkzb1cPkC/6t0WGaTHcPo53giEA9E7GtH7xl98NLBpbPKsyaKggSn8oFOkiatuprDjxx8+Z7mzPCmOxyjwdol8zZ3lO54Qw7PgzjPLi8927epZzkUEi1TRp3IJO7knRtmVsWC3xNEvSmqB+9wu04zCQ1bUAfHLLSDqXdQHZ96q3/WLr39RlUV+aPZ+Xu4hsqMiuzLSs61y8e2LA4v2Mh1dI8Q582Sw0vdp1FVrgyHUtkBFnLZUOGY3AMl8uJmTy9YDoUwOBFRZwGaOu8VS4MsDnbdfB8zKtMoDr6G0xz58tfh1AFy7UJpXC0wp1rnPqqgOM4J3fzA4ptGCbPc+fly0VcBICFt3V0lMRL6GR3lHZo6LhXNjCyUmSKRVwp2GratQwW7QaMrxZi6yGcidWTVdsLHY3T2xZft/tMpvj+P3u69hUcfR4JQtOr/797N33gBlQIjB8IqTvYf9d/bkhs2c/lcQeR3Z9/30uPz7wgS4RjBSFiXmcN2xE4SxFA7ATuHu2Tk9lExumvjTC2E0rmxP50oaakUBYtRMXTcqBywFy6obty86GyN7cNqwP3fOnDzz82zT8HRvWJZ/PRv/4nOCeScOjjj059fbe496B/92zILJn93Bce6JwSZV2Ks1xBNUp6C7GcpQtMQWHyUUFLhI0xj8uPB3jV/P1PPxXaeopO0YcTiyTf/cDOpdNedmdt7JjlmHKpWFKtlN291Hnnre7kMU3Sk6T+/SmuJ0lnrGyfMWC5OHNu3pyD78hsvOm1ncm6xIbb6vumlVg8w9munDe5gh4f0mt7zd5Ksb8m4gq8AZ0NjnUJTeA7O3R3Z+WOTUsEWqiWq6OCvGqx8zurRt+msggfxNPdaDrkIhKeMeYVCHGgSUATT1v47BIMEADhQEhwmC5JGY7pUjEe5yl6N69iaJrB/sUXPu9fALGG5JqWKRYX5F5uEEKgL5JJZy3bjjGOiKM7DBON0VxRg1vEFQAUSPjVB9qNwXZWCrNiaFzLYccAs/sokzMMEI0lpahTPPNti9Yci7QcDy5OANvcmqquRQ2mOL6WQho2tC7679cZ03ZFvvXzH3r2nTPIODELmnZE3lJE+D1tgbDNM1pUHqpQTIkzFD5XFk43lhVKQpbEjaSJsbT54Pc23/bF/616dYvS2kHbNtx0Fbnzo+/8zXuah20JAo+47SvPUAMDZmXpgU88/Mo7ZzV16OE9LXAL3+vJNJfnCMcSlkHGAWWCpg+tmrP3rlkOxwCxgvhANNIVob66SLI6nC0L6RHJ8eZi+q+4AiDknhc763/yYnB5KhjDVLbtnf7ihnkDB45Om93plLuExIVEWYwsmg6pDLxdQUC160nR33mG7xykc3a+W+9xKWtaU9utd60pq032T5G3rpq6f1l1tkzxeynwFaAw6FEpXRHumBZLVYbhi5gi6+LmHoSBTwennBuN5RjG7etPmK4ZYsPdSa6mhKouhe/pv7aI0wEZA4c3lAw1ACcvBjfOCVzJ4ULtQUuNgRM8T1Gq7eRMYjoEQoEbEBqcAH1UbWK5VBgXI1zFn8L2bJizH//9jzvech7IAvgzDAu3bCkWscsKaIQ1w0imhnRNqxQYjiJoVCJWiprFIsYBmkEN5XHCeF7HozDiUI0R5/5h4AGP+Cd4buIlHLr3G5ybJw/DOuVSh0sLHf3D9E/s4BwPG1ol/B0+LAdd/APaq+DcoewRh+OOOPcu/QP6GXiCO/cGl3gQr2vr/Q6fQyuGv/jfiUvMHiiPxM4NmqlOV8/j6AswRW4ca33nILXnGJM3TGCKiZJ0Ve1oTHHt8fDBYyD6sKHFGAeIdWcK9ZU908fXnjJDqDnrjmWn16z94rvevKv+SpKh82HGprbl33uVzeJYkN5QlW6uUwYyx3/3gV/83jx3xDjXvW8Mlj71asu7b3vxSw/vXF65aF9+wZf/G9yBAXc+emvX4impGVV7/+gd+957c99ti51ENN7aRULK4QeXtc25AhvojxFVvdpdf/JDf/7lqABy1PGFj219eN7h8tKBwTKRDseFaHM9MsUr/kmhCh/tpX72Bnekhy44hS61mxW1ptmHZ85t4YSTBf4iAMw/FFY1VR7KiC5FZCaUzNLNdThhsSjJzw3HcVngfWeOcYwGaDYdbwrvyNFnaKuGDDdvE8NFaihzuKWkP55tQKNNUQLDCFfzkhbdtLAX2X70MFpvwdF3juM527JEUZREkec5OCATi6zx0gGsfDCVOna0TaLsueUxgSIWw3G1RXuK4wJgdWv3MttaGCBeUHix+Pq/2Ns75fc0R+8E+4V4iS54CrTFc/C2b8c/vDz5CP7v+Q4u4e9ECP7d4V/fj3fgyYlLvDV8ecLxxKX3Ljg8knTiH4SPUfO8oIvvfvLZYUeUm4Ejugw/AklwbSvTa+UG4YTlRSFRw4UTNI3tme/5xM9wTLyLkSf+r383+HfKJfwOux86Tm/YzyRVtV3tmDK9bdFoo8/v+c89VW/uyNSWJHYf4fsGA1cPmWULvv+vj1ryOM6KCSfVxRs6jy6o7q4Lj5c28TKhaevxe//uaaUD53Qe+tz7ti0rv+u7a7Wq0l/8fyudEfamb/75jlBaf+NDKwwR83rewdwDv4Mj0Xp91W//+pG2hTVQuIb1bIxDPvmZZ4Qjx9Z8/vGtN9f5jpMNjEve+a/rp/5oFIWiWZ6gbYcfypq1Vd/7+R/kFfrg3hmH9jbF2ar6SPkDK5xHbjifIfFxBnQXt7bQr+1gD3dTWSvXq/cxvNo058i0Ge2CeMKO4iUA+Mpgf8murfOz6VitUlMuRVctdh5a6YYCW5lFnA5oW12XqJqGRhbHNuMO/OsGWrBX5JOCG3rsfZqt2QRaT6DppSIT5rFeaY47qCOvrJI8KzmB96sMkEuapgOfptt3bAZSzXA8zQu2S1LpjKrpoiwpsiwrMlBGQeDxj+dQ5Xq1pvdKAvg4FK/jxzt7e/vqBNJYloAiZXECV1VPC8WV5pcZtkNtOUT/8i1uKFcsq6PDJa5r6q6epdxgMSzNS6wUZjy1YpBrJ2ildx0Q1sBpxLnvcNol/Be4B9eUYeG627ytthfaG6e3e/MUMcyRqO1SlawhUOzNX3s2tu1A4OrBCYX+/blPG9HxFHouQesPV8MiRVm1b//Rtjk/epVV9Wd+/LmWGZGK7qwtiyM3zQNwuiW6zPBO2aLh/tET3+WOd/Xctfz5z909WH56Zq5Y3Tn3+Z2v/sFtHY3hwGlcMaw2HrNMqRtwHv34t0PtfcH1CRCOO/rwSn4gWTFovvLHt++/rh56SLu3zTlyaFq1VFsbjb3zFnvVotPL24TBcam2XvqlrUxrJzOYczJWdtBI2pQ5d9H+qTM6hMu3Nsh16bbDDXt2zGEdpT5UXxUV7lrm3DrfDRWXQp8FUCYKqsYyDLActJkzBgA7Ar4YHpGnNqH6Ndt0KJHFPaBDHF0icTQhOcvNmIRnqErlKt7RBLLINE3bdtl/+OOPRlhaIA4xNEdTXdskruOYVkEtpNOZoXQmX1Btz8iWBbBtqOAoToqcccwAppjPF3r7+l3bmhLmZVEgNONKCqOEi/s+X3YUDOrFrezR7jGNJrw9QRzbNVXKGbG9G66AZnFvSbSWha0DVHP/8Aay6eBwgwN6mCMPGw7nlMPyDzs4IBCA7Vppe6isPFlZPXhm85GL8qlyeSjGxwymck8H7fXdfTCWtevdN+rh8exW0fQkVyUOA6cPlsdr+gxSV/vSe+fDZS4uFcL8aZTL5VgLxNQJOBy9ZEu/0NbZu2hqy03TTRBrp6K/Jnx4WX2yUpmAfOAsd/H6rlX/8Vaod6hvRrlokht3a4wkp2WvoJwFc9LKlCffYgsnV2r7UJsatn364c23T9l715yOWeUUg4s8Ottrs+lYqVASl/nrZrk1pYHnCYPrUsks9lp/u559fSfT2sXkdKvX6B8y01AzFi7dO7WpnT/7zpYXAfj+4Wi++3iVqmNN4Uj4WC8OrXT0YwWMR6irbofD8QYUdGjiLBt3hQa+GLieEz4FEkboIIEpqjbqDiWWxmFaig5xDDjmLdchVFSgJe4qaVnOAsgZjmNpdd9mSAY2/+Dm2RqyXJIznaxh5U1bB5II+SJLshICWiOJoiRJkE0MPIyKSB7H+Ee0UMMqiSJ8QMkxLburq7unpycuMLPjIcgwKE90aRUTiUNuB/6KuExQDernb7Jv7Q4aRZYmohiQHoB/4jMh/3IkziWmzsSF+b4kXN5XuZblGAXfPs4waGgMxDDa4L9AjD1uuqNnw5uX37hdkk7dg/hUhE368c8/WfnmDr8pgfDdROJ7v/rjTKJok+GS8Ad/9nL4lTU7fve2N//gdku4ki1P/Hjy4+/8Ju3tllGYNVVK5Qol4Vf+5l2HZ0RkzdFFBtnqGaKk3gw//K5/DB/vD66hbNB06t5bnv7kiv66SODkQdeEHZsW9nRVN0dmVMa433/Ibq69nHUoaD28f364uk51D1FdA0xnkupLMYMZqnfIU5t7XsFX2sz06QMuZSvhAtDEqtr+cRKVmUz4tWdvhwqd4ONlYhnHcPAeOGY3kvetsqtLzzS19LYGfJ5sNu/NuDvZvPjf7CS8L+V/rjN1ippNkoYDd8M8kzahF05VyazhkJyNCsVyieWvbqIYgM73tBM1T1kmAx0x4IogP/AERAaurTIdt2A6BcelBUFUIjTH67atm9jQA2W0bdsbnAbGKPBcMK/RCxWz5lrInjED+xKjAdxz+cKxY21qLjddYatKYuBkEoqpbmAkBTwUufXlhWlTL29lnlwTLBX62P32DXPPOkVpmC/C//g7kkS6JxzxasRdvAhuDbsHLr7jibt4oBf/HJeWepe4WsM74Mo7Dx5Eh1M8eF7gAHiXgbt/CUISf7wnMKr+pX/lJdf377vBPzzQeThwRHDuX3rqQwD+ei6BHwzcu/S9+cH6TwUuI+6ecAxcgpgEjgU321/+Q1k563KEYcw6XHjgA//MGTgwZ8Qj+/78Y6/fUeKcMWBdxAXh0x/6qZtMvvGnD+65qfFMHjaRmLqr+4kPfzu4gCLHMi3vWPn85+6esT9595/9yGiesfrDNx5YPIoa8IlvbZv6g2dwGYIkGolI/21Lf/bZG89c6pTPKcAUB/rKZ0dnVSXIp9+BDOkiAOX25AIy7zAsXHmm6vRgjupN0QND9ECGTmapobxXs7C0A5HAU4IVES32aY6WtjKWa4iSXlE9OHNuSyRauMTsZw07nDOlrMaYFrzKjMjJunhwj6LajtQf3NusqRJxOZmVQpwc5iJw0lBBvfNmZ04jOdXGy9scdDabE4AqCif3S/M/3jDQGSkR3tXOYIp5iwyZDvDxqMCkDMdwKIWlTJdiaTouMGG0bnJpH3tyILCniDljWUQruGqBsgyaYLOMW7C7NgMJZTnovRk2yVu2QWhGEDlJdhn2aHuHYdnAEGVZkn14ExuRn/M8y+Cj/muuYUCpwj2zDZ1AQ4JtxSmAm7lsLjWUpolbybmKomDrA/kSTdCCyHA8K0pFzeJlBNTwjQfo77/I+Vry+1c477rlcg7xFHHR6Ch0/qTjl8HFOcE47kc+9auS7S0W0MTHV6599yI1UpzRe2kg5E/u+/fDdy547lO3mFdUoRhSnce/urr6N28E19C7i4ZWf+1jHQ2h+//+2aq3dtuyuPqv3rftrinB7RGoG3Du/vEO+sCh44sb+q6b1TqnRJVHGVLNpsPbNy/MDFbMjDRVl5I/fbedON/cS+B/6bxvA4HWTNq3VwC/nk0DnAoBHBFuASnMqtRQDmdcuMR1CNoN8X4d27Xxl9jegUaa8ZegHRYlpJaUp6rreiurB8Y4MZGz3PpjmUh3Sq2I9zTGNZmRdDcxZChDBbEvFT3SM7V1qKKlR8jrelPjoZVTX/zdxcPsH9rAoWS8s70ml4nmMhFNkzmaK+NL4kI0HuagSYTOcxTVFEUgCpoOPFAQeO7EAi/Ltg343r4wx6l2ONzq9Udo0zThdCRTTJtuxnQllo4JjGq5KnxyF5cSRngmxuNebIG/qxwnLW8Dp0Gigz8uFntDp3TNRV0jdKZs2jIpx6KA1LAscETTcXXbLZiW5RI40R3HsNHOJNwtK0mUlJZCvkKAHMcBd+Rxuui1kmFnABoEK5smhnGi13EKMEO9Diacw0304Jc/NGGGoydsKMIp4bcDpZ4w7DlG/+fzXFbFLF04zfn040WmOClwKNv6m65ng4vzofFYLnagzYpFumdX4b7PxQpyiSDkkf/Ysv/WGa2zSwKXK4FY1r7tP9fN+vlqyht69pGvr/jZf39i+rrDN/3Lc/xQpvvulb/6y3u0E2txIOYjv36NG2WOd/ZWh+yzGzROp6I7Ni/IpSqaIzPqyqgvvM9SzmJkAnr3AxnqcCdzpJvuz9An7GHRBlqtou0RLQeuA8NNjRzTsU3XtIhlu5bPFMEd2CGc+I07x5uSZAgS/gJHVEJaOJorKUtf0OKVxtah+77823DvkFoe62tApigCU0ybylBe7Bvi0lm3psqprTZZavUnbu2sCw8lhJG5hPoIh9E1KZ8Nz/lh77qhGQWmRI6UsE3NQky5cY579zKnqqRYqxC27aiajhPqfNs3hBhoDgb1OfA5kbp42eR6akYQ5UApQ4rsZ53hoIVt3aFiAg3UENwsQkGxgLsiQ4PDNZPDJ5niSfi8xic4LirMiGlQlkEsi/bOactA7kizDGqxGcN1DcfRLcdwieG4hOU5JURYlucFSZRYlkZ7jZi/giSLgiCMcero1QLc2WawV5BDUNAuqFxAC2NbJnRf5IrqolrxMuJoD/2Dl7jOAfwWVQn3bz9kF0dbJgO2p3a93Pd6cFHEhENRHUNknCu1vpuQaUfz13/v9Zo3d7Pe/KVh2GF5cHpluDsVGszRhPz413/W1RBKZO3pR/J16/Ztu2fW8ZllgdexYSgZ27F5oZqumBGeVl9O/vL9Nn/GHFdghPva6C0tTEcfk9NQmwiyy3ItPIAFouE81wY3+IVz4vhKFPjnU0aX8ocnCS+aobAajuTD4UI4WpAVledtlnMZxmVZl+VslgXOccGc7LEf7W3+l58HF2dAryh56+/fr2ikok99/oE6QzprAxfO2793/9cPUlN/Xfb48dBUqqyMvm45Fw/PrCeP32xPqSySRfyougHkEHk8QzNwAh8YANIc8obneRrVXsAUgcaguodhGUkUgFbaLpU2nLxNRJaKC4zkL9nwCkqQqfDd/ZOrH6MxxREISKMHzCzbJIZOGRruBGpbtG0Bg6RcB3k38iTGdFzVAhbJULxAsbxJ0brtYkUB9q0b8L8kScND1QJ8g6s/Ix1IWF+3FCsZ7nyMEZC3jm0Zak6ubigyxcsIf0/V/R2YpfEw+fP3WBUJ/04RVxIbkltW968NLoq4aPht8hiaGomWbMewJ8H8Ttqllqw7fts/PsX24nqU06Lux893dCXx2y9+fsmLh67/51+hSXqK+u/X/ro/cVb14ahIDsSBKRq5iumhqQ0V5K9/1x5uXy2bOtRJbT7I7DwMBBHfCaxAc7QhK5O1siPl3VlA5JCaKMmUViTjJZloLMfz1pmf4kyXuzbmo4P5oQi7d3a0v9zT/xFKsHEasM2NQiT/+JO/UTZtDy7OwM7/+8mX7qq+7qXDIUZac3uN6xHhE+T1FCzdlb3jw1+Bk26h5ofVH26VmylBoG++iaqsqCohf/CQXT957axPHKBD4ABwAoFrmCZQPugc+NLck+r4seCPwcFkZH88x4kiX7DcpAGskioV6BCu8j3jK15DOA9TPBuQclsGkCRK16A+045FOQ5tmWifgGUhQ6HCGY6jeayRFkSTUINDmZxmupDLggB8Ea17eyeKIguCCFmPn8ADviD47yqAzxTleCmUFLj02xrsduLYcsAdMbu86f2QM14/I0gcMEW9kC0yxcuLvEb95DV2wwGULmGJfOIhZ+6UUdrQIiYYb/St2ZTaGlwUcVEQ8saN/7Ohsiv3/Kdvz5aPNvnOW9wE7cttL3cs/8Zzmsxt/8Ath+eU2rJImWa6rtTmJ7plBaa6ZOvA7X/zS6a7hwh8fnr9rj980FD4qv1dM370itCXPC1CLsdTDMWYFrDGox+6/8mPLwlujBkDfSU7Ni10tcopSkNEppbPdPM6zjXsHaL60ww2xhRxiGO6Vs7OZc2cRUyWcwTB4jiLEyxRtERZlyQDWKAgWgJvgqMg2jxnwi/HoSZkFGColGAR0XAYlxgS57CUkjMqj6Zu/O3+iufe8n2ZU+vNhho7JOWjYt1v17iioM+chrIC2AhLa6XRrtnVimbO+K8XqELBkaV8ZSyzcmHPdTNDaTV6sI1V9fz0uqfeP5dz0bImr5lSRrv3td5nP3adlkve9tShjfc1DVSF/HcBbn2rd+ZXf8bKSrTleJIr+WXFEzsiS005Si1YQE1pXDyL+dSj9lUja8cNnoDGmQSabiBTZFmQ1/BJQKbjsKonyoFM+gt2wacg8IosZU13yEBBn8CVKz6LvGZxkUxxJIAVuZZBDIMyDcr19yYzadukXBeJEmQ6Rek2Dk/rDgEKDvRRNW3NwQ3tSkvLovGY/2EgKCCPoiCx3kaMwNBHMMfJi9OYoksgM4xCNmuZhiDJ4WgMSpCaz2n5AmRVNFEC7Bj5ov+sbWl5YIr1dMAgi7gMcFzql6uZl7dBoaJFnrzndue2hUWmeOXxfPfLuzP7gosiLhyRvD3ntYMrv/sacIVf/8U9qcpTmCLrkKldhtzWzQ/lGI674Ycb5MPt/i23NGGVl1LZzCtffu++xeW+44ShqU17+O+eV+2CHhIGZlTte+y6Y1NwPYWkOfd/463pv1jNePZ601MqBpurE4N64mBHbnqtGpOzM2pe/tByNXrBG1n195bu2LyQ0irr5FpodcEFxDku4sfVJy4QRNMxVEeDg2Zsb9Q4nyhNl5YPRaI5QTIvYk69rLmN+3ql3mRpX6GiX+UNZ6A6XJCZqfv6yzbt57ytFy8Uam3ZkYeu33XfvK5a5bT13eV96ox1RxqOpkvbBpUDR9XKxDNfe//853bP/cHL2//s3a89ND3wBz4HdDpXWHjUXPKn34JLjRZfKL3/mfLHqHCYWnEdW1XxjT8yR2w48nYElA8Xp5viJAPLwdlkLAvdCSwu3kw5gnocQtkOMkVUPLquJEkhRbJckjHdvOXyDC5nCXHXrJlpyI3LwBRHApk5TvPQKfj1JzjqKmXqNGY6y/C8S9Gm43rLX1yg4zQn2AxnwqfgeEmSBUEA5m4YBgQTCuE2MaKAq8wnM2U8jSlCSRrs7SlkMqFoND0wUFZXx/PCUH8fy3JQFE3DrJ8+Q5SClVPAFAu5jFBRC3ehn4rE+lrulkwcXtrC/GYda1g0VPl7ljrvuq3IFK88ftH+66NqwF2KuFDM2T04+5frp248zCaHtPrKNZ99aMdNDeAuGU5Jzo0n9bp1+5u3HpePdjGZrAvNZsFb0jUC0AS333fdC39yTzYyofN2r9uaMjKD+cZKLSQOlAoWj+05uFfR8VXfW1v73ScZb5R5+/tu2vDxVYmUUbrnWGZmQyEhFxQWyJbv+YKQyyp7ts9L9tQqbAglPjihKgKnnznEsVwLHCVZBWpYWp6MlWSjQBDFUQaRx45Fu9O3/9XP+N7Bc+xJPRYQUbCrKoyKkoEpJXtvmnp0eaMujTLy/v6/eLb6zV2MpvuXvX/y8U1T7Hv++WXpWGd23vTvf/PdZuTk4lzKJU17B2/96jOl+9ohD0yK+2bdp3bHlwJTpBsb//p3zcbKwOPbE1AsdMN0gAkCB0QGQ7x5cTRcOd4fg5osBM9x6Md1RVFQZAnYu+WQpOlqtosrnQXm2jCdeCaAHrNf+uIXgqvLAWQ6QMgFkZEUWg7R+BumwzFKCbssa5umq2usY0kcE5HEsMApNCXRboghCpB2y8rncgVdzxcKydTQUDozlEql0xldx7kAOEXgAicCTgyAEDuFHA8p9eIGpSs9OAClqqK+YbC7W/BIoV7IxUrLRFnp62gvrarmT2ziR1zo3hqQRVAeAfB8YJCyiEtDKkcdaGeAKYKUSESoJTOg/AS3irhSWDu4UXcD2VbEhYGQO7/ywpSXt/vkgNPN/fctHKyLC4a97Nc7b/rX52e8tLNu7QGxvYtWNWiDaMs6s6GEyiDl9OyM2t7Gk7b3JgCpEqGzqWyoVMpFONwv8UQbXtOZm/0/r0tKlFq2lMoXjs6pOLJyWiYh9TZVpEsloIm4x8xFNfg8b0ViuVQqms7ThgtSBw+XUTk5F46nauq7pzcfnT7zWF1jT1llMhzWOM69RMFy/Zvtlc+tQ7tyFwGaNuc2t7z39p2PX7f9HUt2PLJw752zD940vaup1B6xy85I3Pu3v2EKanBBUUJ3X+2avaGOfkxEc/OGB2YO7+jtI1Mq9c2bUpJ3Im19jOsMcSX7lTlUZRWdiM+ZQmovbL3QtQZvoTMOIgNcHNuEiuItaIJLFzXRuKgF4fnwAE+h7WjUfkEBQ+uJAkNLrLdx/rUI0zAvs07xNPh5GpygbSkL2CmBLp2qkkKO0jXIfE4AKi6g9UZcZQYfijYsJ6WZQ7qh2kDoKZZjOc+sdzgUUhQlFApFIiH8eH7QVxqn6xRdJzM42NPRBrRYDkdqpkyF2Pd2tBWyOeI6VfUN8YoqiHzwrG2puYxcjRuV2jauEMeU+mv1i7gEHO6i//MFtm8Iv8icRvfjD9ixk1N3irgy+PrBb+nkkjQub18Q8oG/faX6t2v8Ro9I0v9+98Ndc6ujeedd39xU9osXPefzwylNvPW5hzbf0xRcTywk3b3t+aMHlta0N+LoM2s7UZ01Jc6kbFbVQSwbMfniqOGZAIFjGryuiyzrcPzJBcie5ZPhX8/rpaFywJx5KLvg5+tC686Yg0vTTkNddslstTwG1C3WmQQJmGuolE0idfa//sHr+sp4myGayNoiSzjWswDr4ZwxizChTy77U1xUegZIWdmv/uNjR6eeYiyx7NjAil35zuklR6eElm3uX/zNF1ZnZvxv1e9Sy5fR06b98eMOdKQDr29L2A7IYVzMDvLXdQgN3ZMTE8FwjiJuMiJAeQE2GagccRUC6h0lkXcINaA7mk3iAh29hqwnjoRjOWpeG1+mOCown22bWCaFVqgsXBNjaFCtwR34oDcVgFhAJ+EX2g6bZC07b1omoRKlpbEY7oCHG1A7uD2MhAuoBY4FN9/ON3wn72cCMeroc6qvF+IBXZXqqVOB+/Ud73Bdx9S0aKKkZuo0XggmhgzPU6RoBh40gCO7LnBiKIV+oTt3YqAYQ6k10NKOt8KfYeBZ4NWjZoNfxsH9Wp1LMRLJDPXvT3Ht/fhFGivdj9xrNxSX+F1pfKPle3lnolubAIQwLqUULCWVn7tnyCqNr71hwncCHg2s5USSqppQ0Br2GRWTJTQOUnh2be5aO7T4U18b9tH+vns231SdSFurvvEG09UduI4KhiE87wp8oTTcfe91Gx5biGtvJwqMS2btGrjnqy+lK8KpRTOm/vQ1cTDd/fiqjbfUtS+qN5Wre4dG2nFXPLX75q+/MFLDh2CYXGPVns88vunGapM+v6KRt9yK9iGhYOVDjGhTNMeaDGVTLk5PhM8n8JRtC6pZ22vUdKmNOzpCr64JnjwBYKJGZenmP75/yx3TWdsNJfOcZpSm7QirLPjGM6U7WsCP1VjXddeyfQsr3X8a+nXkIWrFCnrqlL94nzmjxg8jAJAjkBQ2UG2HcDQlsCBLrmWZAekFSuL9jyIVcDK13iXIYjhB6XnCE4hcx3EEQci7VMYkUEFLRUa5Jsae/VTiLxQ9mgZObKimlrsSTHEYyFyIizMaPV2j69i0afqsEW6y3iIP4uB0Rsun8bxo0awOJwwLnBL4FlRBTdct0/SM78gSkHxgSvAki+RxYijRaUxRUwsD3V1wHi8t62lvUyJRSKRtWfHSUuiSHNu/b/ay5Uo42KXU1ylyZdUEogp/uHmU6zi4Egg1qZ5+26d23qcDQIr8xVh4AScW9IYcCpcAMTivAgCV2t+Y+7TkQwiGYZ7ccfGahmVTX3+S9Qzl0NCf/8Bd9vypfgYWcWUAuf+9wz9IWengegIRyTuVx5Ilh3tn7uyt2HyA7Rvs+sQT//vx+cHtK4dozp699sjyn27af++CgzdM7a2LuBy2IQBeM6duO54YMvI1pfuW4jyy5s3HH/3Ed8/botmKpJVG3ZDMhMKmIqgyq0clszShVZfsX1HfUznRixdqe/QnPvxtIZX1Td4A3Hic8GyuqeH1P17VOnNCx8EvO8J5+45vvTnrZ6uDaw8uz3atnLXuz59orwy+5rkBxWDpC/uX/cerzNAQkpSgqfcpPkeUkF2eYPMFKLfUWUa3QXxk505d/4f3ti6urujKzX5575wXdnFdvaOOhjsU82T54y9UPUZWXEfVN/y/j5kVcXytX7Tg3SBWgCPmLNcArzQVQ0uBOK56qjx5W8D/EsMfxAfkD4hp3TCBTGuEdWkmytNhnuGucqIIqQSaBUQL9xfyTB+KgmBbtpbT9YJ2mecpXhCw7AHB4ThGEGlR9g6JkhRaicCvy7DwSVDRSFMiz0oMI0AddG2ZJhGW8JAcoGiapqoqzm4sFDLZXAb+5fOabsCHhPBdAgkOljKMRzHHSuW4pq5Tujo8T9GxbYgQnMhKKJ/NiJIE7wb6J4gS3E8nB8uqa0fOUzRNg1UiHBBcoL/eOLtHdRlP8WojKfR22sWUQHpwJb+LKkTb8X4tuCsKEB6PC8Y9tSo8BH7gBKMH+Ycck/iJN20bgoY8R1bqufiFw68J45FFVwrQCWzpZLx5O5isplq3qFOcYGCh9YGTcKEb6O7LHii4p6peJgTXbRq45Z+fbXp2S+TAMcZb52E0T91xQ11we8LBOCSRsWfu7l/2k/ULf7ZebO+q3tlWe6g/MagZteW5MC43CWvu/V/8xewnN8hSeN8NjQ3tuYW/2VZ68Pi5qyjU496FU9b88d2H715w7J7FLXcv2H/v/H23Nx9YWn1sZkneC9e0ykQAAP/0SURBVHmCUTFoxjLGzvvmkvKy8JDKFrR1n36g9e75R26e2TU1bk6WOUQXCSVvzX6rNd7SGVzDJ2CYI7fNee3Td/fUjrJfnqQ7Nb2GITD2ifma5YPGTT9Yt/AHrzG5M1Q2hADVo3WdTQ4xucLphGUkWDZ13dzBpqqm1Qev/8mmxmfWsxm0YR7cPRWEordFl7dFm53aejccuW+lTbMoJlxCOQS3GNEdN28RDUkmahYtF2MKogUcwINv0Ofq/mzng5cVaGzddiFDiOnpqvwDzoFGa7jJCLZvwOaBI4Y8mjgJ8wSbX48D+ORh+EBSgAXwZJTRA+7obJsWpJKgkorFWZembpmaaQFLuYJMcSQgyhBvmuUYXsANkYE1ygqjRJhwjMghoHvAwIiDNkoFFlcYAVOUiBNiSZRjZFQ/OgYkxzQMDRfE5PMFHWgk0H4Tkw2hQzb4rBHfcsnfFOoLZCvQbV3Xh1JpmXaHmSIq8xhGV9VcJi3LSryiXA6HgdblM2nDMCpr65VoFDwE4XgrWrhQhAeqh+pD1B96RJFB5shy8Ar4cib8h+TQsSzLcYDs08AmeY4FgujrUP0kwY/3IK7kh9wIYGMOgA+Is23a6NGfuwtvh0IDTNfEeRr+8L0fq2sD3Un60HEGGlvboaZXk+m1qLctYgKARQuqm+0YmmnkDS2vw2GoRotxpEAKgacJREXKav7BC1Bjg2uKsqbUb7t9lG2FJwCs5az6zcHr/vXZmS/tKt/ayqgaONKWHeoerN57vHZnuz29sb9cYmRlwYv75J4kb9o1abLwh2/UbD7EjNxdblQwdNfSaRvfvSxVFU5F2YxMNGgMRjPIPGHIh9mOxQ1HljZ0Lm5oXzGj77qZ2+5q7mouH6xUriKaqGjO3f+zo77PHKiLmyxZ+cLhG3+wdtbeZCWXqG7pF09YIwJkZzas++Sd3U1l0BwHTh7g2618q2f5k9vn/+j1BFEOzyv3PUw/kl30X6+izvVSQIg8kG7Y0FK/dr/U0XPubAXitzF6Q2d0mlVTR0VDty43NYeoNlEdUrBJATkisVxaZKmEiGTBs22HDAnuajbyDGQQnsjxX4TSMBjlOi3RY8Lw48MBTjDw1cFpEBkLuLJN8jYy5rzlQqo1m/J+MXN0lzIdzACOuDJHKTywFj8ATMBYkgDS1xPCeILAvLycgFBRuKOyCTVKwIJM+HcCuAezN/YI7/XigOQRTY4bJlwCqYDDoxUMkA2jYMAD8P+VHH0eI07kqK/z1dx82s2maVNH/Zsg0qgk87MGej8kZ1gp3YRCL0RiJaWloigZhp7L5yGnZAk4WygSCWMeYEHHnLqIL4Q83SWqpg0NZeCsJBbhc6nh0WeMLfyCD68A+G/AjwGcBVw8P8OvdWwLGCRbWinJEjw+7O4D0+09Cv/5dzFoz827f9bo4yN4C9dwQUyAL6uaDqeQbgDOsLCRGnpeUCUpiiLwzrOFdpViWwv9nWc5GxeUU3ctsd9xsytN3Oysty+gaEL3A3hhIavZBuq8ofeDk25p+rnCS71ub+BvAiGY7qdv+0daP7nsunDLdd/4+kPBxcRi+abB2z71TcYaZTkCAHLPrCzteM9d/bNrFv7Lk+FD7di/YRnKL8fng1oef/lfPnJotjeaOAkBzRI0Q16zE7hcJZjWrj300W9whNnz1U93Fbpu/8ozSkcfjg5Ds4krzYOvac+YtuV9N6y7b7ojoPpW1tx5BzPwTYdKpFv/d2vJM29A44srN0XhN//9qcMzY0JO4x2yYsvg/Kd2cH2DbGcXbZ7cDnucYFPs1+o/u6/qenv58lBD+V9/VLNcT1nofxRCBIYGAhThGTgBh4zpDplBN8uXPDJLxwRWQfOBgaPmuJpDKSwlcie0IGMDNheEAk5muyTsvXGCSwakCyIAL4UXQ0IgGlkLTSQO964YQuFCiOAKAakWGVrhaRbYs4Y9PZzu5a2VAH4FDR2EhjL7BEamCF29OWa41MJ7Cc8ikYHnvPuXAZilwOxNCygKhDu87MGLSPAWw9BUzfAntgEdABfwI8vQM+AgG3wmAF0CQzXVtGqammWqVwFTHAnkQN6BNFjXnFzazWdpy0A1HC+APPL8YFqh7mqWk9YtnWY5JRQOhRmW7R9MptNpQRRL4rFwJKLIEuQjuEOGAYWCZ0dlS97LkHLBL2RrvqCmh9LAriRZMXTNLGSrZWGYKV4QgCkaaoGvqDNNA9gahDBqBC4FJwssAkN3iWtbjo16RAbKKxSekMdTAy/XCjoHqL/7X97wrIUsa3Z+Z5WTCGaHFjFegFriOG4ho+p5nGos4KIzgZdxyi0U7F8c/03bFbKn+MkvvBZ98c3gAnWKjes/dY9WET86PZYTJ0rlRkhlT/4Dv/8jtqsncDkfoPISgdfDolpfZc5oJJIILRs3lInsbpWSGUbVT2ssUk01//3jT6DBwgsF8AOThNNq0/5k8+bjz75v3lDd6TMIaZeImsUDrRhuU6Cv7ZLFG3sWvnTAcUC6gvCDP0tLhH77uTvzFddOfVuxof/GP/tPaE2spYuc7i6p49QvSNP5eU3P/fP7u8tFkwq2tAZGeNf/7Fj8zad9ZTbmmSBQnvUiWxYPfemjz95TWX+g7/bXulsXVB5s4GWLvuN/ttQ8t9572FcKoDzCrgJxIZ89h8sAg+Y/0/RvWlkdtXx5VVPiHz5iYTHzBlshbiBCkT7gHx4ABxgDahlREVOwXTgBhDg6IbKCp6MxCRkyXNUmAk3HJQYYJHtCkIIsRnihnQlfkudsN20QmyI8PC7SIeSakHyQuRgZ+BujSISgMCHDLz07/GDhFTahsqaTt5AVAZWChAfzvShK4ugQy4gszcH7R5ON4AcOeCcubkErOwT/t22gjBBlFOT+8KBHH33xCtTQMFC9B3eBvnl0hUbKiOOEjCQIHO+pb7yAvXd47NXLAfx3TmDykahAEbMM04I3y5LInpj3fNrDGDpao0GO6Hfj0QmzJQC8FtJSAJqo6YVs1tT1K76iBdVvngIOYwmZCq5expwna7wnIWNwsoA3W9BwtQKlqbSDVdHLb8w2FwJiWAgROj0F085oBvza+DDtoq4Dt/oOhcMliYQoAtGEbMUv4wMfhz9cj2Lrhqkbuq7q8FtRUSlJoqFptG2GeI63gZvTuO+z158IHh4DvJAx3FDtFMMyQMZC1+SCQrho+JkHr9JNE0S7LOHm5sG9awWGSf3Jd7mchlVlRo374XudmtLhb1vEZQbkLNQVx4K2l9ELGnRFRImXQiKUZ7/VBD+/6PjN0UKb73+CccfLncs+/x/BxQmQphnPffHhffMnYlNwxiH1h1P3f/WV6Nax7lJjVZQOTC3rn994+Ibp7TPLbDlQiQNpqO9UZ647Gt+yr6IzG+roHVZEtf3OPT//3E3++RgBoZUMmYmjfU27+prfPCAdPAIt6uYP3PTGZ+4JfJxAJKWt+sWemgM93iA4MBgUuaxmSvtaGV2H1sSNx6x4uBCTWt5961v3XJnB/XHCnU+1LvrKz1ltNBtPNJ2aN/XlLz3WPuMUbk271PXbUku/9hsxq2oiq5VFk0ua+K4+2rEHFjeteXS2y3PAUOq71NmvHajZ1BLL2zrj6jKnyqypCGgAFioOyxJBEHJaw7Z2vn8wCPrSkGXCn53xdbu2gVq+bP585bPvRIXoyJbxNEkAt4AHAUfMWsAXcTU0xAsolOgRLtMBHolrX1gax7XBLcLTYY4BigJS3fS6FeAIT4EHeDAI1AMIV91Blgne4C5QVfgN87TMMZpNVNuN8h7vPO2xMwDiDOgsxA1Cg6Dg3Hf0ExX8epfwA/IgDMGyjEVwZBke8cQ20mTwAC+SUF/ICsFGGOhy3reDMPXf4r0B/9DR4w8AkLAe/8RwcBxUQPIZsDKPCoJvb8tpnGDmj/t5zwfBwWVAN0cT0uDLewe+C7gdvIv19IjgHV5y7pw7EedREggx1guGmlV1DZeAYFhXhCli8rDzaVumY5to+BKyBlIYiimWN5eORz2oZ+1lLICHUUx5rBFN7BiuvzGMY0PHAQPBvXqwZwfs0HYpDciyaWs2FFDoSBGG40srKuAESjb4xa+I4/ekAFBVeA5uoBMq/CiOkHhIikgiTxPgiLzrQjwtBuqNwvA81JQgSmMA8lz4sJzARhNQCmzbW5g8sbo908JJDFB80TzRxL56AvDlH3NHezBRpVH3kw8502uGq0YRlwdeH89r1qDbYzrQskghGTuyUFOgsTrRowVAdX+y8+krxRTLetUPv+tfTzNl4iTiz//Vo/tvObn12biAEKVgz13btuhXmxK7WmnnPCpMaAeNKbXtS6ccXzatY3H9QAm0KqO3g7Lmztzdd/M3XlH2tfouL/zHH+1efmEbbvAWWfXjbXN/tYHv6QeqZ1aVqWXRQ4uq3vrIDYGPEyjryj72t8+VbNmP8amqooaGqBMD+oTjuu5e3nLjNK2yJFse7qiVkR1cQ7j/x3vmfvMpBnqfpwIEQ2rhtDV/fG/rgko0Kn4qRN2ZejijDOXzCperK+2rlDkbbSYaHMXpFjCA2n5rMCHkFLq636zqKaRjgq7w5T35ZGWoq1oKQoFwDHfe2rbarYfrD/Qrx7qckFyYUcdlVeVoJ4ObxF4Y9oTmf63hT6jp0+glSx6+mXrspvPr1EFQDhlOwUaamACSSEjGInbAfkA0UlDRgR1aLgWEEpwllgJfcKl6niBjgHgJDM2zNIvEER+BfPCHeiHYEIeqRMObCglymmeRgEJ3BMhoQmTgFwmDJ50DpZsHr+nBQCB6QPh021OLAsPz7p6kYv6PxwTAM8QK4sMxNHiGVgviCcSRh1cQHImGZyEtyB2D5y8GmC/eP/8Hf08As+sM+gYewJfvEcgeXmME0Bs4Qob6yj80huK7e5HDW6jIwrvYDtMUzi4ElgIFC55ETxcJeKVlOYV0wdSNQi5jGYYoSRPNFDFTgJ/ZjqGahmY4loPp9soOx3NKVC5kVfAkRzx5A50M+KQX0uhgdsMLUNEY6BqJjmZ3aNuCPg+WOG/fRl+haJNgQ2rCcoQXkLqjBRl8HYSTyWTy+QK8HNg5fANRxAUkCnBCYnOu480t8NoG4kJvxhZkSpAgTCyPYwUwYp6IikMzsizbqBhAY4rBzQkBFDFgiic6IlgUgxvXBH7wEvPWbsxPjiWfetSeNxXVqEVcCoJGDVsvqGSODXUHLz2TYxSlZjU5IoqKCJeGow+ZmZSVShnpjJUp2Gqf0a85V2aPFl6zPvGZp5TNu4NrD1Zt1fNfeuTgdeO7CBpamaVr2m/8l2fFrn7Iu8D1LDBnN+14bOnheRXpung+xJ23MQnlrAe/tW7Kz1+D86HH7v7vz6005QtrQGiX3PJs65L/er3l0RUH5pdasbCpiOmEaJwRDqdZU/b01B9LZ0qVTFUsntRuenq/tK9Fnz1jzf1NbYvrU6XihbR+VxMe+K8dc777LGOakECzoTY7f7oZEglNmRK/+5Yp8L3sEZ2i82JpixEZyB+qpm//1b633r+ss0ambefB723pnllZSCg3f/PVwuLZP/nDJeAzbvLVPQXatPqqFZ1y4gN5PplxBd4si7G6OXNTx4L/eVPsuzBd408q3vdKxf3UvHn07Fmffqe9cNp5yiQACFbOcoHVASGJebMX06YL/0ksDfIZHIDMeeKaKli4FsT0lM5Q2OEuyEh4yjtQ4QJc09MvolQHGqk6lIDsE8d5wQMwy6yFzA9eAezNdCmFQyUfSGrwzNFo3XqYLELTYzgE3qg5GD5EAGIioEEfLIbIKTxvADjBgwZxj4tUMHYeKQTPYZ7GOYa+0Pfc4R/+XiFAJvjxGI4DOICj5U1s9IgSAnx4RBF1tqhx5Djkh5jwk6m+aAA90zyFoqXruI6C46D/P6FMEdPsupZh+WshgZbxIgf8i+VRWw10GO4augWJBXdLN4HYSorA4wS+i8kBLKqQ9Y5PHG1XVc1sljI16LKAA04AwU4IZi4DVML7SKjexBE0LDXwOLwSipHHB12GoDjEb8KhtVhPQCLTd2jWYVg6EmejcfoE0RwraFTsQzIVJWSapm2bsjShBs+8LIJmCo1+w6UkCv7a+GsDr+9gfvRqIPA+fLd143ycjFLEhQKKCNQg1+eE0Ldw0H4T9PFsKLDealxopOSwCL07S7MdwT6sHtmXOThophzccx+bM6xMGMwVA2s5j/xgV9N3fuNfEll2qioyi5pe/sCSjinjPJ2OEFGzmw8MLX39aPxAO9/Zwwwmg1sjQASh63fu+fWH5puK5GArMrZKSEhFnzZnT0q23DdvqdbCF2PIWtKcSFYfKpHRtMQ53gvtIbSB0JQyNAGpTNgGUkJMs5cMqSK4XCutxmh46D82z/rBi7Tjdjx280sfW6mGheH0WjxzQWmfvzdz4w/X/eILd9310116+5EXv/SIEZYgbz/x12+lls3WU30zv/MUFY313b8ydKRLaD2Gs1GhX8az1tSGoSWzOhbV7ZkXz0Z5eIS1ycyDmbv/+D/E7AVoFr847R+64k3U8mWx5po/e7dVMwYL9FDxkSwCjTNxFA74H1xGOLpE8iQzegn+g9quuzhwbHuayrCAGkHwjAuood2AwoPOFLQafosANNGfm4jPez1QIJqaTXgGOCI9qAes0Q8enoh52yuzngpQddys6eoOUk+JpUI8vssT1j5OngXwpS3SK1R5g5wDzygQgrhPXnhEBn98NRd8At8JuROINO/8ciUCWaluFTKqbZqamjM1XZAkXhQnlim6BIhgbihvGxYn8qGILChATeBjYSKHUwqlzTRsPa8Bm6RRCEliSOB4KA9nzQ8vJ4N/AJROkJ2QqVDHPJHGCzwEBTQZina4JJTrHzQyedfUIU5IybGquwxH86iXhl4LyD5UJZ7+LpSVOGYMBQ3aTJwbwPJ0vIyNJjyF78UAY2i7HC8AL7YtM6ScHHSYSPiL5CHDvCkOqMOGf8G9qxatXdQ//CSY3XXfCufRlY5wdW8JMS4I6gzAq0FeEfevvSnP0GcFKaVbhmZiVbLRTgYUWqwiUEgEjoJ+F0O5tDNABg4WWo/l2ixq3NdvXjCAUSWt2h49VSIkS4S8fMXKNmc6D39/+4z/fAZlHcSLZY1YKLuoadPv3nJwbuLMEcwiriwYQguGc/8318z4+Rsdj9/288/dckndTZfc87WX04tn7l1a9Ynf/a+t716x5olFUlqtael75J9e4br7UAqOtk3fadCn1u25d96bv3udK/IPPnk43jnU11S+4db6fAgn+sNbZIuKZe3qfr20JyfmdDGvl+7riK/fmdW5zzR/g4pGqVtubp4V+v0H7dJoEOZ5YRNUGWaBankkL8ozcQHk8VhLLDxiAVn05hQCZbS9Zkak6QgwvxFhgDfcwhddgJiihhKoIrwHXPK4mgZXvQgMbXqLUcDBW4iNtsHPFNdFXCgw8y1HyxtaTgU2YhgFHNBmOSCLE84UVTOfKViGFSuPcQIHHA6HPHksGGi2ZcTHtjHGul7QgUgJMi8pQGxxEeWZnAwLLoo35HDIEV3imJBMT+0Bhc5TeodiiiALpm5CZkgh0dRx/igySZy5oNua5poadpdcLIsMQ0SeKLw3XdFbH4OvZFjsOxJcVU1zPKWE2FCUQXval1pAUTFDs2ic2LKuFFMEQNKRq5omw7CiZ1EpuHHVoqBTn/qG4MInpKilTc5H73eKhnLOBDT8UHfgBH69WmNDL4vBecKsmod+uxtOhFRVg3MX/NIuzgkHws1RLucaRM/auX5j8LjalbPR4HwR50XF4YFV31ktZVRomjJTKlofW3mwOWrzV33H7BpDmA0l0lZ5a8/M9W3Vz63j+wZaH7zu13/z4EmVxoUDas9d31tf356TddJZK61/3/UV21tXfu+NRPvg2AN1I2G1tmz3u29Y88jswGkMmHFw6M7/+8z6wdk/qfsgqanmFyy66zr6HTc58oUMYnk0Dk1PO5Q31HtCozhOgKYJOKWv/wPBnDOdIROHAuES+Cq8OszRMR7pw3jG4m0EyHBUKGY1U9XVXBoIEs4754VQLDy+TBGHqnA1CfItKFPACUEqAVkEpijHQq7lqJkCL/LI4TSTQavbHIdma8AvkjQkcoatqwbchTDgriDxqFxkAgttwAShjIBMQ0viuomLY/yxZo/uscCG0VoRLhqCt4DkO7HgxC9XHoPw/oenkFRatmNatmE4tslRNkccTbcYjpVFDlfG8DwjSWgYXFK8UeZTFaGXAMuyCQ05415ZpugDPhVkImSup+u9ugFp+dPv8YMZ/EaVcfKlD1ihK5y74wso0Nhfgs6PZxMLKxGcYgUJWnS/TwUeglqJFRMHlHGiocCk7ezx1PGskwNGCL04jmehWjnE5mTeclDj7UBFYVyHsk1iGY6hOuqVmnd4VYNxiaK5IQ07sYMlvL+tcxGTCoxp3/1WcsamY8qGHXR3sK22Vlf53D+//0hzXDJcySDp6AX2pQkJq84d313X/Ms1+z92/6Z3LGrcfPS6bzwfPT4QeBgb7OlTXv/8I62zEqhBHDNCqULtW10vHL63XZkZq5xaHg2/7w575WxcY31BOCE1A4xr2R1+l/8WaNgylltAqz44K1HhmBCHEyWL9eeyALLVtR01p+t5XVcL+XRalAUppIihUCQeGS+mCKLItnHfFByu8kQSsDsBSKGATBDlFYU8D8gi7TGSXDrvWA6wE2CNED9ewhFg8ATxx3UpOPhlmDqujEKaSDNSSOIlrpBVQQSGYyFgk0BAGSQ4uM8Lrrr0T5AdQkHyBaX/OwowOvhf8IeyE95ru/BSVHmyIDJNeFZQREgCBnNZC6dpQtmHIBnbNhX5ynMZPzcubxqvFL7+a3bXEWxPoRR89H77+tnuNZGsU4BKdGD3uH0P9HHQuBd8O1ERoeQbBYNhmFAiZBuoYEedu98p8vTp/ocukHyP29dHD2RIJmtkdcqAws+pJgudpsi1toi1iCLGAtp2PvYnzyRWbwuuPTiisOezT6y7b8b1//VW1b7Ojsdv7Z1WOhQXhqLsOaZ4Mg6p7TOmHEom9hwNtx4va+mWBrPHPnhfriw8/ZdvhdtHt0VvRJS9H7ojlrOn/WYdkxmxgwvLdnzg/l9+ctlFKKHbj9bu2jaftSNTQ42zG6gP3u2MZZLi5AE0V0AmDFxcQHE0zbPQOF17zfkVA4gDQ7PUrGqoeiGbtk0rFAsLkhiKRZRoiNbUnM8KLleOgwgCfoibxiBNxAnvw4DX8AInCgj8xt4r4fODALNAkoFk0uDXYXlGjsiyIvnzF3x5ZsMd07YtNP3pOESUeV5EVSIIQjEkeJIPSKQHIIcjxNtFlCX/jQDXK5Q4Dp7TgCxyPCeFRCmM83h9D5cFkFEuBYSZheTJxfHRy4pfvcU+tynoecsCmTvFnbQmuLGonSh4nmoc+0jI51xvgZunSgfCx/C4qsqrL9ifAc/gCWoNdAfhKXBAdTvLyGEZSqmaU6FbFSkN54cKhm7gfHIag4IuWZbkOq3udrOj3xywKaioTrQ7JRMhExPu/dWByhc3bn3P9dsenEcuZFFnEdcgCFm6M73g6R1GNLT1gdktzWOe13aV44n/3j/1336KZwxDRSLazGlv/P5NrTMTM/Ynb//7XyvtPXZIdgTWYWgnrBgzpw/Nm7LzlilHG2R4grVJadpOZKw564+Vv7ZV6urnDZs1zOHdXFyBJyCpoEqeBb33rfzJX94dzbsPffHJyk37A9famgPvv+P1+6fiFt4XKNcsi92+aVFXe02NXFMmxe5d7jx2o3vV2brwGki/kUTKcjnF8NseIG0KQ0ASdS2fU3M5QZEkRZZCSjgRQUvPgwN9mOk+oQpsY+J5QOSGf0f8j2fBjVMAHxDHqDyOCCeB6xlgWVYUBThwOBiuT4QEMtHUUHeoFwyapcPRENCykZwMwgcOhxsB2ECscMUlOIL49OB7GRcg99VsraB7mkVaDuEKmxMzJi/Dq32myPOCY1sYalGLc/lwvJ/6yi854EvBNUXVlbvvvtVurqP4C25sxxFQsG0TN0oGtgeRQoYIfwB/DSFFKVEF+J+aUXmJl8OSltV0VbddO0fy0DPiaSyQUKE4AS09QaFkoCRBOGhhjIIeDlQrwzQ1ohYoLWkPtuePpoyUyWH5rT6SvP/fVsu6w6WyQttxq6FWONZBFPk3X3t/6/KGYmP8dsa8LT13fOM1cV8r7U3pab9z0St/cn+yTJpENWfcoOSMWNoyE2EnHHI5NmtnQQKVpK1V33xt+q/XBZ5OhVVeqi1fIPQlxYOH6VONd44FwB0dWbQUMfnRdz/zrqYshTvFhQpOWCU4vkbTRlzJ8A506nz/F4RsOrxt46J0snR2bGZFjHzsfrtpfM1DFXE1AcqXoRuFtGqoWiGbcR0nFAvzghCKR+WIgqSko33E/lrIFD36he0AciCQOMGlx4jgBx29P7jyOY3vF/4ho8IVvLbP/M8B8M7zvGehEIeK/ZD9W8MLWSByoXhIlCdo25JzAwS5ZTmWbkHEcCW1xAuSIMki45kxCjxdLCDToBkQRMm2THgVf/UvJZk8MG1q4376xa1s/xDtcTBEWCE3zXFunEdqy3Ba9GQA8ELoiuTTquu4/hxccIR/uASdpYECiooAnSLoSgEf5CUOiqJt2Z1G98vp11QXJQruKeBVTH8GBZwJDC+yotelYpBT2nkbZ6JTZf3azNcPRihh/T3TswnpxlfbZv9yw1t/cHuIkld99j+5VBr8ZJbN/e0X7+9peLsokIoYFZXdhXv+77NV6/YFK7V5bvcH73jjQysM5e1oRKC+S7/5f7fW//oN3zq6dPQ4ZZxVKTgMNxoxJU7qHwquR4Jl7YhiVJb6652HZtS0v+PmfQtKhwTHE6uXE0PJ2PZNC9VMeXNkRmOl+9l32RHUfhZRBOrgXIfkh/KGqqt5+C0gvQnJQHGipTFcGULT7Gc+85nAuwegRMNAvYYHx8Ep8ADb23EGuKCnOzxx+Jfwgzacx9rdCcJ0oR+Fg8bDVBHEJMQMGa63dZJnTPGkQuhKAXMKd5bmOIGDfDU10zEx9uiO80VOxP6iAPkMAQi8ADkNeclzF2Y7t4hzgGWo2jKqsRIFXdcgyDv8TqZFH+5mjg/QsRCpSEDe+36vKAgF1Qc6IaIkKDEZeKEoC6IiSnCioC1rqBQsy+KKLtx1koZyCJW5zew4VujwdQxAD087bGLHsnb5rqN9cTaPZs5A/NCcZj38zXVznt3O8/KRJbVqWEjHxf559YfnlQ9Wh5e+2sr3JyGvWm+ccfCWGbZYLIpva2gKV3s0XbGvw99ahigy2zyzdWGVIV75NnmCMedQ/s5/e7Xy+TWE444/dOPRjzxY+/oOSsNOmg9SWkID4fOUryMxdPPSLe9ZoWS0cE8qcPKQnjNl/wOL2+5Y2PXBh5PLZnasbF7/jgWtU2Wdw37eZYeuST1dVZYRKhVLEhFy8zzcTbCIIgBA9oDSGAXDMg29UIDiJ8kKy3OhKM5T9HVhpzPFi4AnlxDB9ZgBjwDvBJ6Eks8bMvPdMWY0jTZuLFsQeY6fLDo25IU4wAf/GMd2Td1AdaDrIpf1uO7FVXBvYx54nHExQyyBLxr9u5yAj1MSoabXkOoSAmSxoAdfKZWj23rpRJhUlUDm+25XEtCrgzLAS4KsiL4RACj5OMnhhIrxNEA/bk96f7c++ox4H7MP5W7+25/XdOSmbe90OGqoOlYxaFz3789t+fhdWx6am6xQXJY2JW6oTKEY2qXcRZv7hfbO7hvnbHj3sqHaBKopi3gbg6XY5h1d5Xvaex+6efejS/ffv3D/qpmpBH9CO3/tg6e4KpVb/Max67/9YnTzHqSJdyza88TKht+8Fd9zJD+/KXXjQqVzQGtuXP1/7i+jo1LLseBJEHAsm7x5UcuDy3beUHd8yRS9vlqSwuJAmrHQ4OimD9684YM3kLLSma/tL39pvXK0K9NUO1QyXjsv6LrY21VpacgU4yFy/Ry3aFy2CABwDyAzhXTBsR29kLctUxBFXhQEWQzHo0DGfOlzGZjiJQLn7BO0Nu5NkQwA3AsopKlbvMjx4uQq0ZBxrMDxEGGIpOUQl5JCglEANm5BAs4m188FoMWeWhFOHccuMsXLDshaSaDqyqkF01zDIh39gUYkr1OHu9A4Zm0ZufJj/jglg4Pyw46tCGmOvjdzIGWNNqp1AuGCPf+7LyQOdZbvba/IkPYlDemocOO3Xo735dzKyt7GGK6ghHedeN3gsqbC4jmvvWteur4E9bFFvL3hUqR7RtmB+xftvLOpfX5N79SSTIR9+9BEQCxj3vqdN+Z8/wXxeC/UkoHr527/vTvm/Xxd4/ObzblNr/zFo6H23vI9bS/81WMtS2rmbukK7T8SPAkghDec8n3trcvr+qeVdc2uOrhyanJWbVQu1RbMXHfvjEJZuLZLXfDtZ0t2tsZ60lpD1bG5FcGzlxuGLvR2Vum6UiaWxoApznbF4uLJIqCQui4aLtQsx8ahZxBAgoRGakLxqCChaXXf25UXBsATTdNSVW2kVhKYrCgKoWgIaCK4X7C6cjyBTJFhgMIqUSVWFpWjsmMTQzVw42aaAnar5nUcVh9zvCFAb5kr2obEvyLGB8B8qkqoD97tvuc2Sxb9QSJ6KM/87HXup2+wqeyZA0cTCuh1FLKqntcJzhs5PzRH053zTJPKhzjCsrRt05ZV/ua2R765Ycn+AnTCogfb5j69JZI6fdJ9e9xdfVO5WhIq7ntYBIKm8gm5d1pJIczb3DW+Zd+oyIaYpGBxuQKkPN885fm/ejS2ZV/ji1vt6VNe/vdPJA73NL+0a8cfPHh0YU0ipZU9uzp4zAM8IvQO2I11VkkC5NyqjZkHnm6zykt//tmbfvzpFU0D9LxdqUxMNBms72xeDe09zOI2JOMC12Zx32D/Av478SVBSPlHEW9DuK5rWY6hGUBWcG8F1+VFgRV4QRYlRTpRRhBXXqfoA6LI0AzHscibfBcszHBBe6ubh50nCzBeGGN/fJCCmKMdE+i6qaaW123LZgBj1i+iOSEMkAG+WJynOK5gGGpqNSXx1PEBWjfx60Ar2d7HbG9lZJHEw5RnMdP3O6FwbAe6GVDocfHKGGKQMocO5VpV5+RMqTOhSUw5CcvJrFEazVUlqEymav0+qySam1G3/oM3ts8sexvK/iKKGDvCeXvOW62lBzvh/LWvf6yvUpq75qhAc6/8zRNlr266+Su/7Vk6fe3vXp+P8nc/fbR07c58daJvZlWmJqFWxGSLhk7auvcub1tQw6vG4v96rfb5DXN/unrOYXXR/vysf/uFmDc6l0+b8vKOUBKtGocNyqyr7K+NjketLBTkns4q1wqXiomyKLltoQudQdOiupN01yCd12mem1zmIIoYb6Auy8UZipZmWaauZnMcz/GyJIqiEgsLp85OuAJMEaTgmYLQi7MLfAvYkn/XthxvKz+H4886VeuKA+IEEUNOiJQRySFE08UpjGjo2OORY4o5MEUIBXxDJrDeYvAixg/QDk+pIrEwlclT6XyQ2apB7znGQNPZWEmuiFFLKCfY6+BwhuJYykyf3t+aO2y4ZnA9GqD7dXBptTZ3xpG7Fu59dOmBBxYfvXNB2+0LDt4xu625pLjLcBFFnBvl3fklz+yR+lK9Ny948z0LZZPENGr7A3PljLrqL39KWVbLTU0Hb22SVfuO//csmyscvnfJ2s88sPPhRYceWMJH4/kwv/+eubnSkCNwyeaa5p09bEHd/IGbjjx2A81xfQsaDZmb9spOOY3afS6T1+Oh44saLPHyT4XJpiM9ndWMG0kIsbIYuXWBq5vU6l30k2u5V7ay0PQVDKq+nFypfnIRVwSWaXt75plqPutYtqhIAvDEkKyE0TJO4MnDRDNFEIE8D8SVd07sgw7nwI2QKXoTFuEm+AE4tovjuf7y58nKFIfhxxm1jEBrBVQuAlkEyoh7Up7gvueAzxQ5loNc8NJarKzjCyCLdWVkSpUr8WQgQxk4xRS6K3RvCrrXFPS5QxO9Owl+dAdN0NvY5YBCELifFV1aT2vuyPmNq9F0f6U8WCblwpwqs/CbjvP5MFfUJhZRxHmRGFDnbGjvuKF59SdXpROiydGdU+OpCuX2F44lNu51Y5Fj9yzpmFNx/VN7pz6zniZESeXrd3bEKaVlfnn3tETHwvpUXQzqYIkj3fbdNRVrdxdmTVvz3qXlHUlGkAyFn/ransodR1nLdkW+484lG9+xIF0dw4GPSwZD0QItSqwYchjHcYay0Z6uaoVKRPiw61IcR+1vp1/ayqZy+C7NpI/30xGZzKiFyPoBFHGNw3VdQ7NMzTB0VCgKsiBIkiCJSjTEC6dbJzzVnuI4A94NhFUQBEJRhXweR5wZRpZl+DUty/RsU4VCsoQLsxlv5h4SSORek54pDgPnfHg7EBbSqpbXREUMxRQgu+eOva6bNMvyvGBZhsCdXAZexLgCPpZhUYe7qZ+9wXUNBq0zx5KoQgFTnNfo3LnELZkok4JYZrKamtOUqByKQpfuXGUAytiW1PbX+94KrosooohxAGfY8UFVD4v5qDDMoSJc+L1fejaydf+Oj929/vZ6kF6/8/EflB7r9+8CCret/MbX7g8uQPC55ON/tyb2wmraMHseuuXQQ8tXfuH7tO0QmuJVgzFwWCBfXfLi1z9yZHr00nuozdt7lj93QDrcxjAcXVVFt7U5xD1Yu/LnyhOphuVCdS34kQTUy0DrB7HzHkIoIvnH37OioeCyiGsbumZqWc1Q9Xw2bel6OB7lBVGJhEPx0Jm6uQnVKQIpFETRJUTXNN/yIpZWmuZ4BETMgq6V6wIvxEFohrZNO++r5YWrZh9wiCZkMcSe4zjbckzVpBkWB9DP3k1Ew5IEOnk8cV1co+6tfSbQYNDQR50spqGvSUDecixVEacWzXD3HqNzGua1S2joYWcLaHNxXzvdWEkS4cDzuAK6T0AWLd0itnva7kRnAopMW6HjuNYVXBdRRBHjAJdj1IhgCSzjeos+oBUglO0YO25u3PieZe0z4oJNVr7V3fjaTtYbAfPBd3T337syFfNmnBNS22tc95f/TXsizw6JDft6pEPHON1kddxqweFZJxza9pcf2LW49BJbGcZxb13de+envhM9cEzpT8t9KflIh5TMKslcefuRvlykr+kGEo2BT9vxdyKAA0cXfBOOlgNNH7VwWlHoXPsAGqbldJykaOh6viAoiiAKvCiG4pFRpz9NnE6RR9WmhEpCXG6DW/4F7jwQWVQiwi1Nwz0qcNWzIrEsa6hmLoXLtiMlYV46j1puGEA+AVe8rEM0tIJeGFIphgrHFJD9o2oKIdUmLppmRVE0DN11HVkSod7qeQMYpBiSOI7BpWkEB7EpckVX517TaO+lvvc815eGrv4pn6m+zH3Xrc7sxnE3owPfGLpGmYGc7TjltSXsOd+n2/rqgXU70ruD6yKKKGJ8oOTNZW+2N2xvb7t+eu91M6V0ftr6I4mOJK+a0lBObG3j+gcDr0i7GK0y0f7O25/+0AIQQuGsVX6kb9W3V5dtPRj4GAE7JO/8g/u33tmUi4mucBkWMq76+d7F//oUd5btpNNy2bP/8MZetrk/fbKJKwm7K+e6QHR1Ax2h1fnKx8241zc+N0BqpfOUZxoOJ3ZHlSu2FrCICwVQJL1g6DldVzU1m7FtKxQNszwPNDEUCY0qeiZOp4g7S9A0bgjt2J4G0SuXuGaYtT1giYMOluMAlYS7HAvElsEtYQwLZ/ChWu78xdBxiFEwHdv1JwteQUD6WBboL848Iy5hR1uXA+QAsgM4pSiJpmFa3gYtQJpNw84l81pOE2SRFzl4XM2qgiRahoO61iubsGsU0DjOrEdrtLKI5VDFxhYzOqvSAxl6/hRXkTx/4wYoG1ASTNymz1GiMn3OqYqao7fkjgyayeC6iCKKGB8s2J26/uvPJjbtbVh7YE431fzr9eXPrg7vPay0tAnHuxl/f2dRMGurjKqy7hXNW39v1YZ7Zrgcw9ru0pcP3fuPz4WOHAcvQCLd0oRTX9ty0/SyQZ3WNLOqfOcjizubyy6XUarp61qqdx5lvA11zoRUVTLvrz4wdXYM7gMvFXjSUEHecZOzpIn0puieJMbBJdS0Gre2zH9idDgO7ne1dh/zwmbmjV3sxv3MwU5mIE07hEqEkWteEUCs0gWqP01Bcw1UuKOP7uhnjvTQ3YN0TsWZn0Bni6LTh+u4et4AymHqmmXovCBwvkIxGj7besqJY4rAioAFIhH0yrEo4K5kDMs6Hk3Evf1wvxa8BfLS06Hh2heIs2UC5XVwSPp864htm6gZNTuQhsDkqHLFSwUkAdgh0FZkrhxQ9lO+AY42etaMRFGCbDFNA5gJ5AjOV0sXILG26YiywEu8aViZ/mwkHk51pwRFHOvaaFwhgWynWD3GiIhMNdeRWfVuUx2pSrgHOoI2L52n5051KxP+1TgCij0wRehayBHFm5sbuJ8J1VEPZlsyVja4LqKIIsYHYZtv3NAi9qVwd+bDh6nBQRRRUFtDIbuiVJ1R37Vq8fZHF+1/YHHrqjl77pnTMT3ucMi6EoPayp9siewLbHFbiejgfTcxgvjKR6+ffUSjNK393qUHr29QI5dtX5ZsbYIjTNXus4wTNjXR732ipCYyp5E01blzG8mK2e6MWopnqaEcva89YKuNFUTkyY7D9P524H+UyFEhCTfQH8xQrV30gXZ6/X529S5m8yFmMMvoJtoaS2Vxrs7hLjqZo6tLCPifSNgORuz1neyaPeyWQ8yOw8yOVnZbK7PzCJyz+9rog8chenRWo0qjlPy2tzcOUsZQTW/c2TDUAlyLMpAKVolFREk8m4ZiQle0DAMooizLNJoPdA1dB54U3BgBXuBCiswxnJpT1ZwGVDcUx6H0UTWLUHFty1UzmpZXHcsOJcLx8thkGKuFBKKWyHB4CZWFnHhS04kLXS2TYQWApqmEuDwHd5lcKq/n9UhZJDeYi5bFlKicS+XguyaqEr1HekvrSj17exCAN8ru6b1OnJ8KmtFVgwMILJQGy7SApwJhLRLHscCyqf96CbrLAVn86H3WjfNGy+TLCugs5YcKhaxWWlMiSNhNOhv69P6nu55PmufaoKWIIoq4dFQNmPd96VcVmw8E1x7U6xY+/Uc3qRHBEQUzLKkKO2zW2gftktuePrTsn37FnBgLTk+r2vO598z95fqnP7GiujPXWxPK1ZaqIZ5ceIPMOCRScDJh9szlL+Eh7Q/v+Ifg4jTcfRf13f+gK0/fBsYwqWc2Ms9tCoa/YyHCc5SqU46LJFKRKCCOLoEmkTYspIzg3z1LpFmWLJ7uvvt2p2yiFgIOZKhnN7B72+isevrEoVOBQ+SzGtx33uzUXOp00KsYIMMcy8lnVEs31VwWmCIviqIsCbIUK09wZ19Ne3mU3hcEJEw8DzQRCCLECpgMuAT3RsAybV03COXKYVmSJcuwtZwOjsC9TpPYhNC26eaSOaOgA6GUI0o0EQbiTCjaPwJ/VwKQNCDsUkSCT1TIqjbEHyOGKxJwIN6lZUUxDB3yQZIkyAqjYKoZlTjEVA1gh8RxgT0YBUOJKnpBg8+lq7qWNyzLwaRB7TUdOHBFDE1DxsCJYxMgzXAOpBPCwSpO0bpqqRk9N1Qwdbs413EsgLayGdcIBpBwvf74g0Zb7lAYhvXrowJVj46VtdBabxFvR3jDLngUMU4gZOqR3B/9+Wuf+ZNX3vdH/1uxJZhlCDlORPHwxx/97r882j6vaqCxJFUVzoe502gigDXtZd99dZgmwoOazLVNCeenVLuisPP26b0zqwrhi6GJADlvPP79HQu39Z1eBgiZfQyEJr7OnFLX976HrOiIKYdl5fRomz3nNOpw90kRnCnQgxlaNYAXokXu/jR9fIDpGmTgBG5pBnDg4UjDGR7eCzEmINK3trBA3bIFVPWB8IEIwkl7H/3CZuapdczavcxgBjnoRRfh4Qch2B2t9Fd+zr+1B239nEETT8bKA+o+dx5mv/ccnykETm83IClyXFM3HcO2LdNQNRQ4As9yHI47n9PoypWwp4hKNME0EBB3YI0eyxlFLkK6gGnxAm797EIKgTm5hBVYf8pj4Am3wqNyg1kgi+GSkG06UkiSQiLIWn/YmmFxk5fA8xUCcV0trxuaibtF4+egcbzdpSLRKGSCaRqSKDAsC5FXsyqQwkR1HBKlZjVgyVATLcMCx9xQHpIDVBiIo2mYSiQEdDCbzBp53XWIIIqm7hQyBSCjQKkhW8CnqRmY4wybHcgIEo86Z90QUNV8hTPkqsCxXnr30aABXTnXrSrxT8cTUJFxbyWL5Rj4XqP2oADQ2ThSONaaH7HDbBFvJyxb173qqYPT27SD80oDpyIuHzib3Phm552f/p504DB7rJ1JBZp7QtPqtNr1n334zXfMNaXzTMeTVPv6b74YXHgYWj5nz6omtTrRXxXC/dYvAaJurfjxRiad7Vw8xRSCoGhC1RzP3/HlJ7l0ruPRm5770iNr72yYs/aI0pvC26EQ9ZEP0cuWUezpMU8XqDd3MQV9rEKBY3F8uTJBHrvR/cNHnYdWutOq3HSeHsoFepn2PubFLezzm9nVO5m1+9gXNrNwua+dOXQch4Zf2cY+vYHdcZgu6KQ8dv7pgz4p1E0qrwGLpVI5GnjnhgPMT19nX93OAaP1vQFhBWlZGiWlEZIIk7IomVZDIJIRGbr9RD2ROiC7nYPUoumoN30bwrFdo2ACTSzkcrZpCBJOTxQVKRwPn03c+JhQpujTRB7Nx1imt/YZCCI4AlkE7ufPXxwJYIpAhnD8lMe98ry9T/ApXuS8lcABgHI5DklUxvS87pi2IPOmbmkFLTuQBeYkh2Qcfr1ygGqAbM3b909UBOABvlpUlmVIXkEtYJYgd6PRUjfHKBGZYRkxJGkZjZN4oIkQfyksJbuSZXUlkZIIBKXlNPi0XsjYbzNVA/IHmGgumVViCnEIZAUncHrBhN6XrIhiSASSTVzH1GwpIuGMzyB2RZwVI5ni9bMngiliV5kQvWCgKloRoRgEN06FQ5wNg5uGrHRwXcTbCSGHW/KLzVN/8rLEy9tvn1HfqbIUo4nMFR07uaYw5Vj2+q89rXSfXNHsQ2+oevNzD+24dYozhtWSFQPmgp+uCS4ANN3+njv2LygdLOEvkSYCBNVa8tROaCWOL5mSjwRLjsuGrLu+9Vbppn2ZFfOe+fy9A2U4/XHRxq7QkU5KFKl3P0H/3keoeNwL4BQYJnWgg05mh2NF4mEyp9FtqiURBcUrkKpoiNSUkqlVZEYtTnC8cZ5z33XurEZcigMEA9rG+dNId4ruGzqZNGB4ukXnVDQ6FjiNADC2g8eZZJZurECGNypAtA3lqQPt9M4j9NZDjD8/8uVt7Lp9LJBOCDnwB8JUJEua3DuXOA+ucO9e7t6+yL15AbluFlkxm9w8353dgBvS9Kd9w0DUQJphWdJc97bbfACEi6lZpgrkC01tsxwnSCIvCuF45ExT26dhQpkicj6Oc3D1RmAiB+BrE8Ed5OSZmkXPBcgiJIplWQYoFrBADsgmrg4J/EBJBbHqWM5Q75BLYwjIRFUTiFcoGpIiaILH93ml4On1aOBnjk3yQ3nTMIA2Qhr86YmCgOPvkBzw4I3LB48AdQaKbNuOpIhABAfaB0pqSsEPfGzbtOWwnE8XXNuBhEMuCbIA59DtjVfGwQ+wDUHkcXyfojmRG+waxE2qRc72eCcnnmsOXBE+TtEpznGrxn9Fiw8tr9EMLYWkszHFpJlaO7gR+GJwXcTbCbV5buErB6XD7Z2P3ZqSrAe+8rIZUXqml17cOGYRp0HSnSW/3Vn/5l7mxC5iw9j/kbvXP9A8RsvYUzrUpt+sDy5Ahgn8m5++JxO7POtvhby+7GeblO6BePtAdVcuobO9teGZG47N/cU6ziWvf/m9HfUKeGvoKMz76Vohnaeuv576qy/RU6eO+naPCCKRyhTgnF7W7N673L1zsQtMq7nOnVFD5k11lzYj61ox210+k8ybQurKcf7iyMAkgZpWTfqGcLQ6cDo/cJgbwpleQ84U0UA0e1P0r9eyr21ndx5h2vtYCDmnBWxvGBCHGTXuQyvdu5e502swVhAUOI6MW1Sh5jQS06KP9jIQLKBviJpVRxIR7/bbBraFM9lQS6drruPwkuDt3afIIdz9ZBIxRQCwWtu24Te49oCbseD0PUTgNAJAdyAZQA2BAKGhGYbmvMkWXtJOpM0zNQiPS4okSiJwLDhCsVCkLIIc9ORkhSsGjCsOlBNdN4DnwYllWi5xREnwbQb5KTn5sQjFSzwrsHCXE3CXP0M1IYWWYcHH9mgEO3h8MFIagVS7lisqAi6ydtxwIgz/6XlDlAU/V3mRT/emgUo6QCVpCvgi7hlzrlJRBAKalRE6RWciRp89W+tQtHGl/NlHn98cWNOj9QYXRbzNMLXPnf3ibrqnp++d99Tt6657avXxOZVdC+onVENCSFnKlg1HkzyxfCrqeo3GNjVZIlx9ShtC6loGbvivt8T+FKmoGLpjRfu9y9NLZhpNUzJLZ73yxHxTHuuY5Yyj+cbnNgUXFJW7ZcUb75h9uTJEKBjLf7SWyxUSx/qqdh+v2XEsFi6t2N1evvXQ4Q/fv/auKf6Llr7Z1vDKdkaUqG/+G71kCXKo0QAd0vIY1VTnAgW8Y7ELdHBKZTAoDMSrIkFVl+L2BL7FxHOkICRRTbVuTRmJyETkiONStoOT6UMiWTDNvWeZe8cSp66UhCSSU2kTzeJRQPtCMplVP8pW+/Dgj15lt7WyOqokR3kry5Bp1Uhq71nuzK4n4jkXNXMsVVVCBtK4XytcQi9A4JHyvn3kIGrZVNPQcLYbcU0QMcCjgCnKEdxD7rzatCuz9vlCwbJsKKSIIu+zIlzkoVtKVPbmYPpeaBCwQLdwXU+6YGimElHC8RCwUtuweckb3b3SgBjqGnwkXHykZTXbsgWFBzoPHI47qwEg6BwhCYbPDPxSL+iQA/BRlagCLLC/vR/YsL/6IVoWMQrQV7AqGspM3RjqzYRLwnALjlA0pGZVyAkgzSKqJxncjfqysme0fWTjRAJIpWujhSM4gKwjUcWRduA+SPEBLE4cOE+hnCR4bSf741eCeQuffoe5cLp/Oo6A3IJshG8NXSceDReMklEtucO/7nwmuCjibQaJEe/YY8/7829RnZ1oCz4ao1OpjgdWrnv3kuaDqdmbOgtTql57uKm9/izjeZcMWXev2zS48MlN4vothOcK1y/a/t4bWptiqTjnU8bZLYX7P/J1MxZ6/Ssf2TdnolbAXi4QItr0vH2ZsBTd2SRlaT1w94Ba2zEzi6aWzDve/3WzvgbO+WMdm//102/efNkmlYaT+d/72I+ltmCLJmxhadqeM/PI79770s1x/cQcyhVHyA2f+nfh//4T/a53njfmw1qaMSdxFPiB4A/BX8ehcjqlCKcY5QY/PUnqn3/Jpwu+E7l1gTOthoAIn9VAyk8Mj/ekqC98n0cJOAIg96ZUuvUV1NQqd3oNbrvqBzuWOMN71+1lfvYm683IJDNq3D942LnG1IqQRstGi+jJHJVVIVvohnLMUpAklmEXMqqh6Wo2A2yCF0WOF5Ro2LOheK61LD6uDqYI4AU+pMg8D10Vks+ouqpHSyLerH/kH4EnmjZUS81r4BnnMqIDk8/kgTIrYZlBWzFY8MZQqC4z4LWoRETe6iihsGWYekEDCmsbFsSGlyC2PC9wDPydtFt62rcL9OmQfByeRvWkq+VxfTTqn6BzoAgQIPBCOSoBRQPWCMHiax3CiRzkEtBTFvkoGgP3YnQKvLp9wnH4phcBcMb/4R9Wfs8T8j8kr7g0G/+A3ziu7QINhUhreR0yXxAF+EZodRxfB0wROT3chTRChIE4Ag1Cou+t78HXAE5L8ZXGqzuY/301UCF85nFrwbTTM210QA5ls2TPXmr1aqq7myoUqNJSavZsasZ0qq6Oqqigw+Gzde4hL3VcdWQJIi+GcOlWcMOH6+p9nb8ceLGLf7su3nvbI8ZF37HRKPmL/8eoGm3buIjUdekRk3bckLL6s/dvfgQ3CAmcLgsct6E1dcMLrTUvb+H7BgLHEbDq64wZ9YRl5L0tXO+AWRLd9vn37LiuChcFQ68U2iuasjnaglZ5ctXycUSYkTVbkzWnqU3bMVs5W62/CDAOae7Qp7dklGSemLrOUSItHJgT27+oYmT2VkuVj3MrwvXj38e9QOQ16m9/xA1kTs8QRSQPXm/fvghVjK9tZ3/8WiANS6PkY/fZdeXktCHvC0UyS33nGc5f6F0RJx+8257TOLZWfRIDBE5Bpw510JsOsUd66EwOTaCPRGWCzGl0EpK5p9UpDRWW1vTGoGiGZVGWQomorEhjEbxXDVOE5kaWJFkWgWNYhuVLU2/yH4urW06kFO3FULSlWfl0nhNYQRKBnZm6GU5EJOBSpn3Z1WnnBbwMmBVwRKSJSgiIlWWaaN6SUMDzDM3EwWicqYkDjlIIqgKyMkwX/Hfub+ip6fAEEzT8z/Wegh4aXiGGKeCp8DwHP0gBXQJsz0HZg6pAcOegJ0hhJCHTgPyZqmlD/oJUCnSFkCrkiRS40BTDsaGoDK82CgZwU/g68I1sywneA4GjqgxIJQYNXwwSKEckTuAc28VLnvUTjmFhur2fcyV+3PHqDvZ/Xw2aqv/zuDX/HEwxkyG7dlOGAWWUyuepl16mvv8Dyjq5DywCEtPYSD1wH/Xgg9QNK2lhlMESyE01b+gFFS1DhaRTmCKwgUMt7t/9XUvceOUjKwrKcI+iiLcRBJqf3UvHtu4XsiqXztKqLme1us2H5T5vfauHg4/fsPpjt6TLT+hbLgemHkw++hdPCsdwr5GxwBWF/JI52ZoSS2AJR9sMY/FMLswmKyP5KVWd02O2Z5u6iPEDQzHzY3Nvr7xJYifWEPYYADLgx68yr+8cZSg/ESHvW2UvmkH+84WT5mz/9N3WrPrLMFIMjei/P8XtPIJlLx4iv3OHvXzm2Vv1qwGQk4MZ6oXNzLp9rD+gfyYghS7QD8vBiXzEnF+dvnepWVXGhuNRJRLiQPKOAVcPU8QxaEYBqiiirsW2XL2gAcmQFBFtFI+cPUEz2YGcltfilXE1p+meiitaHuMFTs2CDJaAX/oMaWKAhMoBmugC0QVSq6n/P3vvASDFed7/T69bb6/34+7ovYMAFSTUrGJVy5blFsdxS+IothPH6fml+O/Ycew4cS9ylW3JVi9ICCQhRO9wwPXetu9Of9//884ORxGgA+7gDvbDsrcz8+7szDtv+b7teTJw/bxru4gcshxQikRUGTbDs4pfJjqYGMFRiANDIoPHpUiF+ydqz0bERCXxIkPGqUEmgliB/WQsn6HVoMK4nbIiND/8Uiqatgzb/SrxPQPXD1mX9IMKHHE/wxAnOkTmIWLckRw7jitEc2KRCEvStWqSmamSStRSNqkLMg/ayMgaEE1wvwzLwsNiBde+kXueM+eAcWb9TvbnbqMWLvyTd6dmh4Z90TRVUkIFg173AKSiVApv30498XvqtY2UrlGKQqXS1OAgGXc5G9OmUXfdQd15Jz17NnXq5BoQ06QXlkKky/Vk95VwYP9+6l//nXrxRcpB+z9684sfW5Kva/MASta+7uc7Z/50PZvRcnvMooK2VdOf/fxNpjQGhkBohGc1pa752jOhHaeYnr4woK2cmVJx+Pqpu+5ZHA+OweWNIZLmVHdlI21D6ZB8dE7RyBjuZAQa3dVK1dqSNUVi4clF8cQhlqZ+u4nd13rKEuYc9eWophhvPkgcwMCmJOC/fsiqKhqbhs//PsVta2KgDgv58PtvGGOl6CAKcmFKI7M5w34y13O8SWWppzYzm/azJnHAfWYQQsQqH6nliRlFqKsfWp1ZOQsHIgHilGV00TqZlCLAcZxPVQSBAzmTiWVzA51qUBXlkwyK0mTlbzaRoTANShEChEpDEE2mbgqKICuiq3UuEUSNOciwLEGUBEFIJpI8T9z6negFJULEHcZ1cm0mWs/olm4pIYWMJjvEoZ/bezo2sgC0DZkHR2Y2UtlUFhQb+WG3gxB+nBjygUsjbhZJnx/8NEhVyyLqjeNY0JRERLoXSZJX7hOEPB85C1FPJKOrR8nJTbL4Bk7OiTzoeEs33Z9wlSjIJdjvCiYQTmR6JUjsk0erxxlQirnhD93W561e/76922p/8Htilqy6mqqqogb6qZ5eMrg8MEB195A50qNHFKmaaqqxkaqrpTieMg0ykkjTSFGtqmq7vpGfP48vCo/cKd78FvX5L1D79uf6KR2/760vPfDmzXW5o3mucgoHsnf809NFm/ePZAzM80//4i8P1ZMFsBcDa+OlLx1b+Ngm35F2UnaMEbZP2fPBa1/52IrLv+QF4ZqmoYUvN0ld/fxAzJcyRRPv/MA1b9479+Jt2VxGQCDeXLq2XC6FstPbNfFIZqnBOD2cpLIG1DLULzacueVQXYw+faddPEamJ77zDPv2IVCKNMfiO1c471mOxqQ+gcxxpJt6cTsbS9KmTXoSblzoXDMTk/W0YwqI0f4otbuZSWk0RGDPMFmjk5PUAM/ihgpcHkEhlZJFKpGljnXTLT1UMuVg0Iuulw5eYD95U2rRHEnxq6cMW52TS732+SIhQ5hkZEPIiQkQHJZOOqjghk/qRMUMURg8SC5eEsKlBY5pJ2MpXuTVgMowEAyi9dKJRd20OA5UophKJgSeWPghXWXeQRcifkBvkZXdFAPKgRNAojEM6EXixls3HddtNIQha8TJEyfCLve93AnOwXFlRqYSwnlMjfiAAd3MScSCN5wKfk5UBDUgq35F8omiIhJtKpOpk3A9oNJAxsG1kSt0dRu8uy8y0ZBcc65vcdS5zQ1H5gsQLejeNS/BFRCFyktcroeYE0j2ggsGrWyBytYtQzNInyvRpHQymobnnvv66H/3AmjpZfa0UEPGUJ/eH646vGbzDv8L7tTDw4epbduIbmtrI5uJBBnVGD2quu/pb2+4b1a/ZEWef1185gV663Zq5y7y2rqVXb+e/+1vmO/8H/36m5Su0xXl+OlnqIcfoTo6R34FilXE0gdunJHbzHOVk1W4QtpXunEPWWjqQiMkFVfuX1isJPQFBxIYCh/5Qgwuzt3Ysubrz0rtPfA5es281vfdUNDcz2SyuaMXDG1aokMPLJmWDJzUwr8c+BPmnd96s/KpN9S6adrMBpESBpZM3XH7zKTfW6AzGeFo7rayG6uVqoksEwGRp8I+qqKQeJqeUkbmJo74nj6ZtQuc2bX4HfbCL5Cj3XRrL1GKCNODCaqiCBUFz/CoIScNJaj9rXQsTReH3j0tNHVRP32JO9rNxDM5DUdMDk2vJgYpxxC4qtY+6n/+wO04yhzrobsG6Hj6hHOaoIq+8sf2qtloTh1urCTGL6dV4SWN9pIpWY4yj/YSI4NQYVcV4dVznaJCMmg5+gp0kilFAO4WE+tURKqAvAAZZBkmaOVcFxSUQnDv8GJ5VpBF2SeD0krFUq4EEdLxdHIoSWS1O+o36li6QOBKdcMEeQU6UdM1lqaI3+p3PBzYJJLHBY6CBvKUGRl9JmrYJPMyTRB2esYwsu4rY5jQEGNI1UCsKpJuQaynTeIJJhdGMyGwltFhD7zgs541XLlJ3CTSLE2s80i8pAgCxIzIw4V5KtAVrC65KxoV3p2MDgjufc0l92Pwc+R5EhPrLChF0IugX+EiOYGsfCHHSWOAKMhMPEuukCVerU3NAvlLbh4aEO47ZCYPMuBNfs7dST6ci5PDwPfczy099J4WOmtnM06mqq7zpjd2S4ePu0XJhTgVJEvZokBiXoMt8rzpHPjkXb3LphYMaGw8AUezFUWb/vnhQw9cc/TWRZurzbho99QEt79nVuety8qbh6WB2NCi6Xv+/L6WW5a2r54zvHI2nMreuIH+2te5n/2SNk7YHwUgunkbZWZMGS6SJ58hkjxjDk2XDJpVL+2AqiC3AwtCalbdvqXl1Qf71v3db+Y/tlHJWi1Lz7sTGtqLwYRllUaaP3r7k59e2VVfUDSQDR/pOnkNzWhwKCbN+lJcgLyzPpsRcAoPFkRaq6q6u0vbm6s62ys6WirhQ1dHeWw4qGUlyIUsgxl2bLp8zoaS0Jb9ehs3ONwxu/zpP178xh3T9i8tT/smt0y8vnjNrOB0KFq9XRMYty7wXqBsEEaDcca1lkGW68oitXQaMZQ4hnoLyst9LbThTumDKrS1l55Vfcr5oWiPpqhntzI/eoHbcoh96yD79iG6vgyFfGdNFIZFbTnIbD+S64TyAA0XCeAppWcwFXnB2A71h83s4U7WXWWaexFACFQX4797xFYlEm/wi3Cb5GoxItZgkubLu7n+KKnkOI6dW2ctm8X7ztPO9ORTioBNHEYTOcWRYUti/8Y0TIgR0BkgIEjycyOQ4VgQDJl42l0pIuopHVKipEoQGDQWyJGzPfgxASEEChbEj8ALlmXBIxMFHtSXd/jdgHuAGyTSjQh/IoiJgiH7SfIgHyiaJ7YHKC2lw11DMFCTpg7KifQdkhmHrvUcstzExVVaZJU0fAt0GJz5ZGk4rlFxXuS0o/twIe5I37AgcsRGqNvX6F4tzQo8XC+oYUu3TNMiMzs103CNRRGPhRpZ8AQ74TzQKjA1m6hJCtsGmdVrm7m5vRA/iHwgm6RbGhob8OvQDoEvwn64iMPtDpQpmq1pWKuq65o61FNwqBOLohMO2uEQuU7DwDyPgn6rODLcUHL03mve/pN1mx6Y137jPFRe9tIDMwfn1kiBiJrQHZ7d/ci1W25uHChTB8oUko9z0HQiwHctbWQYbtuH1+xdGOmuUbvrg62NwUOzwvuubxxe0MiYdjCqj8xCyyEkMsHhbO/82kxg/OfC5JnwWD5p1oYjXDyZ28wsm/f4o6tNkS3oT0/beIQbioblyNu3Tc8dHT3JgHBgdd3uddOPTQ0hhjIFhpk5k09pZkAxiwuM4rBZFKZkhc1k6Vz1fiZ0Wnw7sPzZwjuei9yxvmDdywXrDqkztyqLDsRmbR9e3DFQlYgWpuKhbDKop/2ZVCA6VNDbXdbTWZZK+hFiJFnnuPMTpqMHStHCniTk6/Ch9ojGmCJnBVSIN+/wZIOj2UXhBSuKlsB9ebsmD6BbGiuoqZUoEqTKCqiGCnTtPGIAPKh6AcaEwgARdke6PZGU1uikRi9oQDnVBDKxrZ/64Qvc1sPsSF9dWqe6h+mZNWTl9RlJZakNu5mB+OnCK6VRc6egs33rAgCl+PxWNp4+8XBBIxYG8Zw6/MB1TmHQ25kDMiRUc5mE8eoednsTa1nEjB2EWbcQTakWoXr1dNLomGTzFEcAxaCqMsgeqNGhsiedZylNlEUlqPDCiSiAB28ZDqgoOGpkDTWoiKoI8oJ2hQgJQaw3jDFEumNsmiaIPVGSLBP0iMVzpKfuvJ4NkDsVaBqi+XJFce4E7mfQebBJJBHphmRBI54czA1I/pAP8D/Xe+cN2pJjkxESIW6vMoWOLwYyLa8DMdepSP674Rg6GAlAVoFHTzopRU5LG6AQSZoA3DjIhXWBj7QSUCBVaBkN4kwJKc++bv/6dSHuxIdRdOX1W6YqXY1vHIUvOj4Fgeofjsu9Q4ZPQqGAVRAcqPD3latw1DufC2wEKaWoI873DRxdVGmdowKCKznLUxE1a/brbUt/uSWw54i3y8UJ+J/5p/ceXt1wti/muap4YH2i6t++pzVUCf3R3psW/+6PF9ocU7+v/45/fEps7Yzfd+t3vrTSC3oRMBTjyzpq2hIMm7UQ6yApnvE1tU89MBQ53M0Ox2jDMKfUDE4tHSiSshKjG+LBlhn74nNNh0PBIBTcZEqa2yWJWTZaV2JEgjztziaCc5ORAdK6dWjHZCyDMhnOqqzuapjeGgilxiWZY1x9NHrzvz1TsOcYbGk15W89eue2VRW5g5MLKLVmBaZfX3Ktyo2XNc0rA9Mii4Wf2+otFmYZ6ssPm7Ul5NBwgvrBC+yhjtNLakXE919rXzdvpL44hfZ+6t9/xY9MFjyZ+9fYty07czsnV1eTrq1RoxnUX/+AT3h2KKl1i2wyfF9EBpqJ0ZRTfx/qQyNrHm01f/4af7Qb0ZiSZfamBeYd17ChMLGM49aBo2WyKkWA5zlFAbHIwQ2DaEjFyMpcJSArfhl0pBeIADmIjg8koFTwhXycwJL+OZoxNdeFtDT2LpBBdNikzwqLkmxZIGcs0nPnSjQvxJhyXO6Qk8Mv5DbH6bcmFHCnBCIQj297e90pCq4hSZDO0DDIKWlTN2GThM9FlPtFN9bItyHGcq6WQX3CHkEWXtpK/2ojn00P9VmDS27ZVlo+QMKNgDEDdRoktLNHNeMQ5YpYkgK9XRcE7aD6w9GVP99asnk/1L1wTnjZIf8zf3tX06opF3nyPFcGBSbvO9hiRYKlHUmZEt5eVhg0+Vu/van8d68yhtl/x5of/+NNXtCxhkE4HDWUoRSjaZRlO+FgttCflrnhTODQ3ml9PaVK1AlrIvYHMEOTMSB3nR+kW4fnMM+7K+JogXdXhSFsEW9bIBaRSVspNmPTRkFhdNrsY8WlA2M4kDcCbzg3/NeL8x7fEl93zabbG/qnlcWKxnRy2aWiRqm6seS6QjFyNRT+F0nWoL7/HLvrmKcI//h2a8VMUh2AgvzD5jOYm4HqojCIl05H181Hhe8wJ//yDuYXr3pLV+ZNceDkR7u9MzdWoC+9//TFjhmd2nmU2XkMGk10fQW6bi4ajQFwELgvbGeefMP7IcgLX/1jM6h6djjeiW078eHsqzuZ37/F6XBLDFNRyPzFPVpFuUqcBp9nGpnEShEAsehTFWKOG+LFtEEOshzrD/mEk5dCu+gZIx3PSKqsBFUtmYUPlmllEml3GccYj99BitN0g9j+5jjT1EEhnm9Pb56LgShB0lp7B+/YRySj99Hl1EeUs5KDjx1zDh++Ze2ervvYs2bKd4Lxtc+0zfrZK4jnDt2/erimsGHPgI+Tt95cfSTiXIC2oxHmTYcBFZu7DXhjaFPmETSK8kkrTw7S9KFBt9EOdlj6pqeaF/zrz8myeooanD/lhz/8SC7U+OJmPwcx3R1lh/ZNy6R8NMUUWmGJEojJVRn7RLJ+kwR0M1xZgb1qeqaywMm17uHbUIrvbBV2t4hDKWjNOTE+adCGJOsz5x2qqu0aq5UNI7C6VbvlKCVJXXOrDHmizlDEmLbhuVLELd2ZUFn1hpI1MwPT8hXNaNBN6ocvsNuavMj8u4fN2lLqWDf10/Vs1yBp/cPOa+c6CxrQD1/kksf78FgGT6tCn3/gFAtoCFGf+RavGV6Yv/+gBXv++eeeAqFp/MO/PMWwLhF825hntrDE1jBFwzlBTT58o1NRmDt+Zvpj1I9fYo91MfZxt9fz650/fa9ztqeNEDZ1q71D++F66Vi3A5kNct9Hbsxet1CQ/coFJJLJrRQBURRUVeY5DgqVbErLpjVJkZSAnFuQ4QUipRJt6KaW0JNDSdknI8rxhXzQrnUsFC4JkSnXY0dOKQqCZNs2Q2PenVSXZ9IxohSpnbv+ovU/ptYaXWvnd9QXmCJd1pUp6E/LwylD4vavqG6rkh3J9VeFEG07hYPGTd/dEtyywzvRSQyvXfaHz68dLM4PD+UZBzDF21iKZ4oGtOJha9Gv3/a9tRMJfLq+cvNDi/e8Z64XbDxBDq1p0sG907taKyjMSlgMIb/EcTOr7buXZkqCpCvRC3oc2IZqjHGdaBE7DTZZoDecol/YqexqE7IaStDpDJvFNC6p6G+Y1hwuSPCCdf6V3aQkkMEf/aOfil09yLK2fvT6Nx9ZbhPnW6czKzD95rK1ApOftTwqMjr1309yR7q8lv//+4jZ1EX/YTObyOT24Moi/Mn32IUh6ttPsXuaT1Hn//xhs7KIfIBWDZznu8+y+1q9ALPrnD+/xxlOUl//HdcXJadSRfxfn7ZOlve9w0RHjijLHAsbnYeucxSZSFgQmpC24Su5FzSr2vqoxzdy7f3e1cIvh33Up+6yGoiryDMA2ceynGxc27iX+tkGATkOw7IVhehvH8oGC4I50yLni6cUOZ64iLZMYs0ud2CyAIqQiEVFgeu3iQ8REinIJsrPtTVz4nnAndkWGmgfBGmIKZyKpuD21aDqL/BReMyUIvwKxKFpmrwo6boOBaAoXGZLEHkuDE8ptrRQO3b+Rcu/z8ns9Q4AHHeKAUWed4oLiR3IdJbJZmnzlKXKJ6NNq/vtv9zVUz9mHmDzXCWIBirpSsoD8XR5JF6o6CLjQPVzqlzyJYwlG9rn/OoN6Vh7bnkypMm+m5c99+c3DBVdnB+0UQA/qGXl3q6So4catYwsULzqKAolh1R6To116yKtOMKLokiPzMOh3X9QhruutlzFCFqXrNY0ddPSjUzW3nhA3HxY7I9RGUrLsJpFWZh2yiv76qa2hSNxnrevfL2I8Z98/BfBnYfhY/O9q1/67PXvNC0UEQrurry9SDxnr1SekwCF940niFEbb/tUGBrfvMS5bzVZ5gJp79evcbuPEWPdOe5dZd2+HGcNqqOffmE7s7cFTkJSoSTgj91qL2rEiQxZE7Ov1Tv5+6+3qkuI88DcSPH2Jvp/njr9CbIMdd08RzPx3mZWM2mewwV+XBbBRUE4Gw0/4fqqJnAsWeZ8+zJn7hTi+P2MOA4y0mZ0WPvPp+T2PmI9QBTYP7o5u3wOsQZzAR2KAFn7DBpLEEWeJzaOT5r2NTmAiyWTz0jdzZCGKctCQZNNaRBZnNuZ594MiRzyIgtnacuwDc2gHEr2SbzAu/oSwRfHqNDBcD00zfCCYJoWSFVuzMdL8lwSWnoZktsTSaqvb0X09RKrH3Zino8tmJqcN9V3tCMXjIAQk0ozyRSj6/Rx7yxQScemVx1aN7dzbmX3nMqhmdXRBY1Hb1nQPqPIEvJJIs/owDiYtGfs6J391M4Vj++c89stNYcHiw/3lO1qLW+N+m0uWaA4HE07qChur/rNzvnff4nv6R8xrIj8vp0PLju2sHy8ZaJlsb1dZU0HG9uO1TimrCIlgH1+Tppe4dw0z7hxgV1UqKh+RVBEXuCgZObgnR95ufO4XSMMZEIxcdHE86IgCFxtkVnoMzMmm06LnCNwFJnTGEtKwwOF2bSciAdsi8tmZS0rZTMyvCwLqgGo4MfXts4lhaZ5Ual5dS+ojOY105uX1JB5zyfBUuyNJdfVqNXedp5RADGYzOKjXSB4Tk8ofhmvmOHcvhTJ7ppln0zNqkXHuqnhlKf84Cv9cXrHUeblnWxrnycTWQYvneasnkOsQkLaG0qcWF69v4051MF0DdEMDXqRiqXpLYe88p/nSPsKgPwKp+ocZEyb5F3boVMa3TvMHOthugYZ6/i8SYHDaxc4ty93plaebRoCnBDblq1n9U372M2HOZAjLMtNr7LuWI58gfMwtX0aXp8iKEVJFOEWLcvUsqfY45gUgNhVFAluAcoRUIo6KHCGhiLJthwokniBrDuGYKT4xLRtOInhpKSKpPNPI6scaI5WFFn2g9y+WJUM5zRMGwo7QZRcx33QPriQzt48lx2vT7Gjk9qx43NH/mVuZi/muI4bF771kVUzjqbnffm7XrizkKks2vSlew/PK84tR+cQBTWgIbI2fealcHnynA7GVW3JNd9/vXBPq9g/BHLQ2+8CVZlWEu6bV6tXlYrN7f6+RFFzP5NMe4cpKnr90o33zuqbVpqMjO8SjWTCd3h/w1B/kaHJEpZAJoqYL/Azq2boi+qtimJO9smCJBL/T6NTcG5BTXotoEmfSWV7Bu1dLdzWI0J/lDFpO0sZaSaDaJtmsCxDUQ+NMq/CZ1iHFyxZ0X3+tD+QVn0ZxZcVhMnd9Shq1iN/9yI7FFv/F+uOzS4+TfRP9TXcVXkbS49F45OcOefq9mLrwQkO3GLnIPWjF7i2E0O6RPE1VqJblzgNFRgE4giQ7V7azjy+8az1OMPguXXo3tVOeSExgAYnJ4a4X+ZA6nkhXHLdhLpJNfd4++tKcUBBe1pG9eyCKn7gWntBA5ZFb88ZcWzQP0bvgPkfv5WH45DyaUVmP7pOWzZHkNUL7FAEXKVIUzwxDk1MFcAuXdPsk0fWJgkglhVFEUUe7oJ0jCKsZ81MIgPNUzUI5RTZ7wWlGeRgUzcT0aQsS2qBD5RlejhdWBm5+O4/VylaDEMMgyNo8LpGo71jeSYVnlLs6qK27/hc0z/P1vfv+McPb15TrqvCe391bOr/91Mv3BnxqU//3ycPTwuc1gGQJ8/oiSTQBz72famt+xyWrol9amJ6xoai5+SkhmbO+OnX7+svdKfPjhuWyR47XH+sqc62eAbzQeQXHZ6h2cZy5+5l2ZoiSg1Iil+BQhgCX0AtRRrzukkmoGf1dMbZuF9cv1e2HMqmHJMydMawaefk27bhn6ty3J5FDCU9wziBUKq8qressk+WjdMuYcn2IalncOeamkzIE9OsjaYeTU3dN6gH5SMzC1orx33UfjRIGRPaCYYqnlae0BT9cM0DFcpZJqy5kmg0lw/BTMN2IBVBcIbiRR5qLu/YFQrc68F2etM+0uEH6m16FV40FS1oIBa2TzOHgjCZKfidZ7h3WkzMsW6Rc+tSJ3iSkTTbIaubH9/IDifPFfurZjnrljhf+TWf1k4Ek0Uy6BxLkW7F3B64nnkN6J5r7PIIGb8+B5BfLMPOJrUn32Sf2846ts1w/MJ6+4PrUFkpsQHnhTt/6K7OTpYYsGZBHcLPwEeEkHn2iVYTGdcrtEy8KpNhdAxJPxPPmJopKqIaJkukR4oqyBjZlG7qViDiZ1jG1KzkUDJcGuIuevEJiT3LZlgeIYchvhLykxQnAVARm1D5kCVi7qbbqN6wh/39myzu7SVK8eA/1NWkv/+DD5kiyan3/8tLZRt28RbiyDQGb7jZKgxnZkyRj7YzWW3nD778Wv3ka27lmTgoBv2JLzwjvL7F2x4dmGGsgNL/3hvWf2rNADteo0NQfloWOzQQObR3WiIWojEjYymAfCLN+BXqxrn6mtmmJHGyzyf5pNMWF54vUJI7NtIzWS2t2ZbVG2We2BroGmINUIUOhVwXTcdDUpiGYhdZnG1AMUzEAORNchiTwSIcLozWNbRXF3Wrdpaz7VWbB+d+7TeWIm74q7t2XVubq+cDMf2mr77Q8DxZjgaRaTTU7r1jwfZbpqbDE9EfUoVcdl/VXTJ7thVyTCKaCBQE6REHDO5QKcQI8fN3PN6guNPTRmwgZmjEJCAn8AWlYTXonpMEccXm8cBXJ1BBNPdQv9/MdfTT0FBxTTxRAkfNrsV3XWOXFXjBTiOtUQfa6I17uY4BYgrRXbt+AlXCj95n1ZRQR7roP7zJ9kTpgEpcUS+einPxHU1SXUMUtIRKw7gkRL1rNxZ8BTmOltbbu61vPyf1Djk0Q/tU9qFrzWsX8ZIsXkw2pAcHByEjG6YJmdDbN5khPYiKRCxyuwPJlm6lYhnLtHJ2Fk9oasgbWdJUlX0y5B0toSOMCspCF9/9B4LbQbQgirqus3ReKU50oAiIZ4jjvr2tdN8wY7klajpL2YjOmcLH/f14565H7O8NfnlOW5VXIrM2Lhs0F2ztm/n956hu4hUXOPSxW5/9k5VT9/arKXPHqip80Wkpz9XMnb86MuMrj3kbo8MKB3qXTN17/4qmuYU2P17pz7K42FCwraW6p7OMsgUecz6sKEgM+qlZVdZ1s/WKCCXKguJXhYurnE6GWP3QLD2btYlXJqpziD3cxYNqJBUwHAaNSCbyYzikmYxmMekscmwQiJRNW4b7chjbFY7W4uHDn9j6/Rmd29mU69KGpnc/cv3Gj6/WFQ7OUtGr3/SVZ0s27SaHXBDH9S+Z9fb7FnYsqNJ8E6s8v6Zw+YrIEo4588AotGGbth9pXNDIuSNqoCRs1/U/RCbPs4IiwE74Zxr2IEhvni2uLOJ4zjV1SczNmoYJzxG+ltvjLg8lXxhRjaDg4Z11nazCF8j7FQ20PLqHqI4BJpqiIGKmVaHKorPOFxwBIg/05Us7mGPdTDJLEip8NxLANyxAy2eg3NfhSZk2cYR9MQok1zuWiGrPvk2/tJM1TMwL3Oxa+5F1uLKCLPm9mKxIx2Mx23EMXSfuK64AaEoSBUUhdnNgC5I0saQYy0CW8IVVkeQNL7ocG2eTmmVYoBFpmglE/DxZZ3CxLSfdMCialSVF17Pw1POTFCcyUM3saaG3NzEH2xm3OX0GrPiwGTu04JaddOMpPTSS7tz7lQ2VT7+R61PEDPPU1x85vLo+dzRPnosC40c+8bOy7ad45TkHWJaHlkzfv3Za05qpieB4qRnk0NHhcE9naWdbpaFJIhZkLClYElhmdo29uMGcUWn7VU5UJEmRuZN8ZY0JUBECpCVuE0s6iBg5Q6bpgPrBDggbZNk4pdGxFB1LM/BKamT8rnuYTWYZ3WYQgzSka5RmI31Nz5t/vv7/Fce8Np5WV/HMP7y3ZXaxYDjrfnN4xo9fYmKx3KERzGDw0HsWHrxncUetn3QoTQBYir2r4rZGf/3Z4hmkc8u+tor6CkkVoDLK2dhLDqcciDnbKayIiO6krFQsm4wmw8Uh2S+BHIdYBfFnm1ZsIFZeX04hnIymBFkQJEHP6BD/oD8k10lBNqVBYEmVHcvmReIdd2JEzEQkrVEtvXTvMOnACqpk/XJJ+N1V5nkBzzeTyB5pt37+mtDWR3qCgz72vlXm2iW8KIlkQc1FQNY+Q1qBp05WEB9vK0xqIBvAO1lDR4Y9yAfkYMt1vMEJHNxpLhhIbDIbQ+Cg4asGFTLb+qJloutOGHMcTzwNIxtk4tiWlXnGCtCIO5vp323i3jpI1q+NuPh8J0gyQouafPX9DHtK8li8fXjON3+fM2sMtH7sji23NpLVmXnyXDTBwey8xzfL8ay3fXawIMSXzn7ro2t23LeoaVG5IY1p5XMchKjhofCRQw0tR+r6e0qwJQUdnw/7VEaqL0XvWayvmmFMq2L9QVn2QYNc5Ii3+jEu+uCEAJTbcHLiTV/kRVmUZEGWBUkh74oqhANcaSFbXUI1lDkNZdZUeJVb0yutohAaSgiUJXCIMxlnIBhakdhX0tuau0Q+nqIqK5rnlPI2mr/+SGjHQXf3KbCGUXyos6wtppcUDJdNCLHo53yzQzODwjt8hhwH6vNsKstBLecajIPIw5h2LGKu0jJsQeJB/MFeI2tYhqUGVZbjQPwlhhNEd4MgNx1/2Ac1WmIoAXUlL/CmYYLW1DMG1K4QA45JVCM8GeTKRziV98N53oHAUyANGyowvKqKqIByUd2H7wQqJ9IMiJlvHOB2NzMOwvA068udu1bS/qAEMvEinw77Z3/6p5BuOHflxRUjFuFGIOo4UH9uBEGyti3LNm3YAa2lkSiDvyAcWZ50y45JGjctC1OMIIi2bcE5OWJ5J595JhCQupMZav1O5lcbWNCIPcPMac46eRYHVEoUqKIA1VCOFk1F82YPcMX7bCZ72pPUOHrRTzfmPus3rPnFX6wwlLzZ2zznD8IV/ca1L7Su+O2e6U3JgCMIvLzw2f0VbxxgyQqDc2EF/bv+4p4XP7akfVZpKjAui1cch+5qr9izY05L05ToYIGhSypSC1BQoqRCP3PLguxti/WplVQkosh+hXQlil6p631/rCGnPhmG2GIkpnaIYR1iW8d9kc+SzPv9QmGIKS2gp5TYjWXG280KjSg5monsbbmh6amIMTRylYEM2nHrDFPm9criirQgdvTkxgpOhkZY6RmqPBrNVJcOlfpSabX5SO3BPdOPHa5vPVbT1lzV1V7Z21Ucj4Z0XYQaRRDNcS3+w0J4eqBR5VRv+524k6xA8yk+GWo6UIeJaAo2oa63TEuUJTK4TOdWy+oQY6IkMhzpKQSlSMpKmlIDCtSlyWhKUiVkIzgDOaemcxxrG7ahG7JPApUJz4HlWQhJOmLIPV8JKmJygRHKJLWOPvzkW3xGx/CIgQdWG1PrRMggROJcHMctb0NGEwTQiYahk1Qy+YFoInZzJDJRBsgmtEwyC1EWKFAhTcNRL9zY4TiOZSMotODnbFOHFhj8yngWFHnOA0jUpkXtPsb8eiObm4A4AkNjRaKun+fctgxJ7xB77ZmOF/tejZqnj0ZNe7vjrk//ILcotfu91/38b66H3Jk7lCfPu4Mxb+NIX/qO724tWL+FMgxv//nQ9LkHf//wrPEQiAAk7dhw6MCeGUP9EVKgUoxMST6k8oiVBHpGpXPHknR5ESNIrok1haxc8b45kUAIGZrZ3qX/ZL3Q3M9ZhsYfO9Zw6M1PdX+rwuyBqm7kops/uO63n1sNHxRKnN5lz3xub3DTNrlnkI270xld+QNaKMvIe8MLf3/NH79ROxuRkShg5BzHO1rIDqz4MpXVPeXVPX5/huPP6njtgqlSKm4pvTEinmU9hVvoJQaTmUS2pLoY6r5MKhvtiwYjAU7g4gMJX0gNFhJ/w7aNYv0xUIH+sMpxfLQ/CmqbBWVpWsVVRXrGGOgaDET8pmYKkuDYoEgykfKIltbIEHZZQWwgAToSzmPpJsOyoiJIikgWF1E0w5GBunGVy3lIkgPlplmJ4cyPXxW3EhvtpPk0o8p59D54pj4QJG7Ai4KMPsMftxOOIl3K8NkdvZ3sYEwsYINWy5maZBka7svSiS0JjkzOIAPTYwjpz7dtmmGhPWtZJuQPstTaO5jnMmNYVFMn/evX2Oe2cid3IoJGjASpeVPQB9bay2fg3Mzs00haqeZ0q+acvow0VqxOOxhTugYonmeLSlquaciK+Qd+CpKOEOSEfHPpVGiEA0mr/Mjgmqea1v7Tb+X9R97ZfTUaoGXys6/d74yPNROQPCATd22dFx+O8EgIYn8IBwOMUqCwU0qd2xfpty8ziwpE2a8oPoUX3XGZCYntoI5e55ev8Ud6WA3pQ3SC54ybup6fP7wDhZWh6ZVqfzx36bixYecaYr/aopzeAN67qHjfLbOrh3HgQIt7nBrkC7f5lzxe8v7XgtensrIshJA/oIIgxIqCFRmLMpZESuQojoFng0FpiUNDBe0tVcNDEZrGLOOAXoQDubNdPGE+2OCrl7lzuQZFGMcGYojMUDShRuQ4zrZsYo1ZAEkn8gJUhZTrI4cD2QeH4AV1o+IHuSfquuFYUGmacIhhGRDcBaVh5GAtnfWH/XBCYj6d4wxNVwMK6EV31I7NLXDR0kY2lXUcREal8yXAuEKkDtZS2tEu6sktAjwgmmGCPuoTt2SLStSR6XaEUzXjSQPI7y4mPaUI5KQVvJ/0/ckN3A3cEbH979r/ZziGzIK2HFEmNsYhasZEa+cgsecgjuWhLWVbpkByYD57XDpG0mw8TQ0mqIE43T1EdwzQPUPwgdl+hH5mC9vWd2IKF8/haZV46XR04wJ0/XxUFDprwzdlp5szrdl3KEUQQKnqYh8SelfOOrZ21nBpQBOukIwzJvAmuv6n2wo7o2ZBIKNyZ43fqwqEq7u0aW80L/zD7mU/faN4464L60rM0X/j0h03Tx2niHVs5uDe6YN9kMKVkBOQKaEkgBdOMa+Zod80T2+oYtWgSgwlup1PE7asg2JhYMh8YhO1t4VNoswwFaN5vWpm5zXyviBrbfvgqm33Ly5uG/YPpmjHab1p/pH5pd43XXjDXvjKUeVYB2Tspsi8X9V+6Nkp7x32lzuhiFlT55SVK4wssWKxny0JMH5R8As8T+VW+SgSEnkscFBMYDadkXu6SuLRoGkKomQIY+S0mqf5el+dj/d52+8AfgUkIJnbyTIcx0DFp4YUEHPwwRdSQecdf3AYPrvW0QVB5JWALKkiqH/YiRGG/YpPJpUmxjaIRssGLQIBLMNS/CqoQ0u3lICSjqUCEX+kNAwClBglQthxnGh/zBfywy+6v5Jn7IGUCdrD1O100vjZJmkgSuYMcDwDmXThVLJYA9kOCH3skBrSlezwytVTNMgh2yIrK0gz73iKPFvC9Eafr2B4nlMVGaQbRJXbZkKQB4ysIcr8GE67Nk0LHpEkySZZjGdK0LbMM6bA44umqL4opUhUeQGZSpgjq1O7mummTmI9FchodNagLIcyLGKNGIAvZnTKQd6DZhk8rQovn+k0llNFQfyuRqp6tL4XetcPGIPe9kmwNgplKV3ms7yTF4mn4ctYn7rx3x1BGFg6dceDy5vml4xT79ekQM06jQeGKzbuLTvUE2obYGMJ78CFklg+9w9/+57esnP1J10MQwPhN19dwVpyGAVFRrh7Wbq2yKmI2KrCST5VImtWJm4/4giGbm7bp//f81LM0KJUzKGdabOa6qe1lmSTcsbsq/TRmCrqiJU09TnIGZhZMVR7ikN2Qbdv/uX+6lcOvFq5/InC29qVWp73+SyBFSRKFEsL8MI6oxR0tI+WRdpyaKiRNQ0ZJtWTYPtibGsfl8xSFugrbBmskWV0hrPCkdiUxtbyqr6Ln6vC0dydFbc1+qacqxYjx2i3I4NINxBwoAxImXhSjxBskPfjlttBWMI7PFzaXRQKOs9VGHAbpPYE9QGnyKY1qEMLyyOJoYSpW/6wPxFNFJSEZZ+UjmcyCbISC06YHE7UzKyBqpb8Yp5xAB6oadpaSt/RhL/zogDKDx5QTQn+8PXZsjCNRp4pPEyRU/1kuqqeNWATpL+uG6ZhMgwjSkLOgCBZL+ZOMn5ngrrylSLAuRa5c6YNST9tWteSuuwTJZ80egdT58aA4oGGdhtvWYbgmv72DuQZC5IZ6pXd7NuHiPk0iNqQimtKscRTXYPUQJwBIaiZUBa9+3OEZv49q5wl01BAJU7ZR0Of1v983/p+fcDbzjM6oMX6heu/QqUzmGW04vCbf3P/zpUV3rGriUjUXP5yS/lL29T2PiGZHVksf5Hs+cL7Xrx/Jh43D0A7357bdqyWDDrTgVsXZtfN0yWZFxUJmtk8LxD3+WPUxh5X0vHU+u3OY6+JwziepbIUTS1dta2krJ8XTpphBQWHO6uOcNpNYcwlqNbt1Yd6p6UZWXGUIA7wDNtQbq+drVUW4XCA9/kFTuBpeBCghdxxOcu0Mxkzm7GSGXyoi99yROqNMZbt2JST5jJZWhMEU/FnFy/fGQhlvB+6UFZElq0sXMqfak/RgYsgtjcQMcXhgDYkVwVKEcrJeIZOaVBg0rrbkCaXjCiH+BVjbIfSLVIqBn04pOCgQpyOhP3E+B8oxZxw5F2f3aC/4wNxUJBFVYWmRsam4d12nFAkwPJcX1s/HFKDCoShEC6uKXbXR+eV4tgDWhxkupY2+ofQ916WWrptSMCCwN653LxtBSOJxD4oiEV4QPABniAv8QhReloH2SOpkqmboIUg6dIcLfKiltLIY4JnDXnbnbYHuQEeN0esB9JXhVIEoHhToZjjOYgCaBvpKZ2XBdflHpHRF1/qEWuwDAsNJ1CKPmW8GvpXMKSVS3Q8+QxaEJ4HfLYcqnuI+GJ/fuvFj19gaDV95i5r3nlaPBzQB5/vXd+r93nbeUbNo+/9LtfemfuMVfmpH/7p4cazjpRdaWDM2uiuXzU1fuPXXrIeOyCnPP3NPzq0svp0ZTNG2BbzzO9uYWypkA6X+fnP3BKvrVJFVQYF4JaWXrAJDkI4m0xv2GH99BUpibIJJoncOYIcb0aKouFIrKh4SPVrPBkLdoXi8fsi0hFTmbTa1118cM/M3E6/o4ZwwK/S18/Wrp1lBAKC5FNAAzG5OMkFIt+F3yX6zLZsIwtVsW6a9r52/vdb/QloJmAqhTNxKgmlHctZ1VM6p0xtVX0ayxDT1hcQsZVi+e2Ft/KYJ8tQiSIkd+3YxHNNIgOFJ9MxyPTGuOEUHU2TZjYA0oEkIPf/Ccg+2EN2gkxw3wlwVT4JR/y40I9rS51FDShSwOmpDPySP6wqARlOBsDvwRfIkgCaGuwcNjRDEPlof6y0piRQ5AfJQQLlGVNAJupZU08bvUPo8TfFfa0gCTErcNXFziM3OrOmyqxreoU87ZE1ytCccafJwX6GZcgMAZuMhpFhUN2kLfh4Ig+QvmeKYnmyRAnSxdWiFAFR5BWZ+PqDaLIsMt/CzJogFhU/xOlFdQFC7EOTkWaII8S8UrwAIDWnstThTvpAO40wPbUCF/jwoU76jf1sIjPaUoZjSS+jJEIjGAvucAd8E0SnaZOaOuTDNy9Gs2qP55lRM2QMP9/7crfW623nGR2Sjj790Pe49i5vG/RHVcW3f/VxTZ5sk5YwDuiUwdMGaVp7+84B4+BgwvT3xBZtbKv/2cusMdaeUWlaLyv85dcfHGgovhBxMQo6Wiu2b14kIqEYR66Zad67wiitCJGZapMKd/go3d2T+dmr0sFOXqdsnTF0SkdQdRKbBTn5jnnBFESLZW1BtBEiNWs2o9gm7zjkeTOY4WkuQPlERywNUesWaCtmIsUniZLIEesWZ41/EGTIhhrYMg0TlJOpW68fFN88IpMxENtM01mTJk6rQS9GimKlFX0FkThoVo6zc4+UlFOuYHWHSrwP5DMRdOSDew8Mg7nrpZto05fW6JROw3tao3pjbFon83CgYnIh6RZOC9UTiAn33McvG/66v+T9dyHykOAGg3+kaUD2QL3JcnR9OT2ryqorQQUBWpUpv0LzAsvxLNSk5EJp2jQsUyOegdOJdFFFISfkdeLYAyLPIP7QjdYe56mtwv42kH1kYoAsMTcttN67mvH5iQ1FL/Q5AUGIiNkW2yb9wsSRIEdsJrozTWEHnJZ0rzFXkVKERCwQX3+eTz9Dt7KJLMSFGlBkiNaLKHPJzFAHkVXPtm2ZOvyEdyDPKICCbDhBPbuVefsQezZHKTkkAZcW4KxODSYYUvy5lIZRUZAsYQYtWOAnXpJgM6BQUCSC/Od5ikwVsqmgQmyfXsBDjpqx53pe7tK6ve08o2PVS63X/NUPvQ0XRFN7P3Pn7ltn9ZfIF/IkLhNTD8XmvXQo5mNiZcEjK+pSIbIezjt2KoKJGg4MBg+01h+OFu9s5vsHSeK+CKzK8kPLqx2WrmyORva2MKYFBXl8etWeR67fs6ZWl8+0Vv+iAQ21ZdOSvq6yIPYXMr73rc5cM5cJFgR4cZI5JoW4Nw09GU0e63DeOCQ297IDSR5kok3bFpkEYJMOOCIZMXxwe9RyD5aoMdBGHLF6xfKYlxlR5fnGMnPNbGN+Ay35FGHU63hAMDmOY1uOntF0zWjrpd9qEg508LE0pWNLJ+ZcbZt4EkaCaKi+rCRrLIdABcJ3oY4myhXec7oQs+4mEYjwwXE42+KQwwSocBgH3ITmJja4KpCIDukUIpsEovQYlsjN4wkyp/1OAFvQ0rYRLTDYcNyRdHLt7jHvT045QtubpVlGFumiICoL4zIofkMUvIrDOKjSHEQMz5Kz08TEtyDxcB1wAnKu4+fJ/TrEnou3K88ogUiEGHUHnfU9zfTzO7iWPmIJG6ISWi7XzjZvW06VlUhkdun5RC48HNddCHlcZPYCZAhIM/Aii4Hd8eirRykCcL+iKICSg3yOHKRnjExCo1k6GPHzEn9hiRbiFuQ4ZGYRWqaWCXEunNHaSp4zAQn0SBf11FvckS76HI5SBI6qL0fLZzjVxcS9SucgnchQPtKipYpDOOzDIR81TrEeNxPP9bzUoZ3oG8vzrvCG/cFP/7xo5zFv+ziOIg0snnrgzsX7rqkxxQk/lxfhWQdi137lKf+BZthyAv79H7/lxQdn41OX5kAdXhg1G/b2F719qHZHu9TRA0nZO3Yx8PxL//nR/UvLEUtXtCRu+denQnuOZuorX/uL2w4vqXTGzQbXYH/B268vtnS5xInURpj3r8nMaFB8xIHHZOsMJmILZZPZbCoTTzn9MbprmGsfYHti3ECStSwyOxEkGryfUIru9CwyloopliwJZUWBroigBXXmgnqrvISXfapr9uX8+sng1I5lW6alp7VY0mrvp/d3cDtbJGjEOmSVuWNA1Y8NUI0g8rzvuKo1J+jIB9eL/IlNYuDL289TnA+rng4jE8ygYidiAraP6zFcEkI+Gfsk5JexJCCZJ6MuPFmY7QYC/UdjnqFsTHMM1kwqqzNpg/hCzBhMOsvEMkwiC41zd0jS/R34EdCL5PwUpUq020rHlYW4vgzVlUFpTBOvFywDaca9d8c27XQW6xaGElvkiPRgOJbISqJnJs18hokAPATTsLWk/tYh+qkt3EAcEi08Dkbg6VsW6jcupiMFIneSe5HzAh4WPGIytRWeM0aQF+Bf7vlcXUoxhwRi0aeAVIYUnE5k9bQuqlKw0AfR7YU4H0CAG6YlSQroRdsyZNfWt3cszzmBdv1zW5kNe043hT0C7A340ANrnPIImWcdkMloMuAgaAARp5lkYsw4R3bCSoJSbM968+2uYDibCqTtaGgMFLccy37wQ98Jd0W97ZPANG2G/U1/dPvzD84Y94d3EQgmWvpyy/wfvaK0dI1cZXbZgm//152OeEoUzdo9uPqfH1fiWS6ZocfOe77VOOW/fvFhkInwGcRofVNs1raevUvKOhoLxk8mWia3a9vcrrZyH/KHkH/FNOu+a/TS8qAEcmByFmuO45CZ+6msaRiODTKINiwqrdODSXYoycbSbDTNRNOsRpxqkfKEGEKkKZknC71ri6zKCPKrVDgkBEPEiAzRYRcUD6RTDS7GhouxtEw2mTSGkszBTmFPu9gb4ywHO8QOHhFjx8N7f3I/dnwvKRJdiL6DKyGdPkQ2guDy9kMJ6ZdRUcAuCTllIac0bIM6FHkMmkzgGF4gXX7kHnky4wpExvHv5dQvOY1tO+7sLAxXZVuUaYHKxRmDbhng9rZJrf086XByLwUuGXQFuRSi/VhBYHwyLYtUachpKHPKwk5ZAVZEqrWf2dnMtfSzlk2DPA0qVFHQmVpuL2hAsiIKMgeKhNxM7krynB1IHo6DtJR+pM3+yQapa4Asj2M4DqL9nhX69YtFRSUzIi4+Lkl6g7R30nmuRqUISJKoqjKIRdt0EkMp27J9IVX2EzcD5xXL8OQs2wGl6FN9pmlALuW5fIfiqIAq9Q9vkaUqI12JNIXnNzhz66gtTUw0QdWU4JuXOA3luYOXjZSVfq73xdZMh7d9RYJxXXv2ln99OrD3aPOn7t14y5ThAjLU6NoPPp4d3LqL9MOM7Dk7ylD64Y98L9x9BqU4Quefvv8XH5o+GrEIOmn57lRpe2zjdRVxP1RwpAPINVR3zqbd8Qsm5MbTyIez/NzxwPBbio5Wvtnf+NwO39t7KPOUWYadH73715+Y7/Cn9K7d9YtD07/6C2/jQoFSGQu8tnIxHYvLew6R8cOaqq8+8fHRxM9YAXHQ1VG2d/scS1PLnKJCP35gVXbRNM4fDvCniuPJBTxajMhE/tx8Qds0HccCaeYdPie8KCgBn+uBZmy6vnIXYxmWnsmaumFZVm+U29kq7WgRkxrnCUQX99e8bY7FHIMFDj4gSH0CiwSeTMj2S8gnOwEZB1Un6L6rAoJqiGZZjnO9HAocL/CsQNTY8et3/5zjXrzfPP4HkqKNTM0gC3RMI5ai9rRJoHHbh3jThpYRGakk3VAYkxFPKBzge27PJlkZQxbHwBEIAKISguZM93lHS8L4jiXG3CkoEAC96E36PK/692oD4trQzMFB4xcbxG1NuTjnwn5870p9zRJFkoXxi7urVClCclRkEfQitIUMzUrF0rBTDciuJ3U3R8H/XK51PwDkM4GkZJIfSFbDtuNAZg8GQoZp2JYhisLYFCdXOtAo3dtC//wVbijhRZdPxmvmoNuWOa5fqAmEqxRfas1cydmEs9H139+84McbaFcYIVVBZSWUbbfetuSl981Jq6xoomBntLg3HYnbm2+pt3hXomHcGOXiRf5BFCebJEvQkoWlpFHYNrTuS7/wDXpu0M7GM489emBWyNs4IxiraWvl+rZ5X/k1a5goHHLKS6ishmV50wcW77h1uhfsTHCGM+XwUMOBQciuaR8XDQlxP+tIPOY5zMGL9SQvWR6IuYwWHM5OO5yo3tqsbN1ztq7BvltX/Ozv1znE6scJHvz+ntpv/9bbOE8wz9sBVfNLsQWNWx5e0VbrCw9mb//WG2XrtzK6+eIPP7d7/ll9tY0tUMJlM/K+nTN7OivCTsiH5ZXTzQfXaOGioOyTr4BiDUpwMiZLOsRIYY4dd8I+mSeQK9tPu0GyyfIMy4PGIkOkYxsBkOSIuiJGCh3LgP/EoHVKZ4gJWFLbII5BLGkKkdYQvBMBNlIFuZBqCK4M9B/UWO7cQRfYcmcKkgzqXrI7Hk1ypvutC8CNLLgi97IQNjWQi8QAd1ZDnUN0a5/QNsgNJJisTmUMhsz9tIl2PP7b7s+Sr7pXD1sjd0HWSrM8z9aWoGtnW9OrqeIIBw0SxlW0YxzdVwQQh6AyUnH91V3002+zGY0sYVFl5ubF1h0racUvQRLwgo4DV6lSBCD/yBIRi5Ao9YyRTWrwJKBogKYYMU/Pc4ZuQNRzIg95wzI9K2iQgCF9c6LbRGPIJEUKgoiils1wxGDC+U0jvWqBhumvX2PfPuz1zUC9dO8qe+l0MntmbEG2RUpJYv/tAnPR1aAUg0l73Vefn/LMVm97BIY5+tANLbOKw3Fz1i9fVzv7jYDy7Pc/e7SBGLuBnR/82xd6PnD7K/OFmOSwujX3cLp0d1vpkb7QwTahs/f0yu0dtL7/pscfXU0y1ZkQDKemaWjmK4frn9rCJ0hbLodWW7HvodVv3TtPZ85lm7C4L3vHV14qfG2Htw1FLcNgvw/5VUdRHEVEruBDIBkRUjr6uL5BsrzhnBhzZ3zrOw/YxMCYi3vlH/zGtvKfPJXbMRrscDDRUJ4NiFmZS5cEM1Nr++sLuysVQ/D0d2lX+qZvvVq2YXd60czv/fe9ni4fN+CmsxklEff3dpV2tNQImI844bDCfOrWVEMV7wsHyMy8K65Yg7RJ5Mu5kyjcNsHbGitIz7XtuHP4XPEF10AmRrqSjPz3LmnksytwPa3lAp9xbhZg7uLI+/F/ZDPXO3cc+DnLsMny5ItOR3AJ7noHuBwynY0IXMsGsTucQO0DdGs/1xdlBpJMMsPoFlwlaYPBt+BiGJYKKmQQnGOpeIZJk3XZpPKEKwY1KYnMrBq0pNEBvRgJc7zAuraHxjreJzm25WhpvanV+flGsWOAlFTwTG+Ya953HRUMkaUXY59ST+LqVYoAJEaZqEWBxpShWYZuQgaG/YIsCgKXTWmgFyWfqCV1aEXBfjfXkmxKSg+GmAzgBF4N+iHLQBtLcI015lP3uwJxvGEX88SbbM4FMxSYH7vNXjYt1wwdY4xoD8gdqO5Az3u7zpO0lX72SleKJX3arf/xXMnG3d72qaCAH1I+m0zBZ9OvvPDdzxya5ofPN/+hef4//tgqLd71Rzduvn2ar3voI194mm3rINJjNDDMsQ/f8sSnlpE1phj7sqhoyFDTpqjZYiorDqX8B5srD/f7Wnppy/K+AomnvOTNz9y6dW0dejf9JGWtVb8/OO8HL3MX7RBlhP47rn3sy9ezNpqxqz9dXdxWKTuU8+lHn/NteMsLcU6wz9ezduG+a2qiU8uzflCKrCaSutI7PALGtU1D677xanDbgR+8/HfR8LiM/EI9rWWl6FDB8GA4mQgkE35DkzjM+ZFPxdL1c4z7Vxn+UED2K1DW5Yu1sYPYaEtH0wVlYYzcrmuI3VzVcion7SMy8tTDmKjC0T0X20KD3cOR0rDg+kohllCIdIPsc/ovjh732giu0MW59Tq2YUeTaCBOXKomssSCYzTJZAwmIKPaUjJnUeJplsVwtC9KH+jgm/tYsvLcVZMgdPwqO6MSLah35kzBgQDnSlvSWzquAmiyAPFsaGYipv90vbC9mXF7bem6EueTd9iVZfJJjhnHi6taKQIsy4JYlCUBooKkeBs5tkN0IMNA0od3TmBhD7R/cgHgg+M4yEZuW8rmBR6kJMXSkjSh/Z9OHNIa9ctX2X2tTErz4mpBg/Ppu5xzTzm7ILBj6pmOvTTDSiX1nBK8sG7Fq0EpNu7qvf2f/iC2v7sloIG7rv/VF9Zorn2Wj375xaLn3oAP3euWvPiXN0sJ7f33/6cb6t1BBeHXvvTepoXllsQv3NRe9+xWoW9YMhFnI8ZBjOWwkPvSWcxzVk1ValpNcM9RrrMLhUN7P3HbpjunaeLIVPyzg7GcsUpaY1MPxysP9YX2N3NtnRfjIgXz/DP/9r6D1zXM2zZw3T/8Up89/bk/WzOkUp+565tM+l2cbYD66r9xyRt3zBieUpj08+8615NGuKbHvPuLv/6/Hz+ij4N1mlRKOXqofri/0DQE0+QxZiRKkpEkIA7av+Uh/JnbkyUR0Rf2C6RszDN20HQ2pfe29k2ZVUszUONgqElAE42tIxM4EYb2GjxXDlQF1X6wo3xKqSAKekY3TQtUpuyXoGobk+pqRDUCjuVYIIRJXyM2LazrpDrleQpUIHGfyxFH0rZt6ZoVjTvHeuiX98rdwxyZA0D6X4hzar/K1JTghVPs5TMdSSIzLd3xaDIsBNVx7hevDNxnRBQFfCbCAf6fXfzbpgPJ5u2D6EfrRcOwiR1okf7c3ZnpDYp4SRbRXg6l6N4WpCpvE4AdJ29eWhiG9vnU3BTDU67q7BCBDzkua0KbEPKEpIqSKhGl6K0oz3NmoDX5n79luwYhw3uxJPDUv3zYLDrnXLULAxS9PtgKL0huYmG1WFgDqn/kd0dP2s482/Pila0Up21pf88//J4bGPK2z4jft/XvPrjhhjLy2U3kn/jgD0MHWuGDMaX66b+/q3lm5NEHf8K1kD3nBgWDT3/1A4cXlNS1a+u+sT74xs5cN+Rpz8aKhLZ+6X2bV5cRMzF95uz9sZSf3ba40Dqvlb8jORrjgri9aOfQ7K/+Whg411KbsxFfMvOJv71d4uSHHvoGnUjAeV/4yiMzOozab/3aC3EmoAKMr5z/6p+vO1anuJXBqC8eU0pCzwal80+z58LQ+aOHpxw7XI9cy9IcxfkoVcES7UpogaNn1dj3LMsWh2kl5JNdGxHu9/KMEceVYs30SpBBqXgmOZzyF/gDBT5MrOJ5oY7nhnPURyNBIQx8JiFtG+emRVm6bWgmVGeiKoEGbTvQXlZbCvIi2heD8tDI6pJPLiwvGPNne1oFalu5TlPSZXiymiGri3RDz2jptL2liX9ptwxVA+yEQ6AHyexLYrKRWjbVXDHNqS6hiHFvYt+bg9hz81CO3MkmGRBBEEtkmixCjunk7hpECJEObi8q3Je7ST7kgK8YWTOb0P7lcbGjD76OGI69f2X21pUc5NCcfejx5lIrRTILUBDgIWvZLEQXfBDcTdM00SgHrcYBSJqqKosCT5LfuyVA8pQdZNnQ4pFsG2WTaV9A0TIGspHsE0lDbZIm4fEEssNgnPrhC9zRbq9wgkKqNIwevtGeUZ3bMZaQSTRaKt2+E5s6bLJKSC6byqkFkP1yAUbP1aAUp+wfuP2fn1KOnnqPkIxPKvc7P/v+331gmjeXjqKKB/QHHv6mOuStWTn0wRvf+OCyW353pOo7v8ntOTfGzKkY8s+eA2QNfA6WNSJBaGVzhg3lQmx+4/N/fXtv8fl0aGE8fePR6QPMm+vqB0Pk4hlEiQYSTIclNRbcCy3q9l2f+n7wnIuyzwb2qZQgUPFEbjqjUVfV9NC1M77+Gz7nJe04mGXMgoDmEx13dXb3A2tfu71eFy9FaX4O4EmaBj84UHBk/9R4LMRiVsSiH/t4zHI0UkQcUPGMSnNRg1VRgEWZV/w+SZHcMco8YwuZFt/fMVhcXQS14VDvMCi5YGHQyBpQswiyIEi8bdrwvEiFiChe5FiewYiyDAshEIJEM9nEjTRx6+z6p6Vt0+IlAUIOtA/6Qj5BEga6BpBNNIlpWDXTq7ube0LFQSWgOBYZNEvHU1par2woY8bNb/hogOt3DRhl+oedV/eK+zr4eJqGu6QQhoKa4/lcv0skgBrLUF2xXV2M/SqjKnTAxwoiWbhzQkxNEkgfIvHc42TSVjyJhhN4MMWSoWQyC4sqDqLCIPb7GEgD8GKPT9aEiILntf2g8z/Pio5tgZauLMSfvcuorlL5MZ/afxYuqVKEVC6KImQPUNOgFCEngIKWZBn22LZt6LozdtbIzhcQ5oqSE4vvkvzgsg3Tzhkh0HUNvgJ5L7cgRoIGHLErSpwqeqHzuDLxSBf9zBb2cAftZgoyN3FGNb7rGqeuhMxSG1vgQSBL1/ubzWinp3VYXgiVyaWNDH/esxWvZKWYixya9ietm77+cuNTW7w9FGUWhntnV1a83cRprpkYlm169KHn7mk0j6+6WPvbgwv+60nWsCA/kB2K0nXTolBf0v/2HhLgPHEKQi3Xz2q7aQFj2epAAnLj7jV1ieD5FYKMg1d9d8OKH27qfPCm/dOILWJRd0r79MhwVoplyXgBNNpNS9lzmBkLD3vdt63ILpw95ftPsbEY5jgkS2bYnyr09VeFBlbP6ZherIuMxdGadJmLAoTobEZOxP19XaXdXWXIkCQsKFiREO+XUWXEqSly6krtKSW2IpHlqIIkyn5FkMVJVglPGmhdM4e6h/1hHwg+0H++kD+TyJiawbpLrIrKI0PdUTgCFQzULFCnFFUWZVPZ5HAS1CHHg6wMWIaZjqczyaziV9SAqmd0f4FPDamdTV3+cICm6eRwQnSHuQa7Buvn1cPPibLACVxyKAXvlkXmFFZNq2Avq1IESLeLTawX6Zlsay+1/RjX1M33RqEYwAzLkqFZMiEPalSCwDOlBai8ANUWo9m1uLIM0qqQW5junW4CA3IQOcgybS1jtfehw53M4S7uaC9jE0EPkFuQBHrBFHNBnVVXhoMBTpSIkSO4O/hWIm58+xnxYBvEhyOJ3J1LtdtWif6AfMlu/dIpRSIKJQn0FchqXdft47PUeUGQZQlSg2Wamkb0Vm7/pYfneaIViTfPcxXutoN03VBU1YE0btuCKJDkbpFuZEgN7iozRlLFc5/kquJAO/34a2zHgBchDI2XTke3L3MqCkm/1ZgDrWYrOaD1HsFm1tsFPyr6pNJGMewOnp4PV6o9RdZGC547GJ9Vc6zeDwX2qif2Lf/m82ySLDFGPnX/B67bcvfsB/7t1dCmbbnwWlnk0L0r9t8+P6swtYeGl/zvi+nq4u4pocV/2Ce0XZRZctBY2z55y9Z752cv0iU0xit/9vaqb71EVsBA7oO0BSp2nMoTlt35Rzft//CNFVuPOtEhzINSlM1IIFnk7y8WnctdAedwHDo6FB7oK4oNheKxkGlAUcWrjiJTIkOxyxr12TUmyMQCP2knszzn2t4TeJFYZ550vTWTB9rUraGeqKuCUEFJGHRAvD9G5i8JbDqeKSovivVHeUkIF4cs04r2RqunV7cfaucE0s+kZwxJEYuri42sERuIyT7ZHcJOKz4pWBjsPtYD52FYJtYX5yVOCaggFv1hf7Qv6jjE4Vs6kS4si8C7kTUrG8uhqvIu6vIBtSfkUahADd3IZoz2Pnysm1j5bh3gE2kaqlQSwg0J18+6I60cSzeU4ZUz7EXTKb+PrJUm47YTOMWCNjANy9Cswaiz+RC/r53tHKIsk6wgH6kCR/6EfXh6FV44xZlRDYUKmZ6JbLTlMPOrTUIqY0MkVJfgR9aasxqVSzmHmP3c5z7nfRxnoAzieJ6MzUMBRtO5RVOkk5mYqoYtYhwI2hC5YfvLAlwDXBMovNMmVZyGbpqiBFoelL4B4pL0D+cmFTAMNNS0lGZbDrGXw7IkaXtfunrpjVLfeYbvGfaKJIiQW5c5dyxHxaGRPDLGQCqCgoeGElQJcWo492KVICvKrKh6gUaNgYwj6eaENWbrZycIhVFrzTdemPbMdlxb01OhBjS6cssRIZmBQrl3SePGP76W4YX5v3idj3njy3xaKznQWfPG4enP7pr64h4paz37pdumtmUjb+5jzBNrky8EjK1b1jbXyF6H5QVD00UD2eodrWxWJwJxPNucsRk1Ox5Z1VXC99YEe6eX9jUW99cVDJWoKX/ORdolBW40HvN3tFYO9hcNDURiw8HBvkhfT/GhvTM62yoH+orTKT/v+PyO6keqRIn1pfj+ldmV040pZXQoKMqqLOVeisyLfK70yxdc4wdysJbWU7FUoDAQKPDpWZ34CZNFqCKh7lcCSiqaUnyyGlSgQsokMqGiUF97PzwmYtyRYwWRkxQpm8pCTRooCNAMDaoRUr/ilxNDpJiCD6A+4RFC3WpZNgQmWQFjQRLhD5k1yHGqX5VUcSI8ZpLYyCgcKbAlmY8EyYqWxnJ7TpVRFbF5njIcDmpUkiRJQKK6oIYdStEt/Vx7Py2xTkCySZedu0CcBJlIiRci3rEdPWPCM2ruQo9tEHe3cNEUZdugc4jYIGrDJachILxmUN1D1NFe7lgvxIoDOnFnM/vSbjGacOCowDNLGswVc1hoGxDtcam4dH2K7mgt59g2CERBJEnWNC2QUxBHZKEUxqS7ESHrJIsYlwVoVCuyBO9nTHBwnemsEQwGTUOHe+F5buRpwSFi8SilQbMPWue+kMqLV6AdsvMCcu/XfsvubzvRV/Qn77GXTCMTt8cvYuBBeJ/ewQU8jivWm5+D3v+px6q2HTND/oMfv41KpWb9YhOfTJtB35v/9uGtS4ru/u83Gn/5KmM7TkkRlkSuo5s8zuNkptb8+H/eN/dwevVn/8fbdRFglnUYauOL/7U95BnxvjCKezK3ffnxkt0t3vb4YPvVHV984LVb68YxEY8ay2Sbm6YcPTzFtniiAiCRk+eUM7xC8pmf9vmxSjtk+F3m6Wtm6DfO00J+Bgph0CW8SAYlj+eLq7y4ukQ4Ds4ks6lYuqSqiOXZbDIbH0zAg1ADCmhBSRbbDrUHCwKh4iCIyIHOoZrpNS37WgIRf6DAT+Y1wUPCFGhHCK/4FdiTHE5mEllQllD7CLIQLgkbmgFSEp4+pIKCkjAkB2LBUeDcZRQI2gOgLyE95FLJBCFXbsN/jDCxuWNalgHSwDYNuz/GHOnlDnXx7YNCRsdwF64oZEBRiAI9vcK5aaHdWI443u3lcZs6RHyxRIDmyP3E2RiJhTFM/nBOImpN29RtkIn72ujH3xQHYuQQyzG5orQ0jKaWWXXFtunQ+zqEw908WQUOMuh4fxnxekOeFGU7ED2gLOnSAvpDa/W506FRJ1yZSpEA9+VGEDxPWZZhA6LAIO44L9x0xXggiIIigVg8Ree5KRhpuimSMXRW1zTXev/p42XQmMsmsnrWFGQesi6UwpBsvWNXEwhRqSz1+EZ2yyEmNzdR5PEHbrBWzCJTdycRMTMOSrEv3i6nTSwIaZVznfVPbuCRBIeyd/35T0sO93i7jtPyoVt/89kV0w8Mr/2H3/hae7oeuvmZTyxPqczUY5mbP/tdachTcvqMhh/8932GT7zvvzdX/WbD+VqfgXYhNKutguDhz96jB+Q5X31c7h1q/+T9v/r4XC/EO8GYt7CctRgbiYnMytd7qXT6+Y8t0SXSeQ/1JxxlTfvWf3qyfv0+UriOD1jgm993w5OfWYm4y5MO4M6gikcOo2nSYH+k9UhtIh5iKEbGElQrcJS4yaBAeNMqrcqUBAWQxNmK4MyvM5bUW+WFNC8JkgL/RY7PL7+7XECOQRxJQhg5OJ3IamktJxPVoDrQMeAL+dSQomeM5FCypKY4NpjQMxooPF7gFb9sW05PS08wEuR4TvbJCOPUcBKqV1EG9c9DAwA0BBmzczAoUe8HSY4Yr0wxHsDlI4Qd0waIwWLijtqJp9DWI/zmw0J/jLW9VcNubxzDiBw1rYJMum2scAqDWJWIB2pilBGEIzlOLJO4Y9TEIyn55wKR745kwjuJITgjB/oaHguRl1CskCUHbi977qLOTC5q3fO5pyHdhWRWoqY7iYTdOUht3C/sa6Ut11oznE3g6Zpi59rZ5sJGBGoCri331Z5h6tm3ucOdbEojy9hJPykZnvaeG1yJJDKrZ1oPraVAWpD7IrsvEZdWKR4HogaUIrxDC8c0DEgE3oEJAk2LAq8qZFblSDMbnhpZgqSbwWBQy6ZhNyhFuAX34AngeUNLCFp4pm5KqqQEZZCVx89xtWCY1N5W+o397KF22nLdOnMsXjUb3X2NEzzv4d/LTDLRt+fVn7Gb327c1W1WVWy8e0ZH47gNnF8qSrvSN3/rtZINO082ag3YRYU//eWnhoLctT/avPR7ryCf+tivPttf5M2G+dgXnyt8+biJaVH8+U//pKshUtoWe+8/PRfY0+TtHwVYUZpvnFPaNCBmtB0fvaF5ad3tf/rDUEvv4U/e/YePL/ICvYOCYX3Wq0cad/dI8ax6oJlJJvWSyIGH1nTMKWOzui9thYf04FC6dOMeua1nPB4PqNtsbVn7NdNf+eNVWfkyyETT4NMpVctKuiZls0rLkRrHBiHAktmHWJEcgUx6YUgdQ4ohilIFJ+KzywvtGZX29ApLlRleECRVFhViOeVqK5QmNiAcHVBCIOx4ntM1EyQOyzGOjW3TlhQhNwxt6BbsB5VAITqdTJNROoETRLJIFs7gdYgRyeH1SF0xECWGSP+cbdmGZrR02xv2iUe6uWiKxmTYmdw60YsuUCeXhVFdiVNX7JSEUCSAAyrRZxAC0wyiGNuBqpwyLMq0KN3Amol1A+osrJu0jWifhAMK9snk3a/QAqhudw0yQOLYffOuikD+Og4GEUjsRxrknJpB6RbpKOmPUgc6mGN9LCh7ELtErrJMUKWXTbOum+eUF8OzE0Zaa+QeHZTN6Ifa0LYm5kg32x877lWU2FnEJSFnTq1z+zJcVER6oNwDl47LoBRBoosQ/SxrmSYkcYhr+HAZVz2fEXh2oigqIBaPO+gDmagbpqyokFDS6YTs9izmAp8Med5ELFqZWMYybVEVFR8xoQ5JzQtxpWPZ1HNbmQ272URm5JZxfTn64I1OTYm3PYmwDx3An3uU3fQmGa3huWMPXLf+k2uSyuR+mrUHB279t+f8zd16XaV86Ji3l6Ja//zhxx+ZRiM8bUv73Nea2+ZVbL1t2ogsnr+l58a//w07SMwu4oLwM9//zMFaQU5bN/zPhtm/fj0XZjSgSMFP//fhkMHK/dG+aaUsy9/+d08wNdVPfXJFT8EZFJhgocam+OxfvF79+kEmc2KVEoBUxSkqYFNZJhYn/djjBE079XWtNy04uLTi6MyIfcnXAdg2099b3NNRlogHshnFtqCegKfCiJToQ7KAOKjO5tUataWko9O0aajz4HBRwCoNWEVBm9iKZRhJkWWfIsoiVFfeefNMAiD3ET1CPuRyoitPXEY+XC1AGUym/WWNZEI70EYd7SFrpftiLGg1lNPHXpQQYcdzuDCIS0Mo7AOlSLsakXYQDe8g7EApGjatEaVIg14EbUfKD5rmOCogoaCKggqGLxYGMEjMogCCP27lToYr3GU2tGGTQWHDgpNAjiMnhHwH58masIdKZmEn6RQkA/3uqSHflYbR7UvtZbNYn0+AlgC5zNz1Hid3g5ms09qL9rXg7kH4LiXwuDCAZtagadWM7BN5/hJZxjmZS60UWZYViEpndHfQmWySOYvQXDYmnlikQSyqCjHrQxIHMY5j+QPBVDIpCO4s1NOfsoebnrBt2Ol4BiQjL/JKQM6NCHghLoJcKXGWX778QIvqN5vYN/YzOU99ORrK0f3X2Q1lZEHqJKIz2300dUzadWDel7+nHDia22mWl2z66/fuXlHhTObaVtDtSNuQktKzkcD1336t6tVdZC9ND99zU/vMkrduqjdEWtGclMqhk5bxsg6u29M7d3ufoFuxmsI3b2lIizgQ09d9fX39M297gUYBUuSff++jPdNLcumYt3BRR9QpivQHcsc9igb1pc83+Q40c/FkwUBWcW3OescuLXZ56eF/+eSbM4SEYLszKS4pUEwea6prPVKrZWWO4iVK5ImzangwNIdZFjP1pdbqmXpjuR1UyXRwiCNorUFcsQypO0EjQp0kyZKoyJzIv8tAWp48Ex7kEEcvpm6mUlb/oNXSzxzp4Xtj3FCKNW23kAAlR/oac5/c7xDpSPDqTrKT+M5GNjFZkjtO9kPzi3WncIAaIctjiOUayEGK6H7B7U3MTQKGcgCCwFcdhCG7EU8rbhCAnMf9C/+h0md5klWLgs6iBmvpDKahRsyZ0iPBzgJ8ESGsG05aI9cPLTtJgGxPsxx3uUxgXlKlCOIKdCGILOOkEWco2nLGtzVNyz2ziQNclSyLsizBczVMWxBEuNREIq4q0vGUdWZIsgGxaLrD0JoJiU/xK5IqkmbEhZLIED94R7tpUaAWNTg3LMBhv3dogpDWqcfWMzuaWGi35fZAqr53jXX9fCzyXg6dFBjI3Djwxt74AQc71e3pG366vWBfCykYrl3D/e732Yaan//r7dESnxd6kpIr0SiqsCP2kU/9guntJ/tYxpHlvZ+47eUPnGW+IOgPB5rVUMrSoJXn7xha/r1X/DsPMedjsgB+ePC9a3/05WvPliYKo/Z1L7RU/+QZNpak4cxk6v3lg6a3/ffnNq4scEifwqUGSsT2lqr9u2baphiiQrIt5q7CLX5on4RumpNeNt1UJcadwabyIpSl7rN1/7vnoInvKCh2J4vpuTx5zolbdBEthRzkWLamG6Zmm1DbauhYL7e7XTrYKZI5gUStee8kdE7o5XDzgSsKczLxRL0MB0h4ItbIG9kgu8iZzoaXq9yMR4KTLfc/KESGLo+gG2Zn5zcyBSFJVgUyVWAU2dA90zu5bBn4kipFUMQCz4NGPG2BM9kvCGT3RZrbGAfgyYBYFEXBcbCsKFpWg/JW4Ec1SwAetWVYlg7NH1uUeWiaQAtGJKYW4Wmf3yN3/eDxnQPeJgB68YHrnNWz0KUy0n4uIFUns9TvXmff3O+tX2FoMuL88I1OVRHJMJMCyJwgDbu13rd73yx6bZejZbffOMU75lJkCCs3DzSHzINzitB5+ZS7VNAIB5ImtHN1hTdc78znQNKRFE8HBlL3/f0zfHsXJFcn4NN94ptfvGf36nf3nDNrf+yWT/0fYplsRVHXdbNrYpz/l096x84JYpidj97zyvvmni1lvPeXR+q++3sumR6/hSmjAYlCtrpk09+9b9+sU3s7LxUgE/t6indtnWdqSoETlLEk87iq0K4vNSsjTgnx6GC7JiU4QZYkn8QLxPu89+U8ea4CoIRwbBuBEHRADRIPNLCZ0fGBdnZvG9c+wKZ1Bupud5U3qZmgyIEXVE/wTvrqeBxUcVDBAdWBzGU7dEqne6JcNM1ZNgY9Yjmki8Ath8hXANJUIyeCf2QPQ5zwkb5DhiGDZiyNOZacMOxzIn6ytHlaDa0oMi/xnOtQ57JpvYvjkipFEkk0fcaOQ8YdmJxofYo5BJC3PC+KpCBOJuKqKkP73Dv2boD4IGnYJv0iWlq3dMsXVlmBLMci3cijSzWQTJ96i31qM2NaoGTcutNdzCVL9H2rnVWzkXzenkfGGMumNuyhn3yd0y1yQwyDZ9eS9Su13gDj5CBraQeShw52ba1/cfeS/3rKLi745i8/5h2bDLA2rt/bd9tju5lket8NU1+/Z7Z+dlvWEHjdbw/N/Ml6SF45j89m2L/r0Qdikr1/ZY0jvXv7o7IjDT+XVYWWhsBwZfB9X3+r5mfPOwJvFYX5WIrNal44mrYKw9CAYIddExEUNVRX/LuvPRSvjpwtcdTs76tpSVa/vKN8y2HSpzhGYI6zC8OQOvnBKPUOa1yY582icLQybIqsaJAOxOF5dW/fs2CgRB6/RAxZG162zdkWhxCDMQ3XKEom5CCE6P6eol1b55qaL4B8iiNXFaA1s/QVMwyycMUzBUJ8mvEiscNH6qHJWQnlyTMmQG1LKlzH7QyEaheheAq19tCxFGZpxDEORzschwWOEuHFY59ESSKxWQN5h3UXnrqCkFTZiRTqjdI9w1RfjEmkoaYm8xOh2ocgOZXJuC+Bw7II58GKSKnwLlE+CQUUYt0GzsTAWfncshXQiOcecJ7oXFKlOEmRyRxwTpZk0mRxLOLE5XyeuZf4HGxopqlZsl8E4QjpmJdJ6hyN6DRM6htPcvtbKGJ4ksysdVMhy/ACF/LhFTPR0umoupi0kC4xpk31Ql6K0s29zO5mejDuXcHMGueh68fLBcs4MWQMbx3e2TFwaN6z++Z9/0UesUcfXPPUR+Z7h48j2nR5d7an+N177C4xUMjNfLPtum+/4jvcBpuZ2vJX/uqOw4srRgxB8xlDsinOsHnTSRb5K5sGb/qHxwNtZNA5R2rhzO9/415TvSC7/wj90fu/W3Cke3hO7aGP3DznsddCu8hqaMxzQwsaD9652Oao67+5nunuhZ0Hb56z/vO3aQXvMnxf1pm6/V+eimw77G1fHCATe1fOPHTHIkfgpPaeadt7it8+SBvEZbNZW7X11mm2Iuo15b3TSjSFU7I2jahoiDfF8cpUts2kk754LJhOKYYmmSaPHBZhmudtRc0yLJQYTEdrhWXIPqT6HaWiAD20KtNYQfESMdFMbLW6WhH+sSw7efsq8uQZJ6DmJZKRTER01Z+rH71jXm4huYbkIahN3Y4br7bOBYfvwR/S0eN2V5I9pGXnnjhHLtvRoAjdk+R0Adnj9jiSKcKEK6KbP68U3wWQcpJE2uw8L2SyafgIey6gSHY7D0hzByRjJkGWRfM8Jwekd650cRA1EKOGEsQYWl0pab4MJahvPMEe6yBGyysKmaXTnW1H2P44SYJwQlFkSsLU/AZ021LigeHSEE9ThzuYfa10xwCd0uiTljmT9Ssfu9UuLfA2JwWD+vBLfa/2ZrqWvda5+P/7XXbFwjfeM7W7oTAZOEUOqml75dOHpjy//eDDN7y+rsbbOzEI9adu/o/najYeyI3YQvu3+/YVT//5dckwSRMFjH/Br7eUvbSNtWzGRkaB3zeUDjb3MGTtg4cT9L/0Tw/uXX1B94Xxrd/fOud/n4nPrH39H95Xv7V9+neehoTdvnb+xoeXDFaGoDn/4Dfeqv3JcxD2yO2LNz56e0QsCAylUSbTWsbHg2eQ3YyDGg4Mr/7B65Et+0+z5nMBGCWRN794z/Y1VUQ6I1zaq81f39T48l5KVV7+5JqmucXe0NQ4Y5psdDASHQrHokEtI+s60YjwtEi14lYuiDplYZ8f+322XBLA963MzK52FL+qBNRJPYyVJ88kIldxk7/um7d3hJwmzInDKzo/5pXiu6AoMqQRWVGh2rMsQ+CInUzv2PkDpwIs3U4ns6ZmgNbzh1XZL40ksmiKevw19mA7Y9qkc7usENWW4J5hev8xZJkOwzFzG5iP3ebEUvQ3n2RjCeLXiBNI3yTHUuUR/Oj9dmh8FlpAHsnoVEsvdbCDPdxBg5AFjWGRCRynZA9Qt1980Kwq8jYnBRk7+2LfK0dSxxYeNa7/1Lfgrp7753sPr6o/9c4o2kZ3fuetxp+9whqWtnjuf3/3fu/AxIDTzBu+8/rcX73JHp/si0ThiW880ryk+vYnWxp+vp7vHWR049yF2e+/8v6mG2d4G+cJbzpL3h4oaY9vur0hqTJSLG0LvCPzpkiMkkIAQbPrBtG1uzX/756z+nshGhlosTP0lj9Zt/Xe+SAlc+c5GRphKW3M3Tm04pvPi60X5Xq7d+WsJ/79vrTvuCTFFGcjTrcgmxkK701BGh+QQw0OFLYeqxkeLMAOixBoYAaTVV+0QskSJYqUwGJo9ZHhAodGGp11KMRRrOxIDKILfPieFdn5tbbsk/zhAHGwcUXXSXny5JloXDq/z5MRhmVEQeDIREXONE2OmGu/qEXqpO1B3JwzbnHP2AZZ6g8izJ1jROkW/fXfcvvbGMOibIfosGiSbu6mewcdxyK22gVJaKigVs7ExSFqTh0+3MGYFrRlWFCfDsJJjXljH5sx6JIQlsVc7TwGwOVlDerZrfT3n+U37eOae5hEBmQiMUwFN+QFAqHA4rAff2CtNbWSaNzJAkTd0XTznvg+C1nv+8ITXGtn17LGve+ZqwUkOMY4WDQc1ka8jVa04Dn/9WRi3TWZ2rJEY8X+peXeKSYGiGfb5ldN6dT8x7pye2jHCQuhPatr5m9qK3p1G2Pb534sTe+7dssDi4j1FeD8Uw9imc4a/+G5RZrMwmfTJ9ky77gL/XIBHJ4ZDrIHZwS5yurg7qOMrvOayWV1VQq0LqrWlDPNjKRpW+S6awM9q2dVNw1ziRTFsqZPZkBTnY9RLTMceOtv39dZqXjbAA0XTE5uCyeucGzBiLIsLpXw7do+9/DeaelEyLF5DLGAeAUpAewLO0HZFmWKVXhGFmiJxyKLQckKjiBjSaF4hSd5+c6l2QV1lqSIvpBfkMS8TMyTJ88lJt+neC5kaPDDu6KCRjRNI6cUc4cuEqLtbGRoZjaZpTAl+2VeEl/ezf1mI3F+7dhObu6RbdnuEhYMspLl2UiI/sANzpLpXh94LEW9uY/ecoju7MemiUDXMhxcITN3CrpmFgIpeTa9COJPN0llKXDvMrsRQvbHqF+8yuxtyd34KfUUy+CQjyoJY4mnqovxvHqy0nmMYuhSAE8hY2c2DLxxIHkI5OB7/m+L/1j37nsX719VCzcKMnzhC4frjyYQQ4E0qdl4oM+HfvutD2XDJwmOCcbSLQPX/em3iWFZF+T3//C3n5Vjmfsf/bXQ3ZfbeTb2/OndB9c0CP3DWoGvr6HIuag20TkBCY6osiFz7gsH5IPNvavm7Lqx8RyLb3JImr30lTYpnu6dX1e5vaX2hW2B5h6yLvGcOAF/oqbw6IPXXTI3zZBlTIPPZhXQiF3t5QN9RcjhecwpWOYpYg9NpAQaI0VwAgoq8OOqiFUaRkUBpIqOg6jOYa59SDAsWhFRdaHdUGL5FJoXBVcmEku03s/kyZMnz6UirxTPCsexoiQyDHFRbZkgrDA/pn75oEYBUWhkTS2l6Sbe3el7ZruY1shsJcdyplZRaYPtHUYUIvNm4UKqiqnVc5xVc8jSrRFA67T1Ui9spcjsfJMYjAK9SJZxMfTa+c7cKXh6NZaOL1GAX0xpVEc/3dpHx9LkRhSRUiRcGMAzqrH/TPpnIEZ8N29rokHXwr2TkzN00IcLg6goSDQiCMRplWPZhXlpMBxjyIymzXR7tvNQsklDOuykEY7E7aTK5tYx8Fnzvf/6Qt3z20nEucSrC5/7lwc6Z5flNicgku489PfPF798wg52y6cfeO6hmbd9f9uUnzw3ciNnxKypMCNB9UhHdGrFq392Y+uskpHVMBdGyaAx5fUmU5WOLatJhM60Pj93PReQdDCeejjW+NLegj5iSUdCXHDvUWZg0DvqYgf9/Uumti6b0rmkvqN6fJ1IIgTqUNA0OZX0ZTNSOuEnS1WSPoQ4iRJEJEpY5DFIYbqq0CkJwcsuDtjwXhqmRVLGkMXMcFcOnOikRwS5GI6wPCfKYm7QeQzLnzx58uQZJXmleFaIwW2GESWZ4zjT0FmGGAn3jo0RUCkgByWT5stb8cu7hbQOUowFnVcRQR+4EYk8WVac1iiBpwoCFCizsgL8zh47EIuxFHW4g1q/lTrUSTZJvcMRZ5WRIHXNLGftQrJuHyplEIjPbGE6B+nhxAnbIzxHJhdWFaI7VzqNFSdqbQjfF6X+sJnddpjSNeQQt5X0zDr22nm4pIDyKdgvE6EJ0TK5Ki8HOx2Zrj3x/UPmMOjFjJ0lYvyMYDzlSPSW/3jev5ss47WmVB+8Z/mWdfXxwgnXp0js4xyO1mxv65pZliwLPPSZx9jOntwhpyjym59+pnLD3lVf/QNRNKMAicIbn715y/uWXIxSrGvLXvdvTxQe7s42Vj//xVtaGsPegbECY1lHasamMcVjJtDeP/+lpoqXt3PJNPL7+29cvP262v5pZbGIdLKbmYsBgxy0+GxagVcmI2sZxXa83KhromNzlslrumSbHEIsR3EyJYFAZBHDITYScJY2GJWFqNCP/Cr2yTTPQYuOZokBLp4TeNcmPw3ZbGR1JsAQ2xruCmc3m+VFYp48eS4LeaV4ZkBsyYoETXpZkTVNZ2gsjI+5MhB2e1voHz3PDMZIZwJUDCDy3rMc3bHCAaUIco1YxSH730WQIYRTWfzWfvy7jXQqS3ojOFIXMaAy71lFxKJuUH/9Ay6jU45NlvyPdF2QTkKywp/2K9T0KrRkGgqq5Od2HaX3ttJdA5Sh2/TAAG3o8xvQw/f4Cusi3Lv4Ipq42Mg5mDz05tDWpJV07R28C4yNFmzrX/Ofzw4tmf7EHy2w/LLJu0tUJxglRwcf/OLvhN5BW2D3fuH9nVXyrV95UT7oeSDUaiuYYEjccyC3+a44BaENf3nHjpsbL7gRUN6n3/ZXv4zsbYHP2Rn1z//NHcdmRnKHxguMxawlxUgXoy0JtiobEnuRfaIj6Drf3FTf211saCJGxJYNsX143BERgMniZUgXtEgJIiVKlMghhkLEPpsqo9XTMsum2WE/Tdzdc9AU5OCVs3QDAtFdO5k7Dfw5PU3m9WGePHkuO3mleCZoWhSIA29ZVqDFn81kQE1Bwe4dHWtAKf74RS43HMwweFEjum+NUxzKHTw/bIc60Eo9/SZu6UFZnXicJDUTS3/iNvt3b3L9w2StNHK7E1nWrZfIUhjyuxAMFKprr8ermUBIIRBW6Qx75AjbcmxmZv+nu/9Hqq9k/vJz9N130YHL47XiwoDbtLE9oA9vGnyzPXveS2j9WZwRyQIIb3tCAY0Jmi5pjT74N09JzR2UbcGT2//5h3ZeV7v8+SM1v31NiCaZ83R9hIKBjY/evvX2GWdTisG4tfLV9rq3W5XDzZnpdVseXrZ3VthhiD2JYNpZtT0x5WcvK7sPkmsDndpYs/4Ltx2ZW2qDyJ5UkHaaw8SiwZ1b5qdTfmIHg+yleWiFUQK8M65AxK5XIgHxoEyJ6sOIY8kM4OqIuWyqPrfWFkRoihF/96IiSYpM/MBOyKSUJ0+ePGckv/b5DLAsI4oiKCyBF7KaBgqBh3phfEp3hKj9bczWJm8YqySMP32XU3ChDp0ZhiotoK6ZQ9UWOe39dCJNOs7gyrcdYdJZUm1jB4siPbWaWj6DmllLTynHkkAbNqXpxNZjbk4kfHBsh8aYHhpidu/2dTVP0Vs+3PujAifORIfpZ56loHVRXUXEonBBVpovLQijYSO2aXDzK/2vxa24t3d0sIgqGNL9bX2IY0z1cnvCeQdy1i473OvnfNEiNTazBpUUZny8P2WVvL63piPTPKe47c6Vem2FbRrqUJoe3dAzQBtGqrKoa0GNfRY35dP3Di7+1jPKrgN0MmVzdOvKxv5yhTcR51DB3viybzzj20PG63Nw6Wx5S9Sv4fZZpWPVyXcJcBw6mfAfPVy/e+t8y5RkLAcpfxAHAtivIkXFgoxZH037GEZl2QDPhFWqKIDKC5xZVfaamdrti7JrZlsVRZRriVVU/Kov5BMV4vk9LxPz5MkzucgrxTMgijxDxoh4judty2RYmhu3Bb39cerVXUx/zKuS60rRmjkXa9yNYeiSCFNbipt7mKRGlKJt2hhhlmNDAea6BdSHb8YLptIza6k59fTSGVRxmHYwk9JoGzG0a80bAjO2rRzcPbVl05r4a3cNPVlsE4dvHgcPUq9toqJRYikuFKYl6WydT5cdjHGUyMQ3mlLHzjof8ewE4vr1P9ux4tsvBpBwZEmVt3fCMO/11pv/9empLVnKQT0NkT0rqw7eNGtesykdOiq39dS+eZiR5Jc+uTpZFpy2fv/JRrbPjR30t66d2zmz5GzdqLKOqrYdk/pj8Nx7l019/cEFDkMtfKu3YfMxNKW25u1jYvcJ1y+0g8T+aNmOYzseWQOy0ts7gcGYyqSVzrbKpv1T+7rKBEoCjehHKu9wVQV2XZHZUGrOqISXNbfWnF1jzax2ZtfaSxrMldPNa2YYc+qcyiLsU4kXL1GRZJ+i+lXQiGSaR14k5smTZxLijT4zrvEFMn3tyoV1B1yd4wZEznbLEEySRI7jREk2ibMvxPPj1Q+Q0ahv/J5r6cnZJiTjvn/2XnNeQ+7gxWI7eOtB+vFNbCzFWKYFFVVBkHnPcmfFTOw7yZOt29OIhxJ05yDVO0THMzTxWYgodaC78v99rqZvV5E5yFLOGe6f56mqSmr6dOqWm+l776EKJqJXll6t//XBzR3ZThufh/m9EYSsteZXuxb++FXHr37vD3+R5C7WU8gYImvOrf/+XMOz2yEROwWh4SnFx+5Ysn1d44e+9nboN8/nwiBV6bhtmdTUUrp3tJNMHEVqemTdxvvmJAtOOPyZcnh4xov7GdOyiwpsn9w+q7RmV8fc/3ma04xkY9Wrf/veeEngri8+HjzWnVh3TeDNXWz/KcuQgeG1S3/wH++ZyH2Kts2kEr7oUEE8Fkgn/Yl4AFki6T6kZJkVykPm0gatrsQOyFgSMbEm7i41gVaZO9OXZeETMY1AwyfIXe7SNGIQ3xWIpLXm/UyePHnyTDaIUoRSTCCmGhjTNB17tB0PkwuO5wV3qFTXdRBC3i3TtGXb9qmOwkAmgjSEYh6Uoq5lWZYG1TjmxXwsRb20ndnaxERTJwb4HrzeunEB5sao+xJjbNn0oQ76lV1MfxRXFdM3LnSmlJMZVO/E1YtkmqM7iRG+StF/+AP/kQ8x6N0EFlSBPpWaNp3+r69RixZ6OycGR5PNL/a9knGyo1m8ckYKBrO3f+3Vspe30Ri//Lt/2lnr7b/scBZe/PyhFf/9nBBNeLsoyiwKb/jn9/dMKXjgf3eov3+edI7Bs4QUPDoj1UiVYzcs33H7zENzCnXphD1qxWFv+N6bM3/0EkkXHIsZxlB4BmHRXT6CWUYvDjsMrfRFGUg9ikJpWu6nR7Bqq37zr3d3Ti/2ticSGFHRaKi3u2SwryibVmybQw6DMSNgIYh88A4K8NqZxvWzsuEAJQqsa7eGWKFy393VYCASAaIXXfFIom1kkUpeI+bJk2fS4ylFUZIEgXccZOg6aCfv4JUC6SAEXcgyju0QpYiIaUBJkkA+wmfTMKzjYpHjSIeiO/AsuPEwxh2KUIFCZXqwnf71a2zP8AmNyND4pkX2A9dCLeztuezgT32a+tFPvI3RsGgR9b//Q8+eNaIwLgsgXUAXGo7Rrw880/1iGmW8AxcAxtV91n1feZXef2DbP39028pyDWneocsLXFjT0P1/9QTX4bljOUEg8Pvvf7KnJnDd820N//skPzAMYs479G5Er13843+73ZJOMdepaM6abck5P32V2bXH23kScGpQokZF8fANS0Avan5h24qyeW+0T//Jer5/SMgaJAzD7Pr0eza+f1HOSuWlByIAIWakseDaEoA9dCaj9HSUd7RVaGlibZGIO0zLZC6FINg8R4xNUcVBdP/K1LRKxHK8oIjQ2sz1FBKBSHShe8Y8efLkuaLxRp95gQflBKUfyKNsNktq2ysFKNlBJkLxDqLQ0E+IQrhlUSQWEx3HIbfsDkPLrkyEF8SGrmtQFYyttW3dpF7bw/xuE2efNOgt8HhhA3rgWid8oQtZxgO87lbq9de9jdEA9ern/5L+wl9SsuztuRzYyD6aat40+GbMOtHZdoEgPGdTy9Kfvr7zA6v2Xlt/RsfElwUW4Vte6Jn95f/ztk/FLi/9z2c+DVJo8a74qr99TOw7aYLp2aDpbFnk9S/evWdlNWZp3kSRrpgQT4tZe8Wr7WV/eI2orTNhq/Kx916z5eHl/UXCyS0ENeP4k+b7H/4Wl0gPLZ/14udv7q4JescuFXDJts1qWTmdUgf7C/Ws5EpEbOhkZVImrWgZFdQhS+wNsALFS5j4XyZWDlns4y2/Qs2ostbMNEJ+WoRyQZYEWWDYibkAPk+ePHnGEaIUQS2BbGKIkwAyS880dPM8zWpMZEAmCoJgO05uSqJlmchBx2+ZgRhwb9kwTRM+EKXIsiAhEcK2bcA3QSaOVd0AVddTbzHPbmGtk2b91ZSgBQ1oxUzi8mRCdVHg99xJvfKqtzFK7ryD+s+v0pUV3ub4A02akecDGjFuJbqyPduiO4fNaG7nRYGxnDJCg5nhUtVUT0zau+zQDl7+0rHlX31SiKW8XSeBROFbr/6NJtGzmzLXf/5HSvdAbj+WpdjsOi2gIJYWDIeDVAixhymHoVMR5cgNMw8tqzYklsHU9AOxa7/yB+I/2jAgwDlI3HnTY19czRlW0YCWCkn9xacsD//Yf2wJvbjp7T+78807pl3iGYqQ17Ss2N5c3dtTmogGMWY4yusrhRuCSwGByFIsj3kBXg4ZN/BLqDSMSgtQWEVVRVZpEIUClCiJkgIyUeT4Mba6nydPnjyTBbqnp4e4HsHYtCx4d8UTtMWvnAFouCO4QVCKcHc8z7Mc6EKT44lVa8u2yCJfhgHB4TiOu5CFCEVJlgxDpykSfqzqt2iKemEr+9pexrJPnPKhG+ypFbiiEE/Aagj/1V9T3/imtzFKVq+m/uebdOMYLck5Jwij5nTbkdRRmVUKhLCNrF69D5Ri1IxrzsQYIx4/MFYS2qpf75r3izeYVNrbeRxoDx176AYtrJZvOxrZ0zxiTLHtliVbP7ImHZYRQ3oN2ZwhJAhPM1kfFw/wRMxhvGpT77TH34i8fWA0VnW0665pmVnoO9YV7ol3v2flUw9M9Q64fObzL1JNR177lw/sn3upVzsZBr93x+yezlLalmVaEimJBVUMjUVElC/cNUPRDPFbzvhEZ0qJWV+GysOoIIgKVFDaxHWKIPC8JPAiTyzYT5xJIXny5MlzyaGj0SiIJNMw4N3bd+UCJb4oiSzDIowNXT/5luEQmbnIsaIowVFT10A4MmPUETIQp36zkd11jMmtcQYKg+jhtfbMGuJMb2KCn3ueuvd+b2OU3HIz9V9fo2tqvM1xw0Tm3vj+rcM7k3aKpViO4TCFTHTldIS/CwjXdunzNnfW/+xlvqfP23kcIoV4HrMMY5ig/HI7zbKiV79wx97Vtefo26Mt545fHmr4yfN8Ik2NzgwChkYmvEwTZGXzZx/47UfmeAdcHv3jJzKxvuf/8yPt1ZdiQoI73Mykk/7YcOjoofpsVuGRFKJCvMOSyZrEsKjboUjTskgVqHZx0J5aoteV2gEVtCQtChwP6lAEdQhxxzKk0eiZyB7D+Sd58uTJM+mgY7EYAqVomiMT+K5goOiXZBlE4WkLWQB3jJpnyMizaJrEOI7Ij4FTFqihMjr1203sxr0jS5pxxI8fWWfPqZtYw82ngQ83UXfeTXV2etvvBtTB2gc/6Hzpy2JpMS9wcGvjVL/ayN4d2/fa4Bs2vjLX6Z8LjFnTuevbmxsfe9nbMzr6rpn94pfv7is5k/Fwx5lyYHD5/mxgV1Ngw1vEfSTL0A7pbIf2E1kbPNK+cZ8yxdDatPqmD5Buy3BfsmTzgcBbu9msfvTPHnzyQ7NzwXJ84qu7jH07nvjWR5L+sTdHmtPAts1mMkp8KBiNFsSGQqmEDyG37YUpDvMRFBQojmWo+5cOzam2ZIkYr4F0SdYpk0AuNDGMQJb0KcQ2FnGXTlYw56Vhnjx58niwf/5nfwZlJcuSAejcTL4rFTKu7BrKMQwD6gJSZ4AedG+Z9DWKAkQCBCDWBC1L4MfMKUt7P/3E6yNzE3FhEK+ciSqLsGGSiviMNmsmBI5D7d1LgV4cHY7E77t5dnbuPNEicsQ1GjL2NS7GuEvreWNwc8bJeruuJqYeHL73n56reO4tb3vUdM2p2H/zrDMuyvGnrDu+vz3yzGt8NEFx3MCiqe13r1KH0/F7bjn2ibuGZ1TSpi1H07Q7I8XxKUcfvPbFv7xl74KCjiq5aUZo99rGxPRqf0xrr/N3zanMnTOHyMt98+taG8be8SPIxHRK7mir3Pn2/CP7p/Z2lyeiYUtTGcyzFCtSgorkAFZ9PLuwTv/ETbGGSlqSebfLkBckQZREt++QvGRVUfyqqEqQ9zk+LxPz5MmT53TIihYioUAYMYxlmleeiZwcOZkIdUBunB2koSCKUCPYlg2bUGXk1vTwgmhZBlREsMf75sUBVdr2I8y3nxrRg7ixEosc7h4iQ2DTq/CKWU5dCVyed3gCYZr4Bz+k/uZviXm8UYAkYd/D13f+0YPzw9covKoEZFGCRDWW9a7pmEfSx7ZHd/Xp3iqNq411j+2a89hGNpXGkkhhikmPapgYU9Teexa/8KU7qTMNPQuGM+vtLkmzqWCQHY4fWV6dltiaPrO3VI6rJAVXtidv//cXQlv3Q+CDH731hU8st07z4IxxIGVDOkmWnCIKeQtbkLDHaApHDshQ2Yw80FvU2V4xPBBhsQC6kIGGCWJYzHGY4WiWphiBoyN+Z26NsWqGHgmQXkPyEjjWnXRIkiW0j93rIjazT+5izJMnT548p0KUIvyB4pKs82VoQ78CJyzCfUmSBH9PlsJwy6APWY5FZC2LgBFUJwJCyLJNSSDmdnPBLhKo2A62019/gj9bpFYXO2vmohUzsDKBFtceZ/du/Jk/pXbs9DbfDb008vZf3mPeetuKyErS9iDjelANe5O9LhILWduiO7dGd+gOsdJ3dVLamSpo6Wc0A4s86LCpO7rKdrUKHd2puVOFeEo+duapAphh9jyw/MUv3Optn0ZuHPfsDymUsG769qbazUfa185/4SOLk8GxaUSdL3CZhiH0dJX0dpYNDUQcW1CxpFCKRBOlCDk3KDmFAVQYRIUBXBxEBX5UXoD8KivKIk+sXxED2ePRz50nT548VzaeUgTcXjceOcg0zdyeKwYOIB6ciUMWb5cL1ByyLJPuQxobpuNTVdM0MEZj1aEIQPU2lKB+9BJ7qP1s3YZYEamqYrx0GvGzJ59pItllwzTxhteoL/0NdfCQt+fd0KpKXvuPDyvLr1sgLXB0W/ZLkipefN2MKbwntn/T4JvZK35d86ihEVbTlpjSmIxmB31TmqLX/Ndzclu3d/gkIEHv+uja9R9f6W2fJ4yDA0NpQbOyRYG0eqlnS0AO0jVheKBwoD8SHS7QMrJl8hIl+WyVR6zIsUVBtHqmXlno+EQEGVfgKEGgFJkXoP0nuQPKLMhD0ouYJ0+ePHkugBNK8SpE4DmfTwW9aFoWy5GJiaAmRZEf21oFqrqWXurXG9nmHgYjMhRIzg7/PR9zJ37LJ+O/vN+uLiadPLm9E6J6i0bxn3wSP/v8iD32nHWVs+JTd//9R+LrbpipLFR9suKXL74jZ0gffqF3fZfe421fZdAO8kaZGcZbvHxyfLpmEeH91n99Zvbvt7/TKYteUvD6Pz+8c3GRtz0ZgJuAVyrhP7h3el83ZAmvocVRbMDxS44A2bY0hO9ckp5VbeccYLLuELPgWkBkc+Pj+f7DPHny5LlorlKlCDUIz7OyLPMcazuO7WCfz2foOsKOOHZrWU4G6vqeYWogSseztE/C9eX4aDf91FvsQIxGJ+mu8ghaOQv1DNN+Cc+tx5VF2C9PAL2IcbL54AuHn0iitCNwd/36aMmvnvOOSJIdVPmBKKnYj4M5rvOe65v/4oPTpiwP4bCkEq/iF3MXBxNNL/a9YqDJNO4M8eE45K4ZBl3kE3z4v7dV/OolbFs9t63I1FUkQ+IrdzZAshANJFhoxs6+GesPbHj/wgXP7Jv6mzcYd0U/pmmkyljgNb907L7V6x+aiybJZDyIN9Pks1mp7WhtR1slsgTWNXwoU6JIiRItcDQOq86SBmPVTCOo0CzoQ1EUFRE+kBYJkJuImCdPnjx5xoKrUSmCahFFQRR5luVAJNoIqarPsizHMkE+uprmElUzAzHq2a1sUycDevH0jiCXa2Y5Ny50akoun1jEGJsm1d5uvrFpb/+O7SvLE8W+B35+pO4/H8sdT65dufe9i6f+4tXizWTFwwjIpxy9e+X+D6+rKl9aHa4u8kdyy0q9w+cDXMLO2J6X+zd425MBXRMH+wtSST9NY9WfCQTS/mCKZc/4kN+FYNL++EPfYXtdu4kscT6n+6X/e+ZRQ2Ln7IlO23Co5qWdXP+gWV7sFBaIh5sZw4SfiTdWtty5TC8MdM8oa70k5gwvHtCIhiEMDxb0dRf1dpWbhkic7CFZoUQOcaAWC3zElVF1obW4wagoonhRIEPMIs9A2mKJL+a8PMyTJ0+eMYf93Oc+5328CgClwvGcJMM/4rUPAZiSJAn+mIbGC54tNS/0+KPKZPlzbSkZ1+2P0SfZrfPoHqZ1k26swtK4rSJAGPXofX1a/5AxDK9BY6hX63eaj/l+9CvqhReop5+mnnqa+uWv2J/8LHK4e3hWzUBVkKaZ8vaE0E8cCre9d/WrN1fHGivq9vfyw/HcOQHatMLNfUI8tX0G10HHOIopFCMXMF0MoiZuJrbFdsWtEyefyCBE93SWNh2Y2nK0dqC3dKi/aKC/MDoUdhwuHImf7+2XD5hrvv1KZF9rzkgNEVOuYaeWe1enFGbmlo4ZP3qRi5KYYVMZvn+IPr5yKltT+vb7lu5fWh6/TAtQLoB4NEjiralueKCQc1QfUv1IkbEUFKmFtdrKacayqSa85k1xIgW87FNlVRGInz3IysQ5e14m5smTJ894cBUpxVxXoqLIIs+DIHRsB2pczq1ndC3LuY78Ln2vBM9RRUFqShnuGGAG4qf/es6t8dRKVOD39owtFrJ2xfZuGtx8JH2sOd3akm5rTre1ZtpC+1rKv/T/UW9tobZtp/bspdo7KMvSKkuO3DwvWigNR6S2xTWZGXXirHn7rmsYCDGpoCDpTuXbR7zzujCWFW7pK21P7FxaNExnS9gilVdIjX4+kYwotL7/Nbg2b1bnxMa26fbm6kN7p8eGw6wth5BfYRTK4VMan4j7ZFULhk53vncOipPUtd9+te7pLcypi8wg+thQQc+04hnrDxbtbnmn2z0IIEVTw40lvVNLLrHD5dFA+g51UddB5Fm5tGDbzJED9Qf3zBweiDCWL0SFfI4qIh404poZ2dsXaYsarMYKXBJhQkFB8bkWEOXjy5nzEjFPnjx5xpOrZfQZRKAkiZIoMiwxqOHYyEZIFIlXBtfCog0i8vwkzJgCdWc8Tf3kJW5PCyPyuDBIDcZp0+1FKitAH1rnTKsaF50ESvH53vUHk4e97eNc10Qte+hvvY3jDC+e/uLfvbezUiEbcMWQekC+eXGGG3b33vkPf+C7+yi/n0ok3J0ECNf2gVt/++iqhfL8ZeHFsiK5a1FHFdcGMl/ufXV/crQrry8vmibs3zmzs60KPgccf4Dy0xTNsDTCKIUycS5eW9++YOm+USYy1sGrf751yf++RJzynYob9TSWRNKDaFpnO9/Rh9e9+ImVGfVsi+4vNbouDPYVDvZFhgYjmbQKSYflbNWXRYhOJ/3uKilapdQQ9lM26Ft61Yzs2rlGYYBYuWKhSScJsiILEjHmBWe7fJk1T548ea4urvw+RahQeJ73qaokClDFgkbUdJPnBVVRYVPXDce2FFkanXQZL+C3ZZFaPhPdsMBZPQcPJqjWPrJ4k6ZwYwW+ZjaSiHOZsYel2aSV6s72OtQp9h7TdnrOM3vYUzWK0jPkM5jOeVWGRFyiHX+RqyQfRDGQRoceXCUGC337TnQuwkGltSs6raoraGm2kzEyumWCeLId28Bm3Ex0ZLoG9EFQngLFIwcjB+mWETPj+5MHn+95qVM7g9mXiQNGlGXyyaSvpal2x5aFseECluKCtj/A+AsCzPRKW+ZxIs3YlKPRuj+QLq/qg6h6V1jTmb69e+Vjb/EDw96uk/Ci3LbPMF/hJIwplUeXVJOHdU4g5l3ZTxi5NncnbVmcoQuZtDzYX9jVVtHRWtnWXN3fU+w4DMvacBGnLdbJfcu2OYgTQxezGWloINLRVnnkUP3+XTMO7Z3R01meiBbYhsxgjsEsdjhdk0xDoiiGw2wYhwJI8fFoRoXxqZvjS6chn0rcayp+1Rfy+wIqJ3Bk/oKL95N58uTJk2ecucL7FFmWJVPeXXcsIEEchGmGVVXVsizXvKLJsgzoyEs/6HwOeobpn7zEHukiSlGV8MM32sumH++5Gwd6tb4nu55J2ilv+zhrH9+/4H+fYxOn7Ldqq371H/f0NEROaIrj0AgrOjZ56ubfN8/6t596e11Ah5hlhTs/euPW26brMstTfIQuUDjZYZ1+Y1DHOoQp4gpnitN9tM/ERp850G53JPHplzShAFWUTqmx4eBgf3FPZyloIw7zEiX6aFWkheqIc8tCbUa5/vxuZf1uadCJZ/lk48zmWfPe3Tui32RnPrNr+c/fklq7vF0XRNfd1z79Z2uSwbM2MhCiU0lfKqEausSwDkNjXiD6z7EZEHygEdMpXzwWTCd9limMtAxyajAQThYUxoKhhCCSTk2aIfafLJszDSGbUbJpNZ1S0mkVO6BTaZZiWEwM/DAUw1MchzmB4mjMWLQFGhrBJ4qWHFFi6bpic+V0Y06tJQkMJ4qyTxYVCXJxXhzmyZMnz+XiilWKULGABASZyEANRfpMaOKsj+cdhDBGIBOh4uHdeU65wLlvTQT2NNM/epFLZMglFYfwPzxijas5bgtZj3f8vlM7XZQoSX3tj7ZO/80bTPYkY9c898o/f2DH2nrMnjXGlm7uu/4z/+NtnMTg6vnPffHWvnJ38PpMCMRkMm9SpkkROy8TFoSoZDzQ010y3F8IQgpUlIB4EQsSJUmsWOijZlWbq2c5UyqYoajx69fl7UfZPmaQlrILl++uqOr3znIWVA2v/fnO6T9dT6fPY0ajhyxTPh81OAgfQZXt/NStmz6wxBTP0KcIGSKTkbvbK3q7S5Jxv20JoPQpTAuCCUrRtlgMihCRL7IUJ2CORxyoPdKHSMIhg7Z02nBoB87Ecg4NUs9TijxGJEMRRYg5FrMgEDma4xiOyESHZmmWY+mQikMqsh1at3AyS0bXWYYqDdmL6o1ZVWZJGPGCIMiiRMaaXZNVeZWYJ0+ePJePK1MpssQ5IXHlDBrR1YLEyzN8tm0LkcWhmIfKa0LOdkpmqF+9xr510KvdGyrQlx6yx/saNw9u3TT0prcxAsaR/uxNX3uh+tU9NDo+PElRPQ/e/Iu/WOmc5vn3JKYfy9z1wL97GydhhQPP/+O9h1bWja0j4EsJ0YhJX/uxmoG+wkzahxxWQpKCJJ7ieZpTJHpxvbGk0aopZSMRBSHU0p75xUbpQBfuYwdlNbtq7Vv+QMY711lYtG1wzV//RIiemOg5GpAs9a1bsu+WuZziv+7vfsa2dyVn1r3013c0zywk/YCnAjIxGfcd3Dt9sK/ItjkFKyAEYbdD5Sx7us0q0gvI8qRBwJAeQdB+JK+4h6GlRSGbgozk2LQDehFeGCSjKwpBCzKIeGEGTQkSD84DTTRJoAv9VknQrihwKiK4IEiTOZY2Mk3HtDBIRmJLSMRFIdDaHCfykFsFSSCicoJlzzx58uS5CrkClSLPc6Lrw5qBCo6iodZhaNqybce2oI4TeNCIE64fcYTHXmY27GHd2f2Emxah999wigfC8WDQGPxBy8+8jZPBeO6e6LVf/rnSQ7qpcmRWLPq/r99hC2foqcoxuwvffuffeRsnAQIkef3Sx/5+XSYwoVwWjhYQWG3NVQd2zzBNEW5GxnLA8fEUR9OMIlHLG83Vs7XiMKuogkh8yXFaWj/cnPnFa9KRftTPDqn+9I3v2XBuk4rFg+at//p0yaY97/SzMoJdVqJFAr5jHbR+wg45kqSDH1m3/sNLTQ6rKfP69V17lpR2VshnXPhs6PzeHbM72yoFSoxQIQ6xcDueCnSFYC4YARNVX1Voz6jQG8ut8gLEMbh1QHjtgHy0h7egzXXq6VmiDynstiuCCqouNOuK7boSpzRsixzoTYblyWwQQSaW2JGDbMt0LDIpBL4FupBzW3fwTtY8TdQcmidPnjxXG1eUUoTqR4DKhrhqAHHIuN6e+ZxGdByHI1MSiRcHL/TEYzBBfeG7J2aVFfjxFx60SsLe5rjy3WM/iVpRb+MkaAff+bUNjU++xeo61P+OT25+5JanPjwfJIMX4h3cuGFg0aPf9Dbewetf/+Tma8u9jUkCaKdsVjq4Z0ZnSxVN0RKW/EgVKF6VcCRALa43Vkw3AiojyGR1PS8JLEsiR0trew5nfv6a3DxsDjHRYCS29tbXcyc8Gwu29Fz7r0+IXeccoea4N//9jzIh+bov/0wYGLZ9Sqqm+PUv3X9oms8L8G50tlZs27xIQHwhXSDQfGEQBWVUVmCDXESIOA5kaKwIjl9CpQV2TcQEHczALTGk7QUpAiPHsRGk1Z4YN5TkBlNsLE20pl/FYdkO+nDEZ5WHnICKXatTkA9ZgGFphohBskKFP97MQAgTY1U2UYrEQTN39jkNefLkyZPnMnHlKEXQhaIoQK2EMCbuX3nRQSARTajWoKICjTihlq2ckaEE9fnjSpFn8ecfsBsrz9q3NLZsHnp70+Bmb+NU1Kyz6vHdpTubTWT2XDdvx7ppaT9PhhbPwoP/t7P2u096G+8gds+67355tbcxGXAceniw4MDuGbGhAh7zfqwqlBxWcVWRM6/GnF1jh4OsAAJRFARRYE8S0JZhvr0n89grYntKj9Kx4oq+Vddv9Y6dhfLuzKofvl7Y1CNkTL5viDHO7L3QLCp49R8frNzTMeP5vbs/fP3bN9anfGcV7u9ky6bFfR0VYRz0M745Ndb7r82E/KADyVAvJkPL5B/pXXRxLdRA/iEiDyBtB9u2ofllWCTYCUjjjIxRuynDbanRLEQHB/qQfBd+IDffI0+ePHnyTC4utVKE2gjqG3i3XO+0AHHDRerjU6y0nBdwNjIDXiYLnG0HQ5UNVZRhmiAUoXLiOQ72Qxgv9AQGYepjX/WUosDj//6UJY6PcZx3EjViP2j5qUOdbsN5hJI41o1MokghqxrOyccefapwwzZv4x0k7lz7f/9wnbcx4bEstqej7Ojh+mQ8oDiyn/b7eWFahbW4Xp9R5YQCvCATjQjtknemMVBUr2/P/mS90J1Nx+lEQdHwdTe/YzLoOygcNguGsmJSCxzpqjnQBwL9nYZyQMUlFkw9cuvCsih6+f4Zg2HOOzA6nnvyRicTiFAFPl76tw8lCiMyL/KuUiS9p8Rv0UkD0LCTCD538XFuDxyEACAXc6PMxyHHc2HgnYjCvPPlPHny5LkiOI+uiDGB53mRmMCWGFdwwLsowpYE+3MBzhfQnYoiq6rMsoxlOyAToc7TDR07Ns+zgkDcsYxUchOck/tcAjI+bRLYuBLkA8VisbdxJvpDdKLE964yMRKz1IPN3saZkA+1eJ8mPMmEb9/OWft3z0zFg37HX8CEQ5K4Zpbx4Bpz5VyhrDzoLwgoflUg6+vPmMZy+0AwkQ3TEE+eAXg2hiLCkWmhfYtLtzy46IVH1/3h3+5vu/96fGrugPMF9zaX7WrdekNtInDeGccyeYZcFVNTZAVDsuxTQOwSX0UcC++gGuGORl5wCITiyXcHH0kDDOTxScEEyMEizwkcefEsccQ8STJdnjx58uQ5N5dUKQqASCazW6Y50m+BEWJYFtQiHMztGT2iKPh8iiyJUBlrmiFLCpzKMA04qefE2Qs4ObBP6lfNOWgZbzCFu7O9z/W81JxurffXeXsvgsUvHBFi57KDyLd3y8YoFNNlxTKZfbtmvPbC6vbmalOXgygQZgIix91/Tfq+63Bdjd8f9omqxLnTXs+RxvySE1JtAZGE7Th0Jn1WC0GnQ9N8Wpv93J75++LrP7H6xz/5eO+qOUSjHYd2HJ1x+otE85xLZM6I49o4BAIKJirwVE0Hn097nZHTwpz8ypMnT548VxKXTilyHAdaEGolkIaO4+SUInGsh4jZGpZlyVEyEWpUsCyjKLKiSDzPOQjphqWoPqj+DF2nKSy4lhLPWYlPRFJZ7wMQJnfjfR4PEEYZK7svduD33c/uTRx4Y2hLjVLFUqON/zOAcUlvtvz5Lax5ZmuIdm31W//9p99+6QuaOHGfC0J0bDjw1qZlRw82IEuUHLXYiYQYf4Gf/uSt6RsWicGwT5B4DtIX0VrnTmI4ErBLgjaPOQHzlsUPDRR4R94JxjTCrI0ZYnCGZA09pB5eViNu3v7hP/7JrE7n939/x4v/9EC8vhzTtK3IzXdfs+GzN6bOZFUbJKlp8FpWzGZkeDdN7uS+TMtkKbIiGi6cFnjiNC+v7fLkyZMnzzm4dN78OJ4HIWjbNgg70IWk8sJEIIKCJGrRtmliIpsox1z4swFVmyDwIBPJQDPLkNM5WBQl0pto6FAHQi0OMtELPXkAmfi/T7PDSe/Kp5ShJdOwu4h27ImbiWPplteH3toV26sj4iJFYIT54TndWk/afheDf2dD0uyVv9lVu3Ef8btxJszC0LZbpg1UBb3tiQcoKhBz+3bOiQ5GRCyGUSCI1cIAO7Pavv8aY940SfZJkF5HKa4wwo6hDcSoln7OQlijTFEySsoG6TM9UyVtN27vbNjRUXJs0BfPapGAxTOZiC+6oJGPZ6Y+s62hLSNaiAzxWmj/R2966ePLTjM2BBdvmnwiHujurDh2eMqRg41HD9X3dJTHokGagYzmcBwxzJlJqS1H63iKV2llZpUztxFaaOc3zTFPnjx58lxVXDqliAFEnKOAKGTcNShQ4/IgExEivvWIgiT/RkalzwjDMJIkkq5EjvR+2TbISloUyIh2NptlWTih19mTCz9ZGE5Sz77NbGsiw4KwKfL4lqVOdfG4dCumrcyGwde3DG+PWwl8fI2rjewpvtq2bOeFKUUa4Sl7e5f+aKMwFPd2nYqjyC33rjp4bYPBT9xHExsO7ts1Oz4cUZEScvwSw8+psdctMNbOR7VVsuwjc2FHf/WgFG3TMgy7qZs3NCbN6DSNIsVRSTrFmzYQTNnX/WDziu9tqH1xR93GA9O2tEk20zq3DBoKqYDQsrTOqClrfGrr/8/eewBYdlR33nVzfLHT9ISenLM0o1HOCCEkEEFgMNgYYwyssb3GXmOb9bfrZXcd1mHXEa8DSzKYjASSkFAehZmRJuccO3e/eHNVfefc9yZqZjShuyfVb+68vvndd2/dqn+dqjpn3Asbooy95uN3vPjQLHrCIGt4Y+JY7TncsW/n5N3bpx3aN9GrZEnoKNRIIqtUdvq620BBVkrZgb7W3iPt5VLOILpD7CVTozlTVE0oRYFAIBCcmbGzvTUUYWNkZTrwmWPHREkCjdhYiZ7V2NkMipqGg1csy1QVNYqTIIoURTUNE+ROrVbVdUXXVBx1eaXJxIEy+eHLygsbmjIRWDaLLZgyKrGe4T5vr+7cXd3LTh7mnJDk+f6X+sOB5vJ5Ynrx9Y9vsw70NJdPxHGqd67Y9Ytvf+WB2RWzue4ypDSUfeO1xcMDRZtZGeoqkvK+m2rvv9lbNpu3tdmGbZ5vr1cJh33oXe0s73CFKAbXUKv1tpzoW8b16K1P7X/o9/593jdfUAab/izlweFZj79R8JvvZqJKKlckSdn683f9+PceWHPnlBMrEHC23u62119ZuuH1Bft2Tw7K+WzittB8keXyLFtIMsUkJ4Vu75FxO7fO3L5p1oG9XVA7gBPCBbZk2JX2rggEAoFgrBlrLzkNFEVxXBdUCxAEQXLUY85ZME3DsgxFln0/jCnLuhktdSHje14UBY5tNQZTX3HECXlmrfTtF1TKmoX25A72i/fRKR0jrxQZZ3vr+5/pfX4wGm6uGiFueOnwHZ/7J/l07c6v/PePr759IlXlSE8DvF1+cE4O7J24Zd0c37dMZuZp1tWVj95ZWzg5Ni3dzWd0dMB03oZqSNtxFFcGyz9Yqfx0nVlN/EGt1Dmxe/GyjbYTyJws2uGv+OufuOu2KV5wyqnX/+/P/fSWfBpCGfnN9/xD7zjre3/xodA87skSLrtcymzdMLu/ty2JVYWrWeqYkqUr6HkelmGXKCapn+wkISyRY6yJcNCdqiHrU9rJx+8LZ013DPOKDJkjEAgEgrHhEijF1EW2wTgPg0BLOy/GUZRAWXYGQAKCRtQ1LYopFHW2bStYFkq+78dRqKroVftK7JjYAMryJ9bI33+p2QKYtdlH76PXzxhpmcg587xt/p6nhlb61G+uHCEK5fiXP/QlpeekyCLwA+rzZ677+D2v3jLuLEGiLwmgsdJJplSuV+1d26cdPjCeUdUgRisvZHT54RtqN8wMDUPLFHO6pV9wJYTGtFapHen2//QH+eFaPCSVQs1ffvPrk8cduf1n+2/40++QSqW56wns/5X3fu+T13GJSJQlClm8pX73p/7PzodvfOw/3sXSICbY3Byp+3Z37dgyMwoMEOAucXOyCxdqqGT2xPiOed6UtkSSeKUu/XSDtWGf5Ycce2pg1D6op5G8Sx68vn7jIsPNO+o5DyMTCAQCwTXIWCvFxghoDjIxDBljUAZr6ChbjoHTjZkFIdjo0QjqEPQlFHRQVIaoLCNNxQjOcurlI119ZYAaBXtYkqpPuockPyTrd8srNzdL6xnj2R/8/Ig6yIki3tNDDh+hP/j+a13sxbs6R9awp0fskb95beLXftJcTmG2XZo9YeXHbt1yy9STvEReauDmgzqslt1KKVOvO5Vy5siBCfA8NKKaxMzL2awp3bPIv31elM3oVsbRdFU6n76Jp8AYj8KwXqo+uVr+wSqnSutDcrnY0fd7Q9+87X99mdDTP+jguoV73nlDbKhm39D6Gyd0DFH3yOCL75oVHg2C59XNXdum7tk5VUr0RmhBW9Nbs3zOxHjFrGhml4JOEBU5iSl8exLFpSrf26cO1zCatCqTjE0md9COFs3JObAnvD6N0woEAoFA8GbGVCnKqSscKJeiKDoWlAVWapqmpCOX6XGPghxb0DT4B8rSgD8oryQQWDGjDAcWoPvfVCc2978yqAeoCwcrONM7LG09IIXxSfaq62fSX3v4wsPVnApl/NVXyd/9PVm9hh862Lt8zo//v3cNdGaaWy8aJeHLntxx6599X60cHwczPH/K5geWHFk2ff/U7FnCQ18SfM/Yv2fiof0Tq+UM57LMZYXIBjccbhmyMa5Abp0X3baQ5nOGbmoKVkUuKn1BmmWUhl442F/7q0fdPX18iJR82fuvz/zl/W98pbnTWVn5+fe/8t5FVG1eBki90lBu++aZ3YfGqUzPctciVmtGWjwlWjKDzphAXNfQ4adgb9108HXqVSAO4a2h6cuFA5jwjdM1zTRQB19RtSyBQCAQjD1jqhRBDgIJFl8niSEo2EALQsEWxzHnDDQihotQVNOydF1DIxxncYQjRrGZWZbSgvDKK94OD5BvPKMe7JPqgXRSILQTeP9tyTtvPNuwnvOAUv7aKvL53yfr1pG0J2him7vfe+sLv7BiqAWts429Loa5a7rv/tNHnV0Hm+fS1D0PLH/1g8sOzmqFh9pYd/kw0FfYumH28FCBx6YruRpXSEJkIuuKlrfkG2eH18/iUyaomYzedKk9EreIc5RrYd1/YW301eec4ag+LJWvW73+v7/8mTw9TdPzidDW4k/+v/dsuWlywy4LL0L3kfbtG2cNDxYNrud41pSNhV3RvYujyZ1Sqm7TKz9B3sIh8IGep+A6UpmYkr5BqSm+uUIgEAgEgjMwdl5ygLTUbPrcPpHGehwBDYWZJBmGkclkXNcFWUlpEvg+Y1SHQjDtj3iFysR6QL78pLJ5vxIl0hlUImnN8p+/l5ojFOuZex75zd8iK1eCZGyskeOksP3Q9G3DPYu6qrmLHcdQHI5u+fLLbau3YqNmyt6HVjzz6Tt7unKXoUzsPdL6+ivXlUs5jdmtUtEmpkY0jah5S1k6LXnfTd5N86SuibaDHhPT6sgIpTGUY2geV00lOdzPhkq64ofKkaoa+PO9zc2dTgc3jE0fuHnt/fOSdCQQY+Tg/omb186rlrNoR5QKtqrfPi96z03h1Il6vuiY1tErb54AgR+B3w7AFkU5OgmZKBAIBIJz5dKMfT4tDQVpO3Y2m4NSLAxD0IiqopimcUrAsSsO+GWrt8tffVqp+c3fochcVeCTaCqRCLdMMqWDffhu5lqN7SMAHxgg8xaS6mli69GJE7735x8+Mt5kspzoSmOcxLkjMd7SU3/ob19qf3xlYw2XyMCyuU994eGDk845YN1YATe/t7t1/epF9ZprS3YrL0o0ydn0nsXBoslR3iWarlkZx3ZtZdTayiFtezX/pdfrX3/eDQ4PmGvfKAQDv33wTyeGh5t7nAxXlMO3L3jyC+8eKGBY5ziWD+zp2rxubhJrGWbnec615NsWBPcvS1pbXcM2heoTCAQCwShxeSlFTVMLhSJlNPA9mDeNq8F/ByiVgTIaFLccaI5IKGb4DXPo/Cl8YhvPWqNlgAs3bah9/CORwtWEO/VEp0QeGJS85sBn0CLRgjmVjuyzH8XGYjTrHh0wcTY4z5firvUH7/7Hl4xtu5orCQlacs/86cc2Lm1tLl9OBIG2cc2Cg/snZaVMQcpbUrBsWu3uBUEhpyqqqpuGnXWafnCaR4wKcRTt21v+9kvGG7tUY8N68/CBu4effn//t3X+pnEtmrr/fXc99yu39RTQXBv45u7tU3Zumy5RLUsdV3Jac9LdC8M7FyX5FvTgc4VXowQCgUBwWTOmrc9nR1FkTdNNy6I0URVZ17SroIEMSvpyjXzrOWX9nqYOcwz+3luTB1bwjgIx0fV4Y/XIsy/qfu6GzKYHFu+9Z9HADXP6bl1UGpfNDwXqcBm2ggZRe/vtg737F08khcKCn245NH9c48AzYYRs5vqeW/9t9XVfelLr6WuuTSnPn/rUL6/AeMKXH9Wyu3f3ZBZk2uVWnUf3Lxy6c2GUy+ioETOuk3U0Qzul0XY04IyoPI6jZE+v5hsZpbcv4PoUf28xGTrxq7mq7H/opp/85j1DWZSJw4O5rRtm79s1VWV6jmVAJk4fxx9a5t+ykGQLrmbqaUNy81iBQCAQCEacy6U/mazIpmlqmoYhWyhVFeXq6EdV9si/PKGu3X38Phez/PpZI+9V+82ErnGoVRnOqd3t+voFuZXXZVY/vLg8e1JzcwPGpu0oLX9i+5SeqNBbW/rs3mxvFeXtm2gbiN72/9bc8z9+2PWDlbKPoaKPwcd3rv/UO+l5NmGPDWiTCwyvbhuSziibWAhWzIpsWzMs081n7Iyj6uhrqbn3aAIp3DD1eZPiKe2JlM3Ekyb16R3rMksD6bjhnBvG7vfe+rNP3V614clgo/nGN+YfOTheZ1qB5rKKvXRa8sgtwfJ5Sibv6iATsT9l81iBQCAQCEaDy0IpQoFnGoaqKoaJ4d6gdL8KZGJqSpS/+DVt4z45oc2fY+v8196dOGMS1C6n55pzR5Eok8Om00oQg5UbFpZuuW7md18s9FarOf2hf3mjnbs8l23scBzOb3tt+JHPfmXul3/q7j0inTxunU+a+NJffWbtkkJz+TID0pJXtZNY07jGKZ09IbIcXdN1M5MG6EuDhDd3HWXgexRDdR3l5jmBppB4/ITIya1zl/bp7Y0daEthw2cffurTtw+0miATuw+NW7960WB/0aJ2C8tnNOPGWdH7bg5mTdGc3FGZ2DhSIBAIBIJR49IrRSiqDUM3DC2hTNM0KNyVy9I69ZaAKIEJdNSBPvK3P1R/8+/1J1arg5Xjv0VX+Z98Mm4vjGKL84lkNbc5dxQljPXhWmM+LmS//cWHX/7gdaxY6PjBs3seWPaVz9/+9O0tvspwbDb+GCJTPrE7+OX/+uxNn/6LzPb9chA2jj0GPKr1//GRV6eTRD6NGfJyIEmUSiUrcVlJIKlLsyYRVVEN2zKaAfqau40B8GWKqmqGPn9SrKmM6Xrc0d5tTihpBYYdPbPP/eEjT3xofiWnQ0Wpr6dt9cvX1auum2QKLGcb2p0LokduDSaOt1yQicbV0DFDIBAIBFcEl14p6rpmYqAImTP4xxmjyhUYXswLyN4eaeNe6eUt8h99VV+z46QbK0u8Jcv/4MPxCA5tfksSRuWTn2/V1fbMa/VbsswyN37uAwOtevfczr7p7YSx0tCR2ZuHblk1fPNGvyMwQNjkhsNbfrz9fb/+1dYfPXtaVRIWMvvfc9uauebRgNWXI5zJ9boN90EmkqbJk1qJahmmY0EaG3uxpWADtKFo6s2zA0lRGA7YkgbtjqE5U575q0+uuW0SyEmQ6IP9hTUvL+WJlmWZHHHbsvJDy/2HbwoKra6ZsUZvgLZAIBAIBG/mEo9o0TTVskz45KmjaE3T4hBDOY9N17GRIk7Iq1ul//dT9bn1ytpdMhT2J8Cnj+dLZ7C3L2NTO9Etzpjx8sDqw8GR5kJKbKj901rL0zsH50x86eF5TJYShUza1te26cDMnRVDszas6Nw81fCVZM7mgRu/unLhV5/TegeaB59M7JgbPvH2Z37pxnLhsh6fHkfqnp1TaWC7stORk+9dGrm5DMi1S9Jyi9pUkhhI+CR+bafJCA+VxJub6/uNGXtnoQEYUs7wUHbd6sVe1XWZk+XO+IL08I3+LfOSTCFzqQSuQCAQCK5lLqVSBDnoOJaho8c4yrimY9erGMp29UoqDqF0P9BPvvWcOlg5VQbOmMAeupHetZStmMM7W8hYmkqHotJTPc8kp3hgkaTQNXtntO1fPAFkIqxgcKfzhTBrrb1/7uY7ZvS3aAZRb/7ehpu+9EzHyk1SGtnlNJjGhl+4+9VHltZdtbnmKApRTogFcumJQm3XtulKYoFSnNpObl+iWq6F3ROb28caUKiccZWEr2w3aoo21KofnNBaWNKjqhiYp1pxt6ybMzTQYlEzT7KTWqR3LvOvm8lzLVnTMbFjolCJAoFAIBhbLqVSRJlooDqklEVx4thOnIA04Yp8JSnFhJLnN8hv7DxJBi6ZTj9+P71tIZszieRd1Ihj+YMYZy/2rzzkn2RQPBOlonlg4fie6a2+IWUryZ3f2bToX39mHOo50/XGEzt/8t8eWXffbM9FiX8iszcOvP2ra6cc8HRJH3Zlpl36XgS+Z+zaOtOQTEe2F0+VViw2UrNcc+vYAwmbcS7R+NCA1D2khXLsxcSy/EJrqTycWbdm4WBfq0bNFpIv2OrblgQ3zuf5lkyjV2XzFAKBQCAQjCGXrJHXskzTNJRGKyDn2EWRkCiKVFWVrpwxnXDRVY88+spx05qqsHmT6duupzMn8pbsaHnVPhN4Ixl7ZWDVhtKW5qq3gioktDU4cuFj6z/+wb9e+Jf/rg4MvVnYwtNhihy1F7/3n9+x5cZJARxyIpy3DkbLvvHyhG88PvdPv/bAR//sfX/wPZudanEceyqlLMgzVVI0VZvYaWLqutSJC6SqoirXT/Mg8ZvEkLmya/u0gb6WVSuvH+xrkxOjyAqWpt44J7x9EcsVXN0UMlEgEAgEl4xLoxR1XbMso9EZEcQN6BJFkTFMSJJAmXhFlIpxQvqGycrN8ue+dDxOc2uW/f2vJ7/zATpvcnPNWAI3MGLR6qE31gyvpeQkXzbnAlVko7/ENXXgbTft/aUH/XEtzQ2KEnW2HXznjSu/9Dvf+Op/2Le06806Uo3Z/Cc3TXx2fXMZLkZT+WUwMqmvpw0+NRmEojIBZy89UBGSFXlCgU0sRgbXNK56dffFp2+pl3MWB5mYs1T1+hnRgzfEbtbWTV3IRIFAIBBcQppKEc0cmjY2TaSaBjLRxEbAdJGBwOFcN/T072XUxe1MwDWWa9ji/KUfq//6xHGzmWvxj9ybqJfOjhbQ4PXhdauGXvfpSZ6xzxGWc4mhD61Y8JPP3fPtX7vh5d97f3nZ/MpNS3Z88M6V/+Xnv/2H9798ndvbphP1NPqv60Bt6XdWkyhqLsPZvHpcqzQXLhFhoPcc7tCJZqlWa06Z8hYxaMYIqCApqura0oqZni1LLnNMZpjcyLFsgeaLlrZiVvTeFfVsztQtXbqihnYJBAKB4OoDyyEounQD0fVRN2CoqmKZuq5pxzrnM8ooelLUGaOadunbK9+SICI/fFn+/kplT7fMjipbkIlvu46eEgBlLCnH1Wf6XnhtcE2des1VZ6bzYPXef3516YB93IDL+NInt9cnjVvzC7f2t+Bw5vUrxj/5ew8+8QcPPfkb96xa1kIVOVeObe9UU2WmTpev6r/9S88b+w41V4GYlmVWzF/a4H71urVuzYIwsAzFAKW4eDoosuamSwskfE3XLUtf0JUsnhpnFb1Ac3mazXBzWht9+Ib6u5bX8znTtI/XpgQCgUAguFTgiBbOoWSXQSZiySRJSXLygNmRA05uWaaFPkqOW0oYKETGdE33fR80JJSjl3lz25od0o9eUcPo2EXy6Z38fbfRG+fyUY3jfBaO+N2PH3lqT31fwt+i0VmJk2UvHLjtzx6d+syGznX7ovZCz8QM3nHOZz+7pbj1YHliy+E5bVRTmCKVCnopo8QKBz15w8ruu//n96dvGShN7ajkUvMz526d3vntTUv+/sfZzXvQE+BRam+7/ZlfvrncZo/G7Rjsz+/dPTnwTFVLNA27K5xCEsuHDnRuemN+X3e7TJQWvViwrXeuYONbLs3TeTPp4GtJkeKulrDocteQ2rP8ptnh2xb7M8ezXNbIFLOqrl7mL4JAIBAIrgWkA/v3wx9N00DBybJCKfXqdVBvjc0ji2katm2pJ4dQi+MkYcyynHKplM06l3/Z+Hc/UlZvP94C+5l3xdfNAKmN82NfslPOtpa3P9f/Yi2pN1edlc4d/ff/tx+0bT4AVwrKrjx3yhNfeNf+uW2E8Y6dvY987pt299CeX3rwO59edsz3o5zwn/vylol/983GIft+5eHv/MpSpspz98X3/vfvW69vhH1O+d1P/PiP14+LRvx2gBbdtmnm1g1zGouqFt/74LO2fTxyDOzQe6R93ZqFXs2GRY3oHWqba7hLZpKP3ktbc5eLUgSgdhT6YW24moRRel8BSVJkwzYzheyV5ShKIBAIBFcxym/91m+pmqYqCk1oHMdS6rMN9GJz+8iRjmJBJ9snFoFoUORcUTVFlsMgMAz98i8eV25Seoebl/lb74+XpjIRftMYl+yc81JUfnVw9UsDrwbsXDsmRo5RKMVtO3uV1ChqDpSSrHto4QSqK37WoIYxad3+1tc2T91V3nTvHC5LasLf+U+rpnz9STmKiaKU7rzh8Y8vr2f1aVX7/i+9pK7fFLmGnzVV0JWww1HWf/jWoexIdrADCRgG+ub1c3ZumalIWkHLa4rux8ngQKHQUo4irVaz92yf8vorS/fumpqEhiapBSnfJrfkXXPuZOldN9NJbZeRTAQgvaiqqlsGRijSDd00QCM6uYzl2EImCgQCgeDyQfm9z39eUVVGUSaCboOZJBkVmWiDTNSPd09sQCl8JTcMM/3qRNO0y7mEBL0yVCU/ekUJ4+Zlzp/Cu9qPt7qOGfWkvru+b+XAq5sr2xg5DwMwVeXueRNUy+7cfJjIcn3ahD33LDwyvYUpElcU3XC6NnWbvUOZA31b3neT76hMlvpmjiP5vFOLdd1641P375qTZxKJauW6ox6+Zd62e+ZueMcCNm6cNVRRDEviJMln1nzopro1Yk8SbrtXs7Ztmn1gT5dGzHa9raAVDEkPaFDz9H27uo4cHL935+SBvlYpsXWm2cTKS7msak8dL923XH74Vj7xMpOJAFwPyMF0cIuiGZpmglzUVE2V1ZMs7gKBQCAQXFqkoaEhEGlhGIJCbK4bUaDYa4Ts06EUfNNATlClccIM0wzDQFVk7XTjai8f9nSTn7ymvH7Uybau8f/y0bjzqDOZsSFm8SHvyKby1t21veduSjwFNeE3PrY1lvnQ1PZDs1p8QwY5ZnnJ7d/bPPfRNYdmtflL5r5437RK9ugAI86n7iy37Oref/Os/vxpnpFeDzp3Dbi1RCvXqGNtvWVaoo6M3EmtidqW9XMP7p+oUbdFLmZ0yzFoPZAqcVBltYAHlFCNqCbUOJiuckVX1PYCuX4Gu/U6Y/rEpstOgUAgEAgEF4A00N8PYi5OkjiKRtxJDZxZ1zXTNHUdhcMpxhL4MprQhHFN0+v1WsaxLkNryuEBsq9XHq5Kw1Wyt0fa1ytx3rzIWxfSD99FrTGMe1yOK68NrtlV3VNNahcZNA/EIlNkJh09CecdewYf+cKPem+a9+yHltTbsj457vIG4VymDA5Ba9gYAkly+6YZ27fMUhMHZKIpGYu7gltn117dZa7da4WUUZ4wwhVJJglRiDStM7ltXjCpXZo4ziq02aATmycSCAQCgUBw/kgHDxwAMaeoWgyc4A9vRDg2hOVUkZgCwjShPO0ZKddrtWwGRyFcPkQxeXqt9KOXlThJ9VRTmjV/x4Kp7CP3JO35sRNO+2oHfnD4sYAdH8AxknCuJGzRS/trGX3n9RNPHaJy6eg90rryuZsUrqJLamLOGBf98p29NAyjiO3qtVbvy+7sc4mkOBafP8G7f6lXzMqarhiu7Wadxlj+5okEAoFAIBCcP82xzzqoRV0HpQg0NlwksiJjH330sH1Gow5jLAhj23ZwJvBg5+aGywDGyKvb5H9/Vil7p5G48yazX3kHzWeay2NAb9D/b/u/c8HNzedKwz/k5dFcyzkZHsq99PTNNNZzzM1we+744GN3lTSN0Bi7ZspQx5DliMKkZkyGgfrQM6huZWxIeWdJeAKBQCAQCM6RZmmKBsU40lIaay4GTVNd27It4+ylNY6wliTKGHw1SNXm2suDoSpZs106nUxEJ9s3z2NjKROBgAbjzHZ5tKMvgka8bHr11Wv2xjfmJ7Fmc9uVnGmd5D03hZZlaJphOrbl2iakMNvMZvS2omo5hmGZdtbJFHOmY0FFpXkWgUAgEAgEF0HTpohzErrtwBbhixjaAidJOyZCcZ6O4TxD2x98SxShXUjXDc54HIeGoZ8yLPpSEcZk5yHphY3yxr1ykLrXNnV+73XUD6Ut+6WEkvuW05vncntsDaAJo2uH1z/X9yI9n5HOVy5RqG7dNHvvzsla4rSSQmdees8Kb9FUpuuKhF6rJTQoNoA5NC5KCtRLFBmdWosWZ4FAIBAIRojjSvHigRLaRHR0CJcuNjecAE8bneM45pwYhgWLSRzBjtql9iEH1zNQJut2y2t3Sf0leaBy/GIeuCF59y0MNOJgReKMjG/lYzxEuxyVVw29saO6q5rUmquuahgjB/dN2LR2fhI4nVJ7xlDfcV1w7/XcdQ1VV9OxzOnTOfqIQDkenxcyUSAQCASCkWPElKKiyIahW5aJo03PUFxzziljSQIfxHEdSlkUhRLhoCzPYoAcbfqGyGOr5H09Sl+JgBykaLM7fiWTWvkXPhLrI9AmfyEwzvbVDzzX91J/OHCRg52vFECyHzk4bvXK6xlT2kirK1tLprNPPpjksmbDXnip0olAIBAIBNcgI6MUdU01TAOU4pmckqDGwZHOIA65JIGmNGkSh1EERX+jnbqx2xgDomTtLumffqL6x4M4H4MbGhnfwj/xQDJ+bD0mNgCN6FFv9eC614fWJmS0InFfDsBTgIkxmSaq7xl7d03du3OKRKSslCnIuba8+vmfiye0a6LroUAgEAgEY8/FKkWp0TERRKKupc2CpwFkImc8ijHam6rqiqqi88Yo1DVNSa2Jjd0uAFAYcUKihFQ94oWSoZPWLCq8Y6eEHaKY1AL8VBViGfgJO8B6P8Kj/uUJZedhkCDHr8HQeEuWjyvwGRPYDXN4MXP8bGMD57xOvf31A6uH3ugJ+pprr1LCQBseynl12/esoYHCUH+BUk0nmiu7WSU7rqh+/H6+eIYwIwoEAoFAcGm4KKUIBbhpGqYBku+kaM4nAjKRUhqDmpNk2Bm1XRwzmhjmRQ1hgfOUamTjPulQv1T3paGqVPGIbZKuNn7PUtpeIIpMKnWy9aC867A0WCVBKGkqydocPi0dr6rmwxmk3d2SHzYvo6PAZk7gUzr4pHY2sRVl5dgLFMroYb97Y3nzztrugF6Q60TO5YRKnFBNuQQ/4JxhjAwNFvbvmtRzeFwY4vggiUg60W3JtBXb0ayZk5S3L+cr5nAhEwUCgUAguFRcuFKUZdm2QSXq2HuMSBwgnDH8yznjDNQYAzUAC5IkqxpGaomiMEli2F1NXSKfSVyeC73D5Os/U/b2yPUAvuKk83S1M8dEZy9BTAbKoCDh2pqbzkLG5g/fQpfPYq51yfRVRKPVQ69vrmwrRZXziubcQAmi6St3Tl61O3doWE1o6BiJqQ1NatE8bFyvt7rFfQMyY6FjVjpy+2+Y1jd7HDzF5sFjCySM3u72rRtnlYfyCtUcbuuKpkC6kFRTNQpZ5dZF0s3z2MQ2tAELBAKBQCC4VFygUlRVFWSiqiphGMFJ0EGJnIo/9Pgno3UI1JbU1HBoOwTdFoSEU02FPS92XMLeHvK//l3z4XwntBpfJLMmsF96RzKu0Fwce/bXD/2055lSPExBZV8AjL3zD7496/ntapxIFO87NvpLElcwpjNs57Ikp6N1cKUsJYa28aGlL3zmnsQZw3CEKXA5A32Fta8tqVVdhzl5nlUh8aCnG9mx5Xuvk+9eRloyqBEvlWQXCAQCgUDQQBro72WpJTD9QDMg/kFTYHOPN6PrmmHosIesKKqiHXNtBwX7sdkGcDJGWZxENMFOipoG2vICbUTptZGqT17dKv/wZaXh6bCBoaHbGlkmoB0Teqq4kGWuq9g3EQ5PKMEgwSAwJaKCpJWxkRqu6AN3xDfMvjT2NbhD5bjyxtCG9aUNEce7dAHIUXzXXz257JuvNZfPjXrefvY33775waVj6W0bZPDwYO6VF1aEvulyO09ypq6ML7LbFySzJyuTxuuWhSHCBQKBQCAQXA5I9VoZNF8KFOMoXOATFkAwYrHebE7GNbCOMq7ICsi9ZjQXSQblF8UxY7R5vtSYiH/S/2m85PSchKhw5AXJxCjGiCkDZalnmLy8Wd7bc/wkrsUntfHls9n4FpaxcevWA3LVl0AUwqSpuENXO581kc/tYhWP9AxJvcPoPVvXSFuO51ySd3hb/pLFJfESf3dt7+vD63qC3uaqC2Lqyh3v+vy/m/Xz69cID2fXbbN/+vkHa5355qpRhiZyb3fbulWLQt92iZ0l2VZXvnlO+NBN1M5Y2HUVLdPNnQUCgUAgEFxypNA/jTPnVBw21CF68YNPkIxAlFBQe4ZupPEwlMD3YdMxU1yziG8qxYaRERawXfG4mfGcAalXrpO9PdLubnlvt7SvRzrZlw1vyfG7l7DbFrKM1VwVJ2SwgpoyYYRSYhqkJcNbc2g4vNz0B2X0kH9kY3nz9squ+EJNice47a9/esNXV6rws8+Tcnv2iT98eN/NM5vLownIxIP7JmzeMCfy7Axxc1JmXE56YFl42yJiupaqa9hLQSAQCAQCweXE6ZXiMRp6kVEWRjGoPcM0FUWFFWEQgtbR08AqIBovQAi+Ja9slp7boIDsK9eltH/dSVw3M7lnKZ86jltj3ctuBKjF9Q2lzZvg2IDDAAChEUlEQVQrWwejoeaqi+P+//L9hY+tlVlqwj0fhicUnvjDdx9YPr25PGqAcD9ysHPz+nlezSnwXEZ2JxTIQzfGN8xXHScdFCVkokAgEAgElx9v0TWPMx4EoReEpmVnsjlV1XzPq9WqskxMA3sdwjQaZfzmfeQrT6s7DslD1VNlYmeR/eqD8S+/g83tuvJkIsjuI37Pjw4//vLgayMlE4F9N02PzQsJIzM8qVgeN+pNzxyHsLRuemO+V7OLpJCTc+Py0gfvorcsNd2MoVzqQI4CgUAgEAjOxBltiqBpEkqTmMoqOrgByeh5HmMJjkoZ5eB7ICz+9/eV9bub/RGVdEhKPkOmjmM3z2dTO7iN3veuMBhnIQ3XDm9cOfAKPX8POG8BYw/9wXfmPrnx3B8JJyRwzZWfuvv1n7txVPtpwtMcHsquenG5V3dyJJOX8nmHfOId0XVzTVUTGlEgEAgEgsuaMyrFJKExpYqi6poeRjh4WVVlJXVlMtr9yfyIfOFftaEKfott8OWz2Ip5bNYEfqHDpi8xoLk96h/wDq4efONI0NNcO9K4veX3/tbXW/YO6ME59XoMbGPzQ0te/NTdYc5urhoFGCMDfS1vvLbEr7kucfJSri0rf/huessiXcYgjkImCgQCgUBwWXN6pYiDV+JEklVD16MoZJSiHTFVic09RpM93eQvvqPVA5QRS6azn78nac01tlx5gEw86OHIlV213T4NmmtHh9adPdNf3DFp7b7OTYessn8mFUZVuW925+b7F29+cHEwmjIxjtSD+8fv3DKzXnMyxAWZOKGgPHwbvX2JqmpqcyeBQCAQCASXMadRiozxOI6JrOi6EUcRpbGBMZ3Hztng8+vlbzyjRAlKnfuup++7jeoX0gfv0uMn/prhddsrOwejIRxDPvrIMc30ldt29Ex5bc+E9fvHbT9uwoSvL4/PH17cdeC6Kd0LJvbP7Bg9B5KUSv29rYf2j+8+1BlHepZkclIWZOJ7buM3L1IM48o0DgsEAoFAcO1xqlJsdE+klBumBXoxjkPT0JUxlInA156Wn12nMC4ZOnn/bfSepfSKa6WE27jfO/h8/8r+oD/hx5xNjhWMa36ke2H+8PD4jQetkudnrJ75E4YntcSOHlk6Bm4ZtXtaq1obXl84NFCII41wJU+yWTnbmpE/cCcDmahjuO8r7XEKBAKBQHCtcqpSpIxFUaLpBhTmcRSqmnLBUVUujCAif/0Ddct+1KYtWf7Re5PF08fCGjdSgEasJ/U3hte/PrQu5FFz7TUA5ySJlQN7Jm1aP4/GqsxlV3JysqtKmmvzD93F77wex0I19xYIBAKBQHAlcFpjoaQqapIkkgQzY120D5Slut+cdy3elr+SZCLjrDvoefTIEy8PrrqmZCJj0vBQ7o3XlmxcO5/Hus2tDt7apuY6svLS6ezT75LuWoY+lZp7CwQCgUAguEJ4k1JM+9Ol8fe4oo5po3OD/jIGd26QtUkx05y//IlZvLWy47EjP93vHWyuOgdkyo3oSlLDb4YxcnD/+PWrFx0+MEFLrDzLtpJ8Z069dV700Xvi//Be6bo5iqxcgrQkEAgEAoHgIjm1/AahyBiTAFlO6Fh3sAPNcWRAqngSzMkS6ygw4woZy+In/urBN57tfWHofPxpd/TH9331jXv+fWNn/UodC0yptGPLjM1r55UGiy7D+CuOZC+aknzodu99t/Pr5hmOg8OhRM9EgUAgEAiuRCTfq57oH5EyliRUkhWQikkSGRoU82NXyg9WyNd/pqzdIfGXXtLLAx8Nfniruo1Mn0r+5I+l8eObO10k3T1kcIDHMYGfmSQEJ5yHGd6YjxMJFmlCcB9YiZvS9THKIlgTRsTziO/DJ8+4lXtu2bp03C6pty8YOPcIzlqU3PXvG6d/63l3qM5laXjFwh/9xu39E7OXXYDqswL3Y9vGWbu3T6OJlmNZm5qOqTy0zF8+O2ltseyMlXrDESNYBAKBQCC4UpHq1XLqUPt4YZ4AlBuGGSUxiCfD1MemoGeMbNkv/eOP1er+fv7Ci1mv/4/2fiFHK7ht9mzyja+R2bMk+UIH7eJIE4/84IfkC/+Z9PY2V44QlaWzf/afHto5M8vh0s5yeZzLlOt+PHtXbcU3Xsu/sEYC9XmUJ//sY+vunnYFKUXOyYF9Eza+MT8KzBZWsJjekiE/d1ttXhdzsxkrY6ua6JgoEAgEAsGVjRxHlLOT+sk12goZtv/KlDGQWM0No0yYkLW75GqN8b37SByvqLzalInA9u3k3reRf/5n3teHivJ8iSL+6qvkV3+V/IdfG3GZCGTXbn/gd79xw5M79PDM7fWct/TWH/7Kht948K/u/+W/KvzslRNlYjhx3FDHKDrBHnHSGH25vTumxIFV4HmLGZNa6UfvrM7vYk7WsdCaKGSiQCAQCARXPMqvf+rXNF2T00jOjVUwQykFhajrOkgCmB+bEdDdA+S7LypBzxDZsdP1Bj/W8y8u85rbgCAgL60kh4+Q9nZpXAc5x0sCnbtvH/nq18h/+SPy8qtk1HpequXqpE1HFMM6PKeDKafaBZWET9vce//fvzjpWz8D2dpcm8JluT5z0tqP37Nz2cREu2KGfQwP5LdunDPQ22YzK8Ocjhx7cFmwYDKzM46ddUQIFoFAIBAIrg5AKX5WlhUFvWsflykgGkEpygqW90kca2NS8D/2qrJ1Lyd79pDu7jsHf7ai+tqpggs01tat5PU3QDVKixYR7a1Gu/g+/8kT5I//lPzrl8ngYHPlqCHXvc7Nh4xcy955bc1VKTLls9ccvOuvny6s3iqdbKBl7W27Hrnj5Z9fsfXGrtC4AmQiY6RSzuzeNm33jqmDfa0G03MsY6nqB26pL52e2BnbybmKqoieiQKBQCAQXB1Ih3buJxJxC65p6tLRwSuc8zCKQUEahhkEvixx7S1l2cUxUCZf+Fct6CuR11Zl+vb9/v4vjovP3EycyZA7bid/8j+ladOaa04BBNmRI/zP/5J8/wfkwhqsLxS/q/Ovv/tpfsysyPns9X33/PGj7q6D0omXYVml97/zx++ZPNyeqVujGDFlpIBrLw3l9u6aPNDb4ns2Y0rDmqhL+gPXeW+/PnBd28m7aE0UOlEgEAgEgqsF2bAMTknkRWmDc9PiBWW9qiiMsYRSRVEbm0avvyKc+Ser5DBgpL+fDA2tqLxSiM/qa6ZaJY/9mDz4bv7U0zgw+cQrg8uME/61b/CbbyN//w+kp+fCZCKckUvSBfxitX9wfF/avgxXxfnSDcPv/tzXMjv2N2QinhYmVd3zqfd+7deWHJqSr9vKZSsT01+A96+/t7Dy2Rufe/L2/bum1KsZndrtSbHIcpai3bvIf/t1geNYTs7VdA1SjpCJAoFAIBBcNUjV0nB1EAP6OXlbN9H1XWMDSIQwDImkmJYVBJ4C2nHUWhW7h8j/+LpWHfLJSytzPbt+9fDfz/G3ndM3tbTgOJWP/Lw0pQuVbLlMXnqZ/OVfkVdeae5wAUhS2FYYmDfp4DtunPLoKx0rN57SZHwW4nymd+n0137tgZ4WpeXA8PIX90//p8fwVh4F5mpLZm/90B3rlncO5y/rznyUyr5nDvQV9+2cPDRYlLisENnkpsMtjauuSToK7M75/uKpieMadtbVTUOIRIFAIBAIrjIkv16tl7zACzRDs7NWahZqbksSmlCm6QZNEs4TTdNOdKYzUlBKvvuS/OQahe7eJ736ys3DLz3S960cqzY3vyUgbd92L/nMp0khT77xTfLt71xAl0QuS1F7S3Viq0KkvvGZQ/ddv3lph28pi9b03vOf/03vPYcTSlJp9qQDb19+eNlUabg846Udk5/ZqA2cahnlkvTan/7q8/dMaC5fliSxUi5l+3tbug+NKw3nJKbrTDW5bnJDl7XWDO1qY3MmxnMnJq15xbAN0zZVfUz9bgoEAoFAIBgbpMCrJhH1a0ESU8PSTNdSmn3sJPgXRbEkK5qmR6EvyzhWId10jHTxpHWwcNSEhn+Pzjck5ilr0sVD/dI//UTZ3835U0/l+vZ+qPcby6uvnffgjq4utC9u3IiN0edPZXbXC5++pzy5TSZSf7sFGrGxXo3Zsp/uuOXvn1GPdDfWnIloQsern32gddP+GW8ckkoVrbv3RFPiMZgsfe+7n989+TJ1iIPhmwdzB/ZOGuwrVioZhasmMw1QilwzVXV8kc3vimd2xpPbWTajGpahGbqqqScOnBcIBAKBQHA1IYV+TZJkSnkcxowxKPg1QwMZ1zAfJgm6ldF0LY5jWJZlmTNYw0E1otRLBcKJigjHxJzQoxH7ufF0x6NyMl1uLOAHY/yJVeQHK6Vw10H+8svzaxs+efhL2XM3KI4Q+x+5+5u/eyc5nVXMDvnbvrV5zl99q7n8Jpiu9T90x/abppoBXfKX39MHS80Np4Np6t89+wXsm3iZAY8lDPU926ce2j++XnMIVzLEtYmpMEXm0tQOdvNsf/q4pJiR3KxuORYaEVOBKDSiQCAQCARXMagU44Tt3bvv4MGDNEly+fzcuXNN09yzZw+sAe1o2/acOXP8IOjt7Zk5Y0Y+n4PDfD94/fXXJ0+Z3NbavmvXzp6eXkqpZZmLlyypVavbd+zARdOcPHnyxImTwjDYtm1bpVKdNXNme0f74OAg7FCr1kzLzLfN+umG8Zv3SeTxx41S74d6v3FH6fmxlx59N8z713/4UHPhKJ0lct9je9r+5XsyiNtyubn2FDKZx//+0xtnO7N21+/54nfdTbvPdvH53O5Pvvs7H5yB2vkyo/tw2/o1i72aBfM2s7PUUSRVVeVp7cnbl9RndSaKqpiOYbk2aESoDygn+FQSCAQCgUBwtYJKMYzivfv2w0JLsdjX118ulxcsWHD48GEikYkTJkiSZFk2aLu9e/fOnze3q2sS5+TAgQNbtm6bMX36+PHjYb3rui0tRVAWIDEPHjxUKg1PmjQpjCJQkK7jTJ8xfefOnUEQTJs6NY6T/Qf2F4vFfC5fr9d/+lrl2W3T2P5u5fXXx9cP/P7+L7qs3riyMYOr6sbffP/jH57fXCbE8JNpm/tu+7/PF1Zvaa46BUlKMk55Ttczn3tgoN2c8+r+W770nL7vYHPrCdTedtvr771+7rdfGpgz8ZkPLqpnRtfZ0HkBz5FSuVJ2d26dfnj/JIlLOtcy3LGImbH4+CK7d5E/c3ys65JuGFYG/WnL6agmYUUUCAQCgeAa4ahliKPHRNuxXdcJw5AhFJuROZcwKLTEOctmM+VypVqpxXFcKpczGbdxKOMMtmKzcqN5mnPd0DPZTFtba7GQr4EerNexj6Oqwh7Dw8OaqrUUiqZpmHbL3oHWetmXDh4AzXJX6Zmxl4lA+abFP3v/3OYC55P3Vu76yqoH/vA7Z5KJ8CvqU8Zv+vX3vvA7Dxq9Qw/+7xfu+q/fPq1MBBKJvbqi5Zt/8t6nPn7D5SYTfd/Ys2PK6pXLDu+faHC9QHJtUku7ZS2cQj94W/CZd9YWzyDZvJMpFtxCVjcNVIpCJgoEAoFAcC0hN7oUJpSWS+XDh4509/SMnzAe9EAQhv19/fv27e/t7UV3OZwUiy1BEIBGrFRrsINpWiTtlBiFUW9f3759+w4dOgznQdnIeBTFjDLLskCT4OEpsHMYhZZlwnpNVfoqxr5+lwwOSKVSa9R3Y+UiXNtcBFvfuyLSUTFbTLn+pUNv/+MfL/6/T6o9/Y2tTSwrXLqg574b9t29aMc985/7zN17FrRf92+vvOOLP5r0gxcw0uBpkeUDdy6Ev75CA3m0AgleGJTKWzfM3rpxdlDJZalbJIW86s7s5O++MfjIXeGKeVK+6LqFnJNzcWgzaEQxtFkgEAgEgmsPmSZoO8SxJ4RHceR53oQJExRF0TWjtbV1yuQp4zs7TcuErRZoQ8uqVqugHR3H0TQVDoT1mq6N6+iYNm3qpEmT4MDmiTmDTZQm8BdXco7jX4gE8yAlQWIqqvL8RjnwqNbXD7L0nqGnMxTdOo49w62W5SU3rxp675/87LY//n5+9ZZTnHWHN9+w+c9+87EvPvLob9/7+O++4+nfeeDgdZPn/njdpMde1foGmju9CZbPr/2P73nhjs7m8uUEPIFtG2cd3DdJiewCzeWkbM7Q3nm9/4t3+7cvkSZOcDLFrJ1xdDMd2pwOXGkeKRAIBAKB4FpCDiohSzjIPtCFk7u68rlcd+oRRlFkJbUjYSs0S9WdJHV0dPi+NzDQD0pRTaNCg/iTZVnXDcM0dUNPRzszShlorbSRuiLJEuhLbKEmHOYd2/HqXrVWOzLAXt7EWGlYHR4qhgO3lFem13MJuO2/fONT9/3xLZ/96wnfecbo7j9RE4XzZ7/2vz/7N3/xwE9usnd1ykOtVqXNDbP23f+2fta/vyhHcXO/N+HNm/6Tv/jozz64CCP1XX4c2DNx59YZJNGyzLUkc/o4/vn3DL9jOZ0+NVNsyxm2qaoYB1wIRIFAIBAIrnGUX//VzyqG4gcB6LyW1hZQdXv27C0Wi9VatVQqe75XqVU1XQN5p2k6qMnBwQFd10EyBn6ga7qbcYcGh8pIpVqp2rbteV5/f3/dqx86eDiJk5kzZjq23dvbV/e8QiGfz2UHBwe7u3ueXadu2p0ohw5bvb13DD8319uikOSSCBNjuKbEVGLs2LdzQuLWwurffPgHv333/smOGVKrGrr91Rnbh2752YH7/ubZ9sdXyvT0rcnMNA7du+zp332or6hRTVUpURNGZUlmHM7PL7X2AsU/0F9Yu3pxEukgE7OKs2Ra/At31js7zGwxC2kA7YcpzQMEAoFAIBBcw0iHdh5wiy4nXNEU0zAppZVqzTD0MIx8z4M9ZEXOuC4sylzSNA20I8gIy7biONJ0wzTNSqXi+z7n2Mrc2tISRnGlUkZTomnatgX6MkmS4VIpjqJsLufYFuxQGi79+XeM/UdUafsWWhlaWnt9dnVX23C3G5RdWssklQyt2MyXdB1DsIC6iSL8HCvC8W2bHl6+5d3L7cP9Hdt7puwpF3f3mLsPyuVKc48zUJ8+ced9i1/94LLWntq9f/fcnrntsqbJCd0/q0WvB0rC9twxbzh/Kce1BL6+fs2CwwfGO9QtStkZnfz9N/szJ+tODoc2C3koEAgEAoHgRKTBnj7DMhjDpmFNVyWMnIIWJRBm/Gh3PVimCcNGZRyvwhnlNE5gfztrx1HqiFuR4zjhCTMtQ9aU1CqHRx2zTDFYgcOoJZawKAANGv3PbzsH+/lg+WCo0kjhRkjtwWpr/0AhHC6wUoc3kMkxt0XOWhWaryj6YKaeFIbDjt0Dzo59suc3zzvS0NaWXffM33/DdE3Wp768Y/yqHdqBI+cU91mWKwtnvPype9Yv7yQS6dxffvsffb9j3R7YwiVCc1kpjpW6v+sz7/vuJ5Y0jjgt2Uo8dXc50ZXY0CpZvaddb24YCRiVDuyduGndPO47baylJau870ZvxXw5k3fSKI5CKAoEAoFAIDgJqV4pg/7zqgF2Isxa8Kkop+lal4qldAALB8FBkwi7IlquWeqvgMCwHCuOYr8WgNa0MpZmYBTgU4QHaMwkTOA0NKJhGG0+aP3fn+o+jdNTckpAi8YkCMMkCHhMaJwJ2bjdB3Ql4FbkZsIZ2YHs0jBu943eQdujdizlylGhv96x6YCzdosURs2vuQiSjraXPnPv5jtnLnj1yPV/+6hN1f4b5lVmT5r6rWfUvfuaO52BqGvC8597YN1NE0Eyv/2vn3Nkq33lBmd/b3PzUZJC9ivf/o3+4hn1343PHbzhr37EFBmm0FA2fPbdq5e1pGOBLlbGwV0uD2VWv3J9tZxtSQoZ1b57Yfium+Jiq6ubuiw8aQsEAoFAIHgTkl+vJnES1EMiEcMyIz/STQzoB5LxtNqkKRnTkS4gB70qmvdUXQUlGPoRnEdRZcu1DEuXVRzsAlsZWhQJiEuv6imqati6rKD0+cFK7SevyenGJiAZG58JS3j/gLFzHymXSK1GOAaVM7RobubQ0imHS7fnti7KEbhCxuWEtvcFH/rMV+XutwjNDDDLlJJEik8TG7o+o+vF33hg0w3jVCo9/K8bqWUdmdk2SEqHFk2QYrpgu5eT3LZd3fnn16iVusSZdrhb8o+bNuFeeEvmDrznbbVSz9y/+nf4eRhEOb1ZJwLL9UWzt3z0rtdv6Ki4aUTEk3n4a1tm/8W/NRcICWdOGZzS9tLHbtk7t6W56kKhVFq3euH+3ZMdZhdIvjWrfP595Y4Ox3RMMXhFIBAIBALBacEYLdigjF4QCUjG8mBFkVHqaZamNhwtn7OIYJTVSl5DdGogN9OQHiCOYL2i4lBqv+rLimJnYRs60wEdlVBS9chQlQxWpJ5haV+PNFCWaj5oMxIluBW969TrpLuH7wfVWCFxrCXB8sprbwte0JaN237XtN0LWmttTutQ/O7Pfd06MoBNvarMZIkqEjM01lJIWot+V+ehhZN2zc72tuoKI7P3+Npg1QlZW09dhy9mbGBK6+u3Tqjb8rTNgyt+uLmwdrve0wMaFH9Ue+uuD9y9eUnbwWm5IGvyhltBznPleMG6wSmv7sq+vtk92HeWcdCnJZw94xt/8nDfpOwpYvHex3Zf/4dfbi7At6tK911Ln/3svYcnOs1VFwRN5K0bZ+/YPFPjWgvJZ3TjF++u3zhfc/I2PBEhEgUCgUAgEJwWVIqNOUY5KMXQD0HqccZ1SzccQ9dVSQFxlGqJ5p+zQSkLvTDwoiSMMW5LehAn3HJNO2dxij0aGzLxTMQJGaqQw4PS4QHUjqUaTKRnSKKUk8FBcugQ6esnpZIbld7V/8PltVV2u7X5Pcs3vW1uZKqztgwHplrNW9WsXskovq3w06mgBdtq9/3BN4P2/OHFXbsXdXoZHZSfWvMnbeuf/52XrZ7B5n4nwHT9jU/c++JHV0TGqa20bim6759fnfL4Km3oDLGh3wSXpPK8yT/4b+/tnZw/RSl2bR/4uV/+R6nREVPT9r79+hf/w73dbXqhr5aJ5GreKLlKU62eM0ms7N4xefP6eQrV8jyb1+07F0QfuINlChlFEzJRIBAIBALBGTmuFBuwtBHZr/pxiGNWdFNTNRXdL6uyosppM2VzzzPBOacxi6OEUTgZI5xg30dV0QxVAdF5rgZKhHFS80nvMNl5WD7cL20/JA2UCFoWDx8iO3dZ9aFbSi/eP/R4kZeHls9f98D8bXfMqmXQy+MpaAnp6PapJtdcpWYrhSq9/8+fmvTYy7CJFVvirEM4Uys1uVSWOA9nTqWWAbJP7RuUoojIcjR1UnXBjJfet3DbgtM1AXPuVuM7v7luzjeeVSrn5Dzcn9jx0m+9c/2tU+jJo41BVS87pNz5K38p9/Yx193+c7ev/PANdZPMXHNw3qNvtFTY4Djn8Kz23qXT9k/NYlyZc7iZjJGD+yZueH0+Da08zWRUe+lU+nN3xJO6spp+mnslEAgEAoFAcIxTlSLHASaMxjQKaRSEcYCmQUmRZQVbKe2sreIgWZBPZ9Moafe8U7voAafIxHQYNY6ohn3h/NhOzdBZz5t7zcEJqz7pHpQ27ZNe2qSUypT39pMNG4yBIzO8nR/t/Up73BcVc90rZm1493U7lnRSPTVbUlbsry9aN9j+1KpsX5XLUtCWf/0Xbtu2sHX260ce/uQ/pOc+AU3b+chtb7xzYQKi1guKR8oT9pZAk1W62sLW/HBeDc+srLID3vxntk9f1108MKCGUdSS75/VeXBKdvlXXjIPHGnudJS991335O89WM6d5C5Ho+SOJ/fN/dEaa91Wrmlrf+3BVx+a5w5Ub/76qgkvb7Xgx6dD0Zlj1ca3DM6dtOedy9dc30reyr5YGsqsW71oaKBYSHKu5MyZSN9/azRzqulknPMR7QKBQCAQCK5FTlWKAI5wTsUZTVgSx3GUJGGSxNhnMFPMSLIE6k43NFVVzstA+GbqVT/yIpYwWVOcrBNHUehFlmuCMGVRQhrNvJxohtaQj3BJCSVHBsk//UQ91Ef40DBZs0YaGnRofW5985LauknJoaJW2vpb7/3ZQ9Mzlfjer74x8dGVRtWXg7AxuIRLkr9g5t/+35/r2DXwCx/5u/QLjnPwgRVP/vo9g20m2uo4lzlR4A7IUq7OIk3yTflszb6cw85qzJS0cyWXZaapiSZ/5Mvbx/3t15v7pDDL2vqxe5//8DLLTyoZNTjanP3QS7VZv/d/1Dq2O+9++OanPnv3gh21Zf/ta0bfsJT2mDwRrsiJZfTfed2Pfvtt5ewZW/MZJTu2Td+2YbaRuC2s0NlCPnx7ff503c07qioMigKBQCAQCN6C0yjFEwHNwxkHmchwzAuG+Au8KA5jO2MpqpzECaWMU6Zoqm7qigrSEWke/CYaChQ+WcIDL/AqPsNBzYqqq7ZrNXpJWq5FKYVNx84iq7KqqSgWsY8jKBy5Hkpf+rG69YDMBkt8/QYyMEAoxXZWwluj/sX1DQf/ctncg5se+v1/VZLTDDR5/Ou/eyjHPvo73ze37mquSjlwx6Infvf+4Q73WKvu+J7w/Z/4knWkn2haz703PPOxGwbGObGlJeoZfMrAj4Ofd1RQTj4SffD9fyYFQWPxzTz3j7/52rJmi/bDX98y6y+/KcHtbC1u+cBtxZ7q+B88C4uNraclKGSe/If/sG3m6Qe7wLVUKu7aVxcP9bd00BZHt962JHjPLYmTzeim8J4oEAgEAoHgrVH+8xd+vzl7OlD3pb0MQaKl3dpSx9wyAWkY+XFQD+IwQaNjlNDU7gU7Nw5EThAjDYseiE1QlnGQ+LUgqAWSIluuCZNhgcqUQQtqhqbp6DsGgK+QMfqwBCI1iWjS+CK0biaqxJbMkiqeNJzYcft4qVgkjkNsmxi6p2V3tcxfKS92X5fsI9028wwWnqKJtj1ya2+nbSZSx/p98gkec9xqWJozuWcy+t9prKnayrhDVbsSqpV6Zsf+eT/bNnd72a5GTFO4rsWaLHEy/nC9de+ApKqhqRpeWOytezkTji2Uonf+5c+cbXsbpzotQ7cu3TM905i3qDztsVUS57Lnd6zent26F05+dkAprvrITb51epsi3POewx37dk+2qePKzsRW/tG7gmzeEd4TBQKBQCAQnCNvoRRPIRVwaAKEmXTIi2zYum5qIB/jIEYxFyeMotkQtV7aXgzyEOQlQ8Mki1OHi2E9BM0H0tPJ2ZZtaIaqpvZCRZFVlIbYJ1LTNTitbjQ/MXgMnI2R1Ol3Aqe1HX1ae5K1OVHV2M74hXFk4kQyfjxpaeGtLZLtxFvLW5UZ3UYnk5RiPKjz48bFV375znJer7a67Yer2X29jYZpgGWy3TfMPjw1d7yVWZIOXD+lMqNL5lKuu6RUqubewxNe3jpjQ2/L3oFif71rU89tX1u1+LurVcM8NLdz0Yt7F7x2ZNvyCRZVbvnB5q7vPHeiEj0FbpmvfuLOoULTC/dw0Vj62Ea1hhEUz5F977tj3W1dZ2oTT2Jl07q5QTXjMsdSzPfeWJvZpZuOCbq/uYdAIBAIBALBWTlfpdiw94EKlEEvGhYoOVSKMA8CL4mTOIxxCmLsfajKoAi9ii/LErrdLnuBB1qSyorkZCw7a8GBIArhZM2zHyU9fTo15GOqTbVUNRoWSEg4CgQliepeZz6ZPZnMmUgXdNGudmIYsidbgZYxmcF0M+FKDyvsNqdvd+bAaVuO6sWXP35HZKm+oxlcG792n+oHXJKqs6et/vT9G26ZGBnKid6AEk3um+geWTixNGtC1DWRF1oUrpgHjrRt2jdp7YGuVbusvYfkWr06vnD4uim3/c1Tbev3bHhggR7Shd9fU9x+qGFNPQ2yvO2j96y+eyo76qaGqvLidUNwtsbi2Yk727d+9O6XPrTMs8/Y3bBcym3fOFtnhkuciUXynhX1bCEjovYJBAKBQCA4d85PKTZApQhiLjX/NedlCZScYRuapcN2zjjIQVXTkijxq75makSSacIMU3Pyjp0Bjaifl8ecxlegPgTtCKoRhKkCwpSqquzaksW9nFYb53qz2r0lk70WJzoypHpGlra300wu9uMBnt9iz9vizLdpvTXqf+Njt0amCidVwmTKS1utSnDw4Xse/9w9Oxe3heZJMrGJJIW21je1Ze+S8Vtum7ruHfP23DW/UOWZPUfkIGzscmTBJNo1cc43n9f7h8szJx6c235o0UQ+a1Yu0fQjvWkfypPoecfNz/zyzTUXL6OxZsna4Tn/97Gz2CAbcMM4cP/yx/7T2zfdPq2WOWn09Cns2j5lsK/NZpZNrAeXezMmyXbGVhRFCEWBQCAQCATnyFuMaDlfWDoCptHiDDoSlygDhQd6CFamovLc9eHZwDOnoz1oQv1aSKOmwJJVWdc1oqpPva7+bK00XMUw02r3YWnHdlKvS4zOiPaU/09LrrWmqFRizB2o6Zo1VDyb5DotUkyXPrfvlr/4od07DD9s1cdu5/PmLvvi15Ks+8/f+EzNOfojOZ+yp3bnPz7f+sJaOYwaa6NpXU/8wbu3Lm1Pl9J9tg+/4/f/Lbuvp7nmDDBD3/axtz/xiRvit2pA5pw888RttcHWAstlVPv33zM0Y0bWcixQ2M09BAKBQCAQCN6KC7EpnoWG8e+YubFhCEzVIc6PlEwEjp0QPjVsBzcMGyfdggVV19WZk8iSGUTXlZiovlNkXVNIGvR50O5cEy8qlbKcS1ySeUEJ7Au6KkXunl4cWj6/cGSYZt3t77+1Y9W2jnW7t332/btnZFoG/FhXqIoSuVQ0dt04jbW05o+UjFKVK8q+Oxese+f8UE9FG+ctPfU7/+ap9vV70vM24bIcjW9Tq/XmckowvWvN77yv1znVac6bAaW48fWFMlcdbk9plW6aG7e2u4p2sqdvgUAgEAgEgrMywkpxjAHdg5IxbZU+PqV6FD6zjjRvMp8+nmcdAnqxZreytg5SLAaWWi6bRw6NG+htyRdLtuMrDISZmnq4OT+GWo29t8zu78r3zmib98M1tmL++NfvWPLc7pu/9trQhPwxhzuRIR+Y21afOiFboxLnr/zynUe6mhGf9ZAuf2zznB+ukuLjY264aRy8a/Ebn7h30sYjSqXaWMmymTc+/cDGpa2Un5NS3LpxrkIUh9jtOWn5LFpsceCeNDcLBAKBQCAQnANXtlJ8S2SZFDJk1kQ+rZO15nglMWqKaym2pRigMINAtbOVYuvQwqe33PjddVP3VCf0RjmPh6YaGDh4p3mWsxKaylBXsVCKZ+7zNr7runhCxx1/9C3Z83feOXe43Tl+Elnqn5jpXjy5f9a4vtmdncN8eg9d9NT2+d98ccZzW/QTYkZHHS2bPnLnS7+wYvfsFtaSn7xmrxSG5RsWPPeZu9fdNS2ST+3yeFpAKW7bNFsFpShbk4r8+hk0l7ckoRQFAsEYwtETxrlPadW/caRAILhsGOF+ipctkAkllJTrZP1u+Ser5MGKhC53OFOtoZvv/8mN33h+4f/6Ftc1pqlUU0JbDadO6rt54aq7Jve16uciGdWITttfn/9674Rv/8zed2TLe254+rfvD8w3DUzmPFtJ7vzKa5MfX61SrtYDyQ+OuekB6hNan//dh7cvm5AOwZZyQ/4Hv/h0zOOf/drdB0903/NWDA3knnvyDp1rHVLriun0I/cm4ybkZOFGUSAQjA4NUXhKwwylSUMBnguNHkVp0wcIRqEYBYLLhWtFKZ4IY+STf6lR1syJ/vgTcW7TM8YffpG8sZZEUWNlE9vqff/bvvWJxb6jnU0vcj77jb57/sf3M3sPwxIzjdc++bYXPraisfEU9JDd+tVVy770uERPYx1c9ZvvfvYXlsFMiyff85O9nU+sGs6rT3/uHUc60Zv3OQI588rnVvQd7nC43SIVHrnZf/tNeq5wYf0xBQKB4GygRsQhhowmMWfo7zZd19h4jKPLZ9eN2LU9DcOgpCEYhJFRILgMuMpbn08L5DyqQrbsbxrYXJMtuHWK9L73ktmzSaVKajXiHXV/HSfu+u3zNg4MzhhXzVnHfB+eQqYc3fjVlZ2vboF5yAaHlsxa/5HbSkddap8CVaV6Z7GtP8rs75Xe5D2ndMP8nvmTuKq+84s/mvLPP/IN8tgff6inw2huPgcggx4eyu7cMoMlapZnWh311nnhlEmWGM4iEAhGloZGBJUYRyHFUFoxTShMGOg1oSAe4yhOQlyJwVq9IPQxOlfohW+eojCGzFPGCAvoPgNkZ5pVN8yLIusSCC4l16JSBCDnWblZadR6D/XLUzp4pqCrixZI991Lpk0jmQzhjFRrJEHnO3r3wMQtvRpR6x0539Le7HCx7VBl+Xde1weGYT7qaH3mdx7cNa/YyOVOxK3TKbtKmWpyeJITje+Y9OoOvXJqRJbioVKr2dpe4V2PvmwMVcrzp7/0/kXNbedG4Bsb31hQKeVMbuakzNwudtNcViza6KtIIBAIRghUiDSNmhVFCSg90IFVz6vW/JoHyo9GiaxIURAGfgAzkNdGQUxjyhIKMvDNQCVblgmcKvRDyGMlGfJglIypUMS8tKFJUTg2vl4gEIwV16hSTCjZuFeq+ZjnRIm0+4h0sB9zoJZOR12yULrjdrJiBVm+jLQUyaHDkueZA6XxGw6M6/EGV8yr6icZApWY3fD41klPvSFRHJK899Pvfeltk49FjobszfbZ1H31uWuOLPnGykU/fKN1T/+eW2YNtBlTtw/mdh46JdeTq7XClv1OyEvTxg1fN3v3PQsPTW4Ghj4XwkDbtX3akYPjFWoUWb7oyHctDOdOVUzLEMNZBALBSIEyEXVinGq7oF6ph55PE6ppumFbhmXqlqEbpqrrumkalqVphm4aBuREtmXatunY+HnCZNimpmuUsjiMmp55KWu4a0glIkZyTQ2NTWUJq2CT0I0CwRhwLfZTBMKY/PR1+UcvKwltZjSSxLMWed9tyc0LeNP6BsqvUuXd3eQHPyBf/zeyZw9X1d5feeT//cq8dHMTzYt+7g9+NP759TBP21r+8fu/UbEly6dTdtUmbultX7fL3rnH9GPNi9VqXWKs1tXx9J99fPtM+54f7r7+v375lHwuscwtP3/HqvcsCTMml6XIUN7SyfYxwkhd+9riviPtPDFbeMGW9BUzow/cEbe3u5BHC6UoEAhGBBRuqNwaMjGslaugEUERguCzHFsz9aYZsCHjQNGdW97DOEuCKAwjRuNUdyYgMUFBYqh6SQLhSDiTVQX96EoY24FIctqdEfVi+oU4HKZ5LoFAMHJco0oRKNXIvz0jr97RaINu5mS6Sn7nA9H08c0s7jggGR99lDz6KA3DP/9vtzS0pERZ1+5hu6NrsNJ9258/NuOFrS9/8RdffMeMfCV++5denvLvz7w5iB/ANW3dx+586pO3ckla8sP19/7FT2QvQKGay7z6Pz+xLef3z+zAZphzptGGPjSYf/2VpbVyRiFKC89bstnVRj/7QLWl1bYzDma1AoFAMBJgJ8Q4ZkkcBVGtVI2jyM64mWLBtE51xYWZU5pBnYVTMluQoXDCWqlcr1RBHeqmDhVdWJ9ElHOqaiqIRVCEGJgU/6L73HTQdPoHhGMTWIQP3JAupf8EAsEFce0qRaBcJy9skF/fKfWXZC9s5iPjCuR3fy7Ku42lU0lY8sPDPz7sd3vUv+vpw9f90VfUmkcge0qbnusfeeTFFcWp+6szv/m8fAjHQZ+WnpsWPPkHD/WMt2F++erBca/vYm2tG2/oPDDRepNEfQsYk2pVe/+ert3bp/JE07mWZY4tm9M66cfurne2m07O0fTzjlUoEFwRpCLkVM8sVzaNDOCUX3ThIuf4kRd+jpMBJRdFQWpQjP2aH9R93TBaOts1M/XPcPKVU4KxXaE221id1rBPuhKYf3Moei6BJqR+rV4dKkdBmDrfwWCwWKOG6rckgV40HUOSVcK4qqsNyyKqRtSpDVWIO8uKisEY4MCGFTJVjwKB4Hy5ppViAy8gL26Sn1mr9JWa2cjtC5MP3MmcM/iliVm8pbJ9zdDaaY+uuvl/fV8bKHGo5sbNwNPnQmnJbFCK+6bnmssXRByrlZI7PJQ/vH/C0EBBobrNTYfbeUuZ3xU/cJ03fpzu5jJQI28eIBBcXWAbKIaZBxmB4yEuDZhnjKj8aJzsQpTiaXZCeXSUhvmtuXChwN3GVucoAKEYh2HkR5KkuIW8k3ESzmMGyq3xXFAjwv4JIzRdc5JSPPk6tBNaUGAjLKqgBWVUkL7n+9Uaowm2M6sq/ADKmmNiQATGYRTUA9MxYT5JKBoYFTgoPTlclqqCoFRUBdukG/G70q2NLxIIBOeOUIoIyLyVm+Tvv6RU0jEuusbffTO99zqmv8lzdoOEJfu9g6/tfbb41CvmkYGWAW/Bt1Y2t50DA8vngVI81HUGu+VZoVSqljP9vS1DgwWYqVcdlmhWqhEtyZjQQm+ZGy6dlrS16HbGUXUNSofmkQLBVUQ6nAJkA+iTVCleSs7xFTuH3U7c5ZhYvIg3GA89qo3S7n3pPGo1FF7ne2KUgCgTwziO/TQkPfYjtGzdMkEaVmPmJRx1IWRTIOHTQyD7gW+BL4aZYz8IdgZSAXl8ZUNLws6aDDJR0iSiK5IuE41wSYLpuMyFw5IE8mA0a9I4lmQSR5Ff85I4hpM0doLdZUXVDV03NdXQQTSiUFYU+I+bZCEZBYLzQCjFJlWP/PvzyspNSiMTs00ycwKf3MFnjKfzJ5+m3yDldH/9wOOHnvTCatfm3vd+/ttq/2Bz21vRd+P8J3//oSMTnebym1BjplIS6GgHaK4ixPf17oOd3Yc7qpVMFOhJospcsZhpEdOQdE1RbpgR3Lso7GxTM1lTsww17QYuskPBVQO8myAQOcgQHBdL4QPmacLCIADd2OhlkUQgFxqCgWPiP/kNAMGhmSoDQZPQ1NokJVGSnviMqJoCryGNEthfVmRQJ/C1zW2nQ1bRdTSNE/guWZUZDtg9YaDum17IhsELFBaoJnhnYVe4NljfPORNB6DQgVcfhBjD4R0N54O44ehFofpK5xtvf7p/Gg4f/+FF4WpJNszzc8UP1wO/BHQi3Gqv7vmVumGamWIBOxFKUj3hgwGD3EpT05EmON6EYLtv+gOU9PPYXWsoRaDxt/mZ/oHbEFK0TUINQIGbj6qRaJIE8hEmM83SGnemAVwT3rE4AZmINzq9G+i6J4yjIKBJIimyBpiGYRmarqaKE+Ri+gk3Rj2DMUAgEJyAUIrHOdgvfekx5fDAqapw6jj2wbuSWRMgk2quOcaB+sFvHvieU4vu/fsXZ33ruWRq19Ad17d/5ylSqTT3OB19tyxEpdhpNZdPoOtA/YG/fi77whopToiuh1Mmb73u5idn3vQMXVAKXXhesA/kugbXXWZb3EyzO7nosg/eWls4hZsODhVUMUM8n0JAILjsSV2jJFD2o2ZJBz3EOEiWgQYKfNAFISR+EB2BF4BWaGiJ5itwwqsAMsnOWElMoyDWTR3En1f1mkrrdMD7ZdgG6Cy/HmqGBlNQx4bX5ubToRu6Yel+zQf9p1tGEiahHzSkzWlfSVXXdFOLQxCgzMpY8OnDJcGGMxwD1wznT71cx/CT4ZdGfgi3pim1jh4HNA6VFcV0Tc5QgDa+S4ZTwLUZFsycez4B9xxkIkxxECUU7jyxoUpqW3D/E076AhxwktUUR8U8Cc4K2egFtGeACE8YKEUew++iPMJ5XA9aEyYd9KKCkhHmMec7ueUagN+OiQPEYkwhhYBY9OteEkWgCK2MCZUKEM3wgNCemgJ3ALVnSuMMMAPKvTEvEAgaCKV4Epv3ki8/pQ6UTxWLmsqXTKd3LmFTO4h1csCU3dV9P+n+KatVW2osUPjUNfvv/O/fk6vV5ubTMbx09hN/8K4D07LN5aNMOFD78Mf/UR4ahvyuqmT2GtOeK961yVkYKzrNZLxJnbXOVqIoFjdUSbENkrHJuAJbPCVcMIW25DXQiGkmKLI5wRUPyp1U+mBPRDQfoj+9tI8aapUkiuET1ACU61bGUTUN5EnDPgRSMj0W/p8G2F/VVNScIDFBLilSEmKTJXDCEag0GnMgHzC4kSSBuMR+bqqSRA2vfinpkUcVWhPQIqqmxAFas2Cm0UgK6qW5+RhHv1QBNBlEDOyj6TrK4SjCjn6oedI9TwYtlbqKffUo10wNTgG3AsVxUx4fBZaOWhdBHcI1wE2D6wd5BSrLzsFNA9lonKMqgqsC/QUXFoVBrQSZG3cLedvNwD2EC68lrBQyU5GLhgxi7uIrqXDRcAPgzElqXEyFI08ozKPshyuW5WaXx8ZoGJhvaFNYRHMmmjDTy4A0AzUKuJ80kQitDFUVTbEcC7ZyEJ0q9mLEHVPSp52eB+4JLgHwY/B6JJCmjbmUE+cFgmsBoRRPZcMe8tM16pFBqeqTY94WGxgav2MRnTeFT27nOQfzFIAytrmy9cX+l6tJbdna0q1/86QyMKwcOiKdNptPobnss//pobVvn81OqHRP647f8cXH3FfeSIi815z2TOHu1dkViW7RTJZms8x1WSbDoBJvyh15CgJxagedOT6Z0CoZlgZ5vmpAvnceFgKB4PIEXxu0C4H4SVAgoqrDhuY4Qq0DpT62/yag2xRV11MHzhYoxREMVgkXAF/XXDgrTSnXbOw9Dfg+NnY6wx5wKF72sdf26G5Hz3yGw9LT4h/56C54w960d3MVg/3S+4i3sloqx2FU7GhRVFU3bRzk0dj5rID+TmichJFXq3vlmmYaxc4OXde5JHsJGw5RSBZNxVVHvl80/AQKMpFziqoRDY0wDzoSJxSUjR+Ndxq+OdWIeHvSvxy0I2g9+IWgrFVOQ8+DlIP9GoMgiaGqkNYuQA6C7sRPtCbC3iDd4W96d1FW4ww22Tfn0qVUph57agLB1Y5Qiqehv0QOD0gVTzoySFZvl4eqmC8co+Cy6ePZnC6ydAYruJgrhTRaV9rw6uAaY6A8fpjZPcMLvvlSx0sbmgecjkP3Ln/0d++tFI+6xWHsg3/2wuRv/YwRaYc1+7ttj+y1p4ctbUlnJ80XuOOYBmnL0intMLEJrbSzRXYdyOg1HNynpZ2QRLYluMJp6hr4w7AptjFahVIah3EcYFxgilU3rqgaCEQM6WHoqBGPu9ATnA24mUkcD/X0BZ5XHNcKtw5yEEVVUCidFXgqcQjSCkeN1Cs1OE/LuHbLdUFlRgkfjqhHiatKBVMeg6pqwpqDZjCZwHI6jwbIVD7CJviEdMQI9vzEeVCChCgyh2tTCDcIUwmLPHTuE4UBDr3Ba04/UPuBDgSlKOmWiZ1HGQftmGawuAW3o0qEFKeiwh5RVQw/pzl3CvjFAsElRijFs+GHqBpf3KQ8s1aBTOcEuG2QjiJfMp3fPI+25oif+D/re2FLeSvkUBqVbv/yq8v+9rHmvqeDmuaq3/3AC++a0VCKdj3+wK/+S8eWQ91axz+P/+Qee3rQNS3qmiS5bmuO3zQrmD4uzpgsY8u5rG5lTE1P/YRhk4jIRgRXCXEcpw3NUMQjNEli0IdeCKApSFFMy3KyGcMCfQNFtagdnR+MsXq5Wh4Yguyr0FGEe6gZJlrR3uo24oNAhzRBbagSx0murSWTz4NMAqFWjbHdGU7RiYHlL9nzaEjDxkwjn07XIFDxCCivJyxKzcRKo7+jxA2Jm4Sn47gTFqMrcSRJ0l4O1HIt+D2BF4GSNkwtCmLGGQhEjFKYdm9NvfZgM076JRcLms2TBB4QzDZXIaBF8VsaJkyB4BIilOJbgDkOI91D5NFXlLW75Pjk9mhJ4rrKH1xB71vGAlL79oEf9kf9bkDu+8eXZ3758eZOZ4AW8v/0/d8sZdEiMrE7eODX/7Ww+8jX23/+6eJ90cRJ4cxZkmncMT9853V121F0Q0vDp+pppRYF4lvm7wLBFQGKQiyoE/gDS1BeQsEc1LwkSSzXTLAU53bGNR0btE1DIIrEfwHUK7XywGAcRXbWcbIO6ERV089FhcRxROOoXq7Vq3VN11s6O+ATnkBI+WBI4TOvSwXj8hpEfKxen1Y6UH/BJ+hakIw4RCZtngbJaCncwiHV8GtQY6b/YEeUbpEfxWGYrqDpsJgYpZsim7ZpZTCcAVoXVU3R9AtLi/A9oMCxgyl6A02vEhM/XgJc3FF7ZcOKqaq6lranCwSXBuU/f+H3m7OC0wFZCOSlWYdcP5MvmcFkiZfrUsIgK2m+yZRJOw/LtUCaOU6bW5i8v7ZfGS4temqbu+tgusMZkYNg8rC69o7J8B3FUjLribXGcO0bHR+p5DqjadOlbPaDt9bfuTzKtjiZfMZwLBytoqG7C1FSCq50GuUiGlISHKRK4TO1IPo1L/QDKLYppVBDMyzHyWTcfM6wLVAnSsOvskj85wnc7XqlWhkcApmoW4aVsUHi6IYBwudcbiWlMaM0qGMgZjuXsV0HMqGE8UrMAkpMVSrol9CeeHrgapoTtifjgBS4RLhMW4UJF2EfqJdETAoY9xlPUo+NOCYchy0pKlRKdM2wTNO2DNuGigokQthIYxxQBQmVMy6pMrZvNxxHorxr3oFG+kxT+CnAvmg8xGQfo+Ny9PCUGjKjNOV7VewD6tU8mAdtGvoh7JtKRqw+pQkfz9z4FAjGEqEUzxV4PXMOWTydz53ELB07v9SD5pAXyDQO9ksVX1rcpU/LTaj0Hej62Tp735HGgWfBPty78x3X1zNavhzPfGKdUar9oPU9YaaQjB9vZ42P3F7J5N1G/RU7WV9umbFAcD4cM9lggYlDglOZmI5iDr0ASseg5sdhDAWhAVi2m8tYjq0ZBpTbDY3YPJHgPAFdUh0aDoNANw0742AkZd0ERXSONxTNvYyFHgoX0EwGRmGWEk5AKcLWrC6jTe5KeDogulIHjSAZJbMhGWWUeJSRGCQjJR7lUSO2DIjM1JwH+S4oR2xnxm6dIB512AD3E8QiOktq+O3E9IySMU3beDR8wk3DtUfBJu1UFILshk9M/nGa+IPIq3qh58NbgOPxIZfHHpB4N2HfJIrhIFVXGq8NXhZuuTLutuBqQijF8ybnklkT+exJrLOI/rqHa/jSoljsk8t1MrnVnGqY+ouvGNv3NPY/C1IUW6qz84au9m5v+k/X65X648UHQjvHxnXornHXwjCTg2zdEPmC4IomLeawJG30x0KNiDaVKApCv+4HnhcG6BkRFKFhW042a7uubjVcPjX93jVPJLgg/EqtWq5AXdPJOpA5gfaBCTec251tKsXUxAUPSDdMOCzt/Mc1mWS1K6y/NFwqXHBTMmLTs2woaHEEIZY65SE+ZfDrYhw6A2mWMCI124RBOKJnIUyW6K8pjKIwos3WJY5jsLCXLXykhkP00A6KMGFxDJ8UdCGm+TiJoiT1Slmv1GFfuHGUgt5UdNM03Yydz1pZ13Bc3XYkRW2ITbjcOEpwWDd+U2ojfatBSALB+QI5NLbjnKEeIpTihSDLxLVIVzvqxZrPjznrPtgv7zwsq3p+ul1XV68mvt9Yfxb0it9/w7xCd3nqsxtVz38le3NZL9BiS2S6i6dEba2QMwnfN4IrlaZEbJhUkrhhUEnQiBj6tbpf82EeErdm6HY2k2stoMkqHbAijIgjSK1cCeoeiDzDMkATwVMB/YHSB7bBf+wBd7ZbDY8OdBCImyROVA3VPDyagKJYBKXloGXuinxScNEgukAvarJkKMRSscMi/BS4NQnnEZdCyn2KA2KiNGwMKLqYSxIObNFVwwR9h+IPY/ygngMlDbcVThqnFsc4QB0JM/AZBRFsDYPQq2GlCM7BZCkMEknTFdNWbUd1M4ptE91gqhbLSkyUWFJiVaOankiynyReuQbPCF6LhlhE06N4OwQjCmTUnh9CfTJNXKemLqEULxy4maAXZ0/iWw/KpdSyCFQ9sqtHY7PmTpO71U0bcDjMWVGjJBhX7J7dOeW5TUa5XlLzO/TpVNd5obhmr/22JSHGVBBj3wRXGpDvNIQitrIlaFZhNKEJi4KwVq4GNY/Giayqlutki8VcSwFmjgnEN+dTgovBr9dDP1DQyzThKGYAeDLoyBzmQHegHQFXnp6jxmCMekI4gScFOZJPScRQKdppUJbmrlcmcPnwE9DQiGNcJFfD9nQFBCC62gGBKEWchIx4lNUTXktAPpJIVmTDVEwDfYErClR/Ai9A/c15vVTzanjDIamDRkSlGMKdA6VN4Y5RWaWqEek2d7OJ5YaKFihKSOSASzDBt4R4Y9G0SdE9uEo0XeI08tBBPEhyNRX6cM3yOQxaFwjOHcyrkwTSVGMsRHPtUYRSvFh0FcP99Q6DRsT+LpDtUCbt6DX8m+6YPN01d24int94t0+LHCeBpW54+7xsrLe9sbMQD21wF/uJygoFatgVX5ozkUOOJDIFwRUBZDfwCcIC+3JFIYgLbHpjLA6iWqkKZSeGUeZE1Qy3WCi2t2UKOd3AEbiQwkUiHyVA7ySUqhoGra5X69iajAqeogENXX83zQjNvd8E7AwPVJIJSygs6Cb2HAXNBGrGVGXzyleKx2gkQkCTJUuVs7oCE2hHQ0nNjakNEm8ZQSWH8QZB9hlWrNuJalBFB/kYoL6EO6pIoPCgwq8bcL8gB4fMnNi2nC8oubxsOYqmoQMcGZSfZKSN4IaC8hR1atqBEtQqTI4q5VSpLetIhhUQHgYhCyNN00DwAyjx02tuXLxAcDFgupelOE7QZJ3mx80NKUIpXixwP/MuWTyNuxav+qRcb9r/9g7otcU3dL3/Nrs6QI4cIVAdPwO5Qd+UtPXvmD9p+1Du8GFKlH3qJOpHrFjs9UxNSiZ3MMjlRY4guGxB+yE2wQGgQ6KGHRH+RUFUr9STMITSk3H0Y2xYtpPNuXkMGQxlpUjUY4Ciq7quy6qqyIqGo1kMTlmthLHp0XU/ZC0yNjo1dn4zUHKkozUYPiyJS1zWTBOUIiUENA0Inas5a0ITS1Mp2pqc0VA+wicsokpWZF3B8TFwF1VD10xLNSzVchUnIzkOsR3ZslXb1mzLsuGf6Rqaq6lZXS4YSs4AGYonREWIohDHZYM8he8y1GZ4a/hEI6IkoU8eIoVeEHg+jWJNU+GuHxe24i0SjASQjOBFh6o9KEXIEZprU4RSHBl0jUzrJJM7eLlOeoebt/hgv9xvdo5/1005k5IdO8/UbVEOo7YdPUZMNn3wlpkvbGqrHi4ruV5W4F4QtXb0V9UWN+7I80b82eYxAsHlARo30sbJdKgKCkTsmxVEYd1HlzeezxhXNc1Ar9lOwy2ihgaVRr21eRLBqAL5hqKiTz54CiDQdcMEaQ+PBh4ZBrlBN+bwPM4Y6gaeUuMpw/5BPYCH7GTccjpG2AFNc1U/R/hlzQlbqI9NKONAIIKqs1ScbCVVexpIPcXSFFtTDNCRGs47KhomQQ5aoC9VUJYyHAv37ISz4QTnPz6d+L3phN+oqkRWoAoWBAGLY5D4cBK8wtQE1LhageAigbyCcUhfCWYJJ6QroRRHDHjDCxkydRxaFo8cHePSMyyVJHfWg4ut6ZPInj2kf6Cx/hTkKGrZ2Z10tHcvmTLljc0d/uE99vRKZHBZqjitlTqZVAyydtpWAV8jEFwGNCyI6WAVHMyMGjEIQz8Man7g+aAXoQhD732u62QzluvohgG6JBWISPMsgjEBbjhm/CkgUjRd92t1mlBQ7ZqRisUzK0UAfUPj4F5OYxwTDM+0muAzBAGUWreuLeD3wm8+KvKw8R0myJrhE2rzjSEyukwMGQ2uMA+bFLzrjQmPPd87ho8PxKKmEFWLEhb4AUtoo1svnAtfJzEaekRp1H8bQ96B5tqrnTQhYfKEVx3ydBCLWKdJNwmlOMI4Jpk1gSeM7O+VOMcsZbhGnII547550iPvJ1Mm8/0HpIHT6EWJ0tb1u9/45P2lKW2z121tqx1ZlV1Baj4zzUEpO1Qlczrqmq5gIKlrLmcWXC5gKzNmoVDtBI3YEIjwgSM9g7qPQzs9H8swDUMz29msW8g7rgO6pKlRRNK9DMDCQJZqpTKofMMy0F3rOYSMw4ITncYQWZFV3awz1C6Oikqxucc1D2b3DSHYVG8NcPHigRNB1q/rGtHUME5CL4Angh0K0rcqVZLiQYwMUPVtuDqCjA7zu2a2lz6D5i5XLfATIUWBRoxj7F/eDBksCaU40sA9NXUyfTwfrJAjgxJ6UmBSnEjTJki5Nlu6/nr+Sx+jDzwQF9uIqko0liyLGAYxTeI4RNOcQHrh4zc7kTx3yzpOpT36ZFL1EtvpiTKvbDcXTapDRpFmDZhiG58CwaiS+stuzqRGxFQgQkaSNjTDQhLF6D3YD2QioRExm80U8tlCzrQt9ehYZiA9meDSg/YSzssDg5CTWK6tGbqm6ac8oOYjTwEdAgs4dJ0moR/GYaI6WZ9gu7OtNeOdCMYAeEaKLMHTkjQNB1MHATzHVCy+SeWL9+38wRSfVoPjCD1eQvaGaZ5BZoeD/3E73lX4f5XfWviBkKIURYmxAYFDLoGrRNznUWKgQv7k37SBCqYqU+e/dH+yfBaHNAY186AeehUPnkbe1ZTuw6S7B53p2BYtV2uV8vZZbTqPpv9klbrr0LfZ7S8MTKibuWhSl2xZ44rsnoXRghnS+PbUAayGDUYiRxCMKpBNpvYkzERpEmOTc5LAOtANfhW73uqWzhlRFFUzDRyngk2Zoi3s8gUeZhwGPfsPqZqabckbpqmhM+2TMhJ45FBq4hyWjBI89CQMQZpUhspxFGcnT60wHKhbNLDXXXqEYOyIKR+qeaX+QR4Gjm3kcq6mg2ZXFFlFi1A6yUIrnieQw2FHmtRdg4/9ZxIoXLmmUVW1FdkyNFXTVVU75U25ioGqoR+gh0XD0IVSHEX+57+pOw41i0xQirctSAcPYnAtWi9jWE8n5zhZK93eBFKnV/VVXVVUJaiF5Sr78WvKK5uJFxM4WFFlXZNnjk8WTWGLppPxbbKC/YwUGYcvinxBMMI0sk6GIZgpwQENNAoxzkQcRJIs6YYBokFVVTNzvA9i80jBZQzIvlqpMtTbBxoxU8zCp6ofDwTV6HsK+0DNABbRvqAoWDmIY7/m1co1dL49bmKdEVeTcmk/xcaBgrEExOJgtV7uH2RBkHEMN+vgc8Lupjg4CYXi0ZnmAYKzAqk9DQ4Q0Tj2ar5XrSfwHhACMpFABZiQYtaGvypG1k3jG10boGv5KMJQ6KL1efR4Zl3TI7eq8uWz2MRWyHbTDZIEZXDkQ6Kkuq1jFTBdDUABjH4r0gYFRZEsUx7fin6zustaQgnk4QnlAxVlT6+y/aC8aR+hYSSTSOExlOKc4J5CMgoukob1ELJNnGIMrBKFUej5fi0I0KUwxqIwLMtyHct14RPmFRF278qBM46uoT1fNzWMiJP69oNnlxaWjSfe6IGKNQRYmSYHTBFBHYdLu4VCrBrJURc5wnZ1SYDbDqKFKUpEMeqgRFiMHQPQFxu8v1AWpIDgR7kPc+L1PAtwf9Ikjy3O9WodZCKTFWK7xII6sCYnSVDzsXuuijF80jL2WtHf8GMZJ1BzFEpxtOgvgVJU/BBfzqJLbpzL2vONLQC+syxhURijNEzj9R19iSUZUmM6qVB70RTLIFNak66W5MCg5oVy4/2PYlKuSz3DypYD6sqt2upt0t5uVq9FjhapKiRyJf0GgeD8AFGQSoSEJdhHJw27B+oQ/d2k7lESVVXtbMYt5Kw07J6m6zj8ErNOpHkWweUN4ww0X+T7uqHDQ0yNwQ2lyLGwjLBWgF2UaBLCbmlIbkgYURhCYoAqQba1WOMyI9xCb4InVHMFYwi8bfDMcICLrkeKDgVJHMLDowHnoQcVuwiDIoEAwl4EDHRQKvYReFwgdppnEaRGdMjpYIKk7qNM9Iis8GyeuBnLtguOaSlKAIkf3hAQizI6GsQS9toAc3UJ43kKpThavLxZ3rBbTtLw8TMnspsXMNtobMGXHMtVeLejOAljNO2q+OqmKxufR4F0qcqQk7fm2I0zI0iiQ3UlodLRbmM8inkQ8VJd2t+nvLFHX71TMeW4LcN0/fj4doHgTGAySgUiNi1j2RLTGMPu4WjmeuDVQSCCVoDqjmRalpvLOvmck3Utx07duR1TiCKhXWHEYRR4Psg+zdDktM0SVkKGAvWE0A+8Sp1RKityFMSRj3HoMIRxgPYqSACW65QwdjHJ6DJkM+LZXyrgzYMnp2EblMZkjWg6g4lIkR8EMAWg7aF4iQOMTQ0SMX3XUwsxOi44OcwsvsTXJHBPsHbUlIme7wdc0Xm2QGzX0dWcoTjoGEAjEg/iGCrR2AEM/UJB5nftmBXRPiWU4qgAr+HKzfKebhz7rCrY9Lx0Buatx8DyNY22GnoxmnZPEIuNHRrAAqyBTZin6/LMzmTx5Ngx4ViFg9BMoIxHUwCkd8gI4NMLpJ3dqqEkk9og30A7QfNEAsEJpPowncFGRZSGIBNBH0LdMfCxhRH0YuClRkRNszKum8/Z2ayVcQzTUK6Z+vTVDOY8nqqjO+60MxtmRkeTAXbQ0g3TyWbhE7KmxpAmyKEgJTjZDCSJUoRdrq9NZ4qXG6qEwQBBvli6bhm6reNgR+xOALo/ApIwjENQ/KAZI2wuwPICzcrphON9cTqxpLimSg24SZDvgaD2K/UwCIlq8ExOctwMBnLEGDyYwNMh52HVwzZATTNRm+M70zzFNQDcBKEUR4V6gEqxJw3WknfJPUtZR6Gx5ThYL1FQrUP645TJkPqUY4nvpLcVFiDBKhqmTkvn08fReZOSia18fJEUM5JpSKAXowTHJ8LZQD4eHpSntEVtBTy/EIuCU4BEAmBrFCgDFAfo8qbh7wZkY61UhS1QM1F13c5k0I6YcU3b0jCg2DWUOV7NQL6vyHEUpa0OGMmvsRqLzAhHLCmaajqO7bqaaeimCZPl2CATLcdB+4os12N0rGiqMg4EFRnMpQZy+TRyNAYYtHTVNA3bMm3btExDgxcZHhCjMejFdAK92Oy6yNKGaSw1sFU6tTXCllOf6FX8gOEeYGcbSrF3jRcw3SBuXrFtV1dyunJizwq4N361Di+HYqiNu3pNZYaQBoRSHBWODJJXtyrlOia0YobfuYS5Jw1xRuAFRK2oKTSmoR/BqwoVQXhVYRFffXw/jxl+cLh0CFUaD971GGpBpi51dWozJvCZnXT2eDqvi80az7Z3G5RySlmYKMM1ct3UAAfHCAuQ4ChoPUiNiDRBTxDNVmbP82t+UPMhx1Q1iVPJzrqgEUEWpJHfUvuEkANXEfAsoe4ZR0m9UoPqATZAox8cSuPEq3p+HVulnUwGPmFP0JFQSUCfizjqs5kSQsoTLmkyAXUCxzZOK7hMgCeiqgo8LyPVi47ruBnHcm14keOEhwmNFTkMMd4modg7CgQTGtea/RgbFUh0IQiZBZoortLnC78afiZWktHcGsdEprar2E6rpWa0NOLiCb8blKJX98Io1qH+jP5yri2lCAilOCrs75XWbFf8CNNae4Hfex07rWCDdxDeQxWbiSFHVjTDiPywXvFUTY7DpDbsBfUw8ND5ol/1QSkmUQK7WY5h52wdCnFI0xm9kFdasrwzn8ydkLyxW48SrDEO15Rx2XB8KwGxKIp5QSNbBGF4VCMyHJ9QqdfLtaDug14E6QClilvIOdmsYVmqdlwWCK5KZFWplSpQ7UQncbrKElYrVaHOAJVLN58zHfssTz9mPGQ4osIUSvFyBR4fAOVF2nMJm6Rty3KzjuY4Ecd6AjZGSwSqCkGljuE3g7RVgTFQSI1x8Cgb0zglHJunTyMZ0+2NsTLHJ6iIwM7NPS5XID/EOnMSwR/fC2qUJYZpWG7RUh31NE1xcBPqtXoQJ6ahO7aBfcWEUhRcJIyRDXvk13cqUFOTCF8ynV03s2kdfDPpyyxDtV43NUicoAXhGFXXcGhBGOHwgpjCwZCV2xnTydp2xjJsHYdFp72L4FhItJqBtkNbo7pCtx3R4f2FN7u/qt88K9BNYVa8FkntBM0ZqDUncQiZOnpBiRKQhvVy1avW0acG54ZpuoV8vrVoYxc0UA2YsN5cKgiuMuARx1GQxFhJgFzEq3l+zYPKaral4GTcs2caUBn1Eg5JxIJiVSSVKwF43FBkwNttaKpt6qppcdNOZA3HaaDTPHR0EAVR6AegGjEST5RA1pE+W9BUae/VZmeVBA5IBwvHUPU8USM2Jtwz3RkOg5TV+Hbg8slS4HdhtRnqzDTxvHBouBpTYruZoms52MXrNNcJP6xe98IwsixUiqC/G4PArh2E5+2Rp+aTb7+gvLABU5Is8089mCyffUaleCJQeYN3DYMGKVLaaYQR7A4ETwnbqdF1DtTVzlCFhwNDL9q5P/ry0/r+bkZkYlvKb7yrvmCWZVinBmAQXMWkGhESD6YfzjC/hmwRklM6rDVM0HJAYTdFVRv9zzQD1KEqi3ji1xiQTrxqtdQ/CNVRePogACAR5NpbLNcBmXiWxADJK6bsiM80mbSZin66klVwOQM5BMjAiDIvZl4EQpESGpMokjD2ErY+S4xD6QWVBeweZeg6ZBGaisVP+qzTzCX9aHpoTwspHFGJ8e40jGWSNmSlFk00RsqQvtAId8lzGLhCANUs1JyTJAjjShj59dB13EJL3jb04yMFTgAOicKo50ivH0S5glvMZ5Q0WEtz87WBsCmOPKU6eWWL0l/GtwJS3gfupNZR/zhnB14kqN3jBC8XGgvRnyJOaBaElfimnelVg/cRjZGEdg9Je/tkeB0UWZrURqeOSxugxViEqx3MrRv5IOb1WGeG7LBhBQg9P4HSIKFREMN+mmXamaybzzkZ27DSoSpi5NM1iZQaDqHUhyJeVRU7m7GzWXQv/FaJwUuYnxBdFjbFKxJ4YvDUQLsZ6PNFwQICdI9mKIYpW7ZkWkTXmaTEjEQJjRmnEgn9IAwjEJJRENUrnu/5oReEQRQGMayPQmzLjiKoh6IrmYSxIMBh1zHnIXZ/PaYoMYB44wrGPtFg3ph2waExXGoU1P1a1QuJbDt2MZ+1TQ1yweauJwPXnERRabjEZdjZMg0dpC8Ux83N1wZCQIwCkLKaLwQSJc2Z0QaqbY6jtOW4AZV9eCc5qXgSvLWNKp/gaiVVhwi2qMRRggFVwtD3sRXJ86MgwMhUUaKoqpvN5Nvbiu1t2ULOcizNMEAjNs8iuMaAwlqFJJHPFce1t47vaOkclynkz0UmQnZSSzCPMxTp2mqBu7oAXaTJkq3KeV1ptdQWR8+7Zt6xchmoSGbsYsFqbYNJdjNU1UIqeRGtJqyS8FpEPUp8SQlkNVL1WDNx0q3EsKhuhrJao6TqReWyV/GCStUrV7zBmt9f8wbrfjmI6zELKIsYh6IJ0lGj2Wy0aWSSqFrjKPD9eqVeq9YDyhXdzOezjoUDnZu7vgmoSoEmThIKWajSDJ92zSV80fo88ngB+e5LyjNr09ZniX/4bnrPdSe5OR0l4GUIvOjRl9gPXlGhGqfK5M6F0Yfu5k7OhfTd3ElwFYG1dIKj3SELRFMiS4e+U+yjHXsh5Uw3VMMxaUQNGz3dpOZqYT4UXDiQ4Cgn+2uxKpF2UzHRGt3cJLhyQbWW5iZH59PPFD9Bc2ACRHEMqokokACwkSrNR7CNOf3fSAbpGk6ShIUhi0OiSkkdYwxyRSWWKeu6rKqSrMKnjq1lkiZJuoKCFVCwVWy0gLwxibBvZYhjRmtRFDFF55lcNusWTVU7a4U5iZOBI32latXIuoV8xsWwRnpz2zWDUIojD7xwT66Wv/U8iDNM+SvmsF99MBmD/BTe9NCPnl5Fv/uSWgsYJP5b5sa/cB9zhVK8uoAHnebjnGH+HYNMxHWMx1HsVb0QaiqQWWOHId12HLeY1/VrLl8TjBKgEqoRHYyYrcgtUPSLToqCMwOZUq1cqQ6XQh8yJaI5luRmIkliskpAqB1VhrpMXFVyNAUbw9C8MpKJCnNLzuII3T6ATKwNV2mSSJZNs3nFMFtNBVLy2b8Q8tWe/YcrUZQpZItZxzTN0eikiOL8BIEOV9RU35cHou1p5IHn25LnOae5OFAhdCxMig0kXeWQe1Pslkb6K0raPeRY8hNcwaRZXqMNJaFRGPleHIWpP7CoVqoP9Q2V+ofjIFQ1zc5kWzo6OiZOyLe3atq11fNaMKpACvQofBBLwSBTzbUCwWmRiJPLtI4fl2spKpqWeIFcqxQl2q7yVpUXdTmjSaaCDdDDMe/x6VDIggRbpTGFjQRphklTmYjWRAwrwJiZy6nFVq6ZGLg87d9/dqBAV02DpM3TeGXHBvGMBHjCNFNHq2ccJlEAE1zxyH7LxSOU4qgAt/VY8sPKQXN2NMA+wpxj2MB0CUPCOCbOQjoLY1KqQCocO6EqGA0aeQnkJGm/8SAOA+xDDvlKEEDeVx4o+TV08m45dral2Daxs6Wz3clnMFCbaGsWjDSpw1ZiqJLo4yo4O5D5QBakGXqmJV9sa9UtIwoir+rxJNZJ7Mq0oEvthtyiS46CPeurMe0PkoGA1hKG3t0vTizBwY2u2yDB0GnicBUkqZnNSm42llVTkVxNOhdvw7KiOIWMZpsg3qCSDjV1oLntooF8PYkijLcYpIODGoF0Ipwgx2/udBkg3vVRIUpI6ooE4LbJR3qYFHYMgVcoDqlfDaqD9XrJg9oIrITXsi1HMg42PkJNrVwnh/oldpEvnOASAc8M9SFkdhhmDV3lYp6Cw/ZCr1rDEc1RBHVR3TDcXDbX0lJob8sWC4ZlKmlsHqERBaPICS1lAsFZgIxIVVUr6+Rbi7ppxkEY1NEbA6MxiSNCY53HWTmBySaJwhKoBw940aAXDgdRHbQTjp1u+Pc+D5NHmnHi+JUkiuHrvHINgxjaLrUzgYz60FXRb/y55JGwE3oul+XYD6IQnXVjd82RIK3+Rxglxsdxh/VKHWQ0ZO+gp9NcPzqvnzyqCC85Iw883K0HpPW75Yad77qZfMGUEctU4URJRIN66NcCrwKTzymD5CtLsmHrIAhVkuw+Ih0ekODFiqhScPnMCdSwdKEbriCaRkTMRxLsjJi6x4XqJjxoHL0HatGPIPMFUaibNshEK5sxTENRm+EFxJMWjBKMo8/thBNbxVjDIqkJzgXMlGQZMihJVUBvxVEMmRwkH7TOxagCIb+TWaISqhImgQ5jmOf5CQ2gggz7YFZIsWSFjLHh1Qmmxmiak4HyEV1CMjwelCKcJIhiz/PDmBIny90sV1VNlhxNdlRZPddetvg9oDm9IFAU1dQ1DFiD7qEuNvWj9+8kwUE25Zpf90EUpzYdBuoRTq6gIwIC39jc+5IilOLIA2/Bhj3KjsNoSIQnPbeLze0aMaUI7xSow+pANQnTUTKct3W1ccppTO2sLaVvUq2ebD2kxuidB15PaUpbVMgJn3mXNZg+UrtvQyNiT0TUiFgnRl0YRn7N8yp1EIiQQRkGCETLcl0z4xq2pWpNr7bi+QpGG8algPGIcyhoT4mNKxCcBUgpkE1B/RayuchvBAciIOXCetDopBf5YQJSKY4VmuiwiiYsxiF7YZSA0IMZwkEsoqaEvdMJqi2wBFkmZp1pYZh61YZsMx2oDTXres33ojiBL9UtPZczdNXR0StQJi0Pm1f2VsB1wpVzSfYpfBnVQSSChsMs98KL1EY+j9l7FEHGHoeRZugmhto3oTCA1XDiVCmiwsbPS523C6U48ngheWOHfLAflaIik/uuZ50tjS0jALwTNKKQzNsnt+um7lU8y7VCL4SUZ2ct1ImcZ/Rk/V6tGmDqGqrJrW7S1cYMS7vkqU1wWiCbw7yuIRHRzQ0KRByqEsaBH4BG9Kse5HyQy4I+tFzHzrp2xoWcRZTUgjGGpXH8YsbtdDSASH+C86IhFhsFEczBJ+g6VcPhUaGPra5QKwbJGPoBD0MpiuQoJFHMYCVoqkZdOokhp8Rh1fCHUizyKLr3hC2ovRIQXTGcqR5G1Vrge6GsaGYmk81ls4aaUc/LlHgS8H1w5qjuyxI3DChM4aegR5ELKFUbGT5N3VY0fJhruo5ubot507ZVXUPhK6EqVnUFfvSlFYuNeyuU4ggDz/XwgPT4KtmP8LmqMnngBpo9Og764oE0A68JSEPN1EBVeGUP7fdRDKrRsDEUDKRfmaBfvY37VXh1IEWWPWVGu18soJvlS5XaBGcCa8YoEeOGy5vGWGbs953G4YXcE95U3TSdXDZTyGUKedOxsBFHPEfBpQCKjZDykHFTlQ2hFAXnj6yAdjMgTwN5pBuQtdm6aakwbxqGZcFk2qZuQXmGO2CAMklSUhsc5QTjUdc80ISQATZiVUOmCdknbE8YxYZmPyzXg3KpBpugLu26Ti6fzWfsrI5hJy+mAARpGMWxV6nxhGq6pqR6EzRcuuk8T9oQudg4HnnlOrxUmXzOcp1m3yFJpkTyAS/EtmcttV5eorIbbzvacanwpzjCUEqe3yB/7Wm0sQOT2uh//gjVRrSnQRyz2lA9DiJIofAemY4BGbZh6YraTElhEA/2B//7h8buI6hCYJ/b5oW/8Hbi5hyYb+wjuLSAhMc6cNoBB5Uivo9oT4QMzq972ApDJMg8dcg0TROyU6gJ4GGXJLcQCI4CpXU5YsMRzWtyVscG6OYGgeCcwcLx6P+zgNliWn1u5JRQPymHSewHtkosVYq8IIkTtOypqqwpTFGiBKMIsiiGmrSbdTP5jGlZajq27+LzTbjWih/29Q0l1UrGNrOFDOTJqmae79hB0Lzwc2LQuejdrOLXfMtx3NYWWdfh5cLYiZyEIHnLpahU0XWt2Jp1LANH1EABP7bZP1wo3H5QtFBUCZviCEMZeW69fCBtegY+9VDSUWjMjhhQxVDSEOyQUjMFF02JkH441NWaX9owK7Y40Rt7tQSSHid9VX1am9fRrmPI9sZOgksETyPrpz0RY8gIGzOh5wd1v5Eh0oSZto1xmbMZJ+MaGBIAHzfSPIdAcMmAAtunHDQilNbY5V4gOE8g0UDCaeZpZwV0mKZrmqHrBqCBYOKaQVWdqJphGYZuJFwKwtgLQt+PoIKtEeK6dktrIZvLmpaBMnGEjHFwDihXmSwHUcLDABYxW5axwyKWt+dM2u6cMBr7db9WqXO4QjcXqYbPiEe5l/CIEbhmXVEIS3zPA0Wh6SoU+iCJz+uLLhIsphptXGHs1zyhFEcYeK4rN8u9w80n+rG30xF/uJDuZVXRTSOsBUE9VFUl7dsRgXA8+krgu2GrSaVO9vXKWDWQlCQhy2c3O8k2dhKMJViVTPMISmPGIKdIoFYZgED0Algdo3vERNU0K+Pa2BMxk8ZlBmWPLQ/ikQkuEzhmcbyeKkVbKEXBaAL53olAPqgpsqLIsawkkibrBtGNWNWoZsimaWqqY5k5kIiFnO3ao1G7liUCJWnASRJGLELvE4qK7udBwMHVNXc6K9iYi6O641oQl0v1ME4kJ8ssB1QCKGdVIhlNhtfKUWVbV3RVDf0gDCICclnDoNNA80SjDBRV6KMHyqgQB9x4tbpQiiMMY2T7IfkA6LOUm+bRjNWYHWEiPx7uK2mGyih22kC/AxLRDAzIAS8HpF1OmcKTtXvUGKpdEqkE2m3zQsvCQV+NMwhGlbR1pfGB2UNCsX6GehCdZwdBDY2IIBNhUYWasm2Zjm25rmFZUHtOO30fIz2dQHAZwCVsgK4nXMG6KHoKaW4QCEYZyApBkakyproEbdskIjgO2Tb1vGvlHMg+Hdu2NB3HbjZoHjlCwAmh5s5kGb6aRBEO0274ykH7aLM+f9ovhSIAPo82psd+FJW8MApCHXL9QsG1DBeH2kDVS3Z12VRkXUFNjEpUUYK6F1GGYhGFIn7Lab9iBEmvEz34gqjwKrUowHHZQjSMPMYJvRKHqqP1UDnhkG4yhQxj3K/6LGES5OJoI0cg3aq62lEkcydRWAX7hDHZdQhnGqlWMHrA/cW7jL0PcSxeEqc+98MwDAK/Wq+Xq/VS1a96sFrT9Uwhb2ezdibjZLOmZUFmMNoZgUBwMTRSJ3ooERmJYMxpVFGKupzVJEcleV0qGOj1xjJ13Rh1Owj6YtQ103WJ7YKAq1froQ+1fRxcQ2mC2f4Jb0WzIEiLAtReCUZPCIOwXvFAMTqu3dpaaHGMgq7kdNmFn6CelPWDUMzkXJhIktTrYQ3d6aZ+v0cTuGaG3RNxXDZcLVy8adu5lqJQiiMMqP+tB44/btccldwU6jC6qVkZu9xf8Soe9mzLWLqlp4asJqquZF1pfJFLqX2RUvL6bhUqNBzyeMHo0MgaUCFC5RGDeOIEGjHwfK9crQ6VQSNiczORrIxTaG9FzwgtBcuxNQ0j7zXPIhBcrkDWpqbpVOQigksFiEVLlUFdYeRoXTbQn+zYZZ6GQhxTk9ysZDtxnNQr9RCbhnCECmgrFIZHi2Hsd45yK0yNBRHFOFsYV9D3fENRC4V8xrENVTnLqDBFVbL5rKGpLAx9PwzRCzkd1TcPrpkz9J0Cl5yEseU6udYCjstubheMEOt3y4cHmnc1Y/HOYmN2xOGyLLl5BzRJtjXbMqFFM9Raqe5VfHK0w4SsSKahdBSIa0k4ioKTfX3K4V4cbdvYQTCyoEbE0SlREgaQO8AcxlWBGmS5Vhko1ct1NCKaRqGtpXXCuEJHmwtZgH3eQ+cEgksIlFKNOKUiyQouLaqMTbTymGeeqiSZiqwZmpwraI5L4ySo+6EfQG4PmX8cpkFWU9K+RlAQRFGAwfqqpapXqydQPmeymULesa23FLhQNJiWmc27MmegR0MMgZig1WfUwFIMffoyv+ZDOabphmYYFNSE6Kc4Uvgh+YdHlZ+sUji2AiN3LKKLp2MfwVECB4YpSh1ESG+5Ooz9CXRTM9GrYrPWAU9ck5I93XJ/GdfEVM5YdMZ4rurYDa6xj+DiYRzqYKgRKY2wTgaKMYpr5VpQ9dJngZU0J58vtrW4+TxGVcGwe0IgCq48KCfDEforyWiSpeCAq+YGgeCaQZFwQIJPZMuxTMzL0Ubg1wPI+RVVBbWFei61zNEkqQyW6+Ua2h3DCF4fbjqKk8uYmgFS962KgMZm2A2DQUexqii6ocNnw+n3aJBeO+hRKMaoqmlGxvWYMhxRoRRHAEg0+3rJPz2ubtrXlIkS4RPb+Ifuou7oDGdpgN8EQlQiTsHJFF3LMZMkgdXqUf+N2EgtxTWf7O1RY6iKcIkyeWpHgsH9RFvnRYAtDKgBsXkBBSLGGMWY7nEYBTUPqo8SujigsJtuYWBmJ5+10MGsoajo6QCemShgBVccjJOAskrEZIKdw3B0aXOLQHCtkObe+B90X0Jk2zIMTYeSF4SgpMqc8jiIYCuILVCH1XI18gNJkQ3TsnJZOZMNNcvUVbfpuvutwa+TJDh9kA6CNkz4OhzV09w8ojBsLsexLGEQccYNy2KaVU7jvAu5cLGAZhiskEdfUXYcat5MeP7jW/kjd9CWXGPF6MEVXbZzluWapqObrgHJCIfrNzJwmFPRSL5sZtLZiisgHezrkzftJfV6hMuC8weN8ykYHyAM4zDA8KIBxtyrlSrV4apf92hMJUmx3EyuvdXNYVQVAwMSiGiKgisYqBtB1cdPsEe9o0kY9Lm5RSC4xpCIgf5EZZBQdUYiVdeyOaelqBkWZP5erV4ZKleHK/VKDRZN1y10tGfbW/VcluqmrKimgq9P81TngiTpuqo7OtXURuDCUQOLN0pZ4PlhEEqqHjB88V1NKMWLJqHktW3ypn1HZaLE505m77+Nzp3Ex8AdjSxxqJvA442DJKgF9Urdr3rwpGETpERZljRTa8krty9IMMgmJ2HIX9mq9Q1ix9vGGQTnAtysVB/iyCDUiDGOU4nSoSqQHVSGy/AZYVVSMiw7W2yxM7nUJ6KD/gVSI2LzRALBlQlkGBEjAeVQE80IX1uCa5hG2WqrkqWQhEs1SqpEDXSbmQ6xHEk3koRFaZwtI+M6LS2S5YSKVmNyxCRdJhZ2r2ye6lyAQocmVEa/JSTByIWjUprA2REs5WgSxlBmKYYBr7wqE0cVTZAXzb4e8tPXlThpPrwHVtBfvC9ZOI2PbAS/swB1/NCLSv2VykCVoek7jn1Mo7gNfdzLmqlfNz2Z0YnSEFLCoQHl1a0S1HVwB8FZgVvWfHvSHifo7CbC7iZxEAZ1vzZcrg5V/JrHEqaompPPFTvaizhUJYO9SdRz6IciEFwJYE2J8AB7sBBbIfrYjyMQCC4zTEVqNZW8IesKviAhSEYu1zST5ApKLq+6rprL80y+TNTBiFViFrKGix9Jhz/nBSc0TgjjCkFHkqNXcqMpBP4nlKUdLrksg5LQJFC3ogHh4ijXyZ9/R6t6zQe/cCp9+GbWnidjWOGWIj/2K4HlWB1TO9q72pycAyqw4QoHLkvCkNCqbUrvvTGSFQlUD2XkqbVm/2DQOF5wJhoSEV6cOI5iuMtRgK6zQSV6fnW4XB4shV4A77DluMVxHe2TxhdaW0zHUnW0twiJKLg6QI0IBRUDmYhB/GBNzhA6UXCtA28AvAaaLGVUqc1UOi2lYKCi4kQKZM03Xd8t1A2nTuSYcVhrKVJeB2WJzn0uYBiYaqi6hSG7msujBHa950kco3BQNT/VpKqEwWmk0K+luwjOD85J1Sd//6i67UDz4RUz7Lfen0xIewSOKal3eLgeEDZwXdjXFVIm9iaCCXN2xni97Ncq4VeeUVdtV6F2ANWFd98YfegdNhwsMv0TSe9hcw47KWNwdByYAreTUupVaklMTVuHW5rEzHZdO+Nqpg67i7souGrAzAQ/UCNGaSxaL2FJ2k7haHKLIZ9jZ3yB4NrhaMlBKhGrJyxmRJPR7mgpsglqK+XCXpvA971KJSDcI5ptGi0OBrRubhs5oJCLQnTbWBuuJHHitLYGpsMICFzZRdUgOH8gEy3VyPdfUnYdaj56x+QP3IDWxEsA1AJA1kRJbahWG0KnfZWBcnWoxtLeigBoQd1SNY3cODuxDfSsCLy6Xa1W0AN7Yx8B0DQh4mjmKAy8OAySKPTrQXWoWhkuwbysKKqmqrqRKRTbJ3ZmijnN0CAFiGJTcNVAGfcoL4VsIKDdXtIX0HoaDtRSpJyOxYYiKpcCwZtoFAQwuZrcbqoTbBU+c7pipC4CGtMFAGV0HEb1Sj3wYyahde98267PBxQHUAhKsqxbZkjRmqhjtVAoxQsiiMgLG+XXtsoJw4dm6vz2RXT5bDZmfRNPAVKiV/VrpTpNqFf2FE1BL50B2pDTrZKua5qmduT55HZsQIK0MFiR9xzG0EBCKsK7QZvdEKM0pEoQBX5jqEp1qAIVrCgIOZdUzXCymXxHK/pEtEyM2S58IgquLiA7AF04FNBKwiNKIH3bqpTVpaKhtlhKXlewh6JI8gLBmQElp8rNCeYvRmNB6QxFExZAjKVqTVLRiemoyjYoDzGum6SqDH9LKkwv7ldco3BODg+QlzfLfoRZpizxJdPpfdexjN3Yfing2GdC1RTd1EHq1Et1Rhnm6EczdaiKaKaWd6Wp41A84hBeRnYekhIoDa5Vrdh4CXFQGcWInHEafA8DLVW9WqlaGap4FVDeTDdNJ5fNFYtOLme56Iio6ROxeRqB4Ooh4Tyg6D7NkKWcLrcYCkw5TcZu+LIk+t8KBGMMFFBREKC9Bx1uyyra9EfvJUTRAJ8gTGmEo3RB7TSaJoVSPG8SSrYekPtKzadl6OQDd7Cce0yVXQKgEmA4uqqrteF6EiZJTJ2cbWCwluPolmaY8rgCcSwJ+60yvveIHAcRdkm6xmgY2BncJoy21HCLGIaeX08DLlVKFZiHd9LKutmWYqGjNddatDOOkr6o8Jam75JAcBVCOYk41ySS1aSMJhmKpKYCERu9mrsIBIKxAwqrOE4wOG/ahAVvY3PDKIAaRpJw3AznNEZLGEoFEAjC8/YFUA/Is+sUuKMwL0v8tx+JC5lLKRNTuKarlmtBjm5lrJbxRVXXwlpIY3bsytBdjq5lHckxJXjwjLLBmuQF9BrpqYg99FOB2GhnTv3dYENzGKCL0SiNzuyVayymhmG4hXyho61t/LhcS94wRWhmwTUB4zymDGrCmiLpqYsnkeoFgksJlFmUcUq5qnAVw/iNpmdDeN1lNFvCd6UDOk8UpUIpnjf7+6RSrZmDzpzIp3U2Zi853LCNbGsGnnatXCv1lvoP9vtV/0SLoWZorVmSc1DlQlKIElKpo34CmntcpcAPTDUitjInUZD2RAyiEMRi7JXrtaEyFI+6YWBo5vb21vGdhfY2J+OKclJwTYEjndOQDJpMcKCWQCC4pGDZzJojU5u9Bke13xNUD2VJVlQ0K2IHNswNGuJAKMXzZtVW+Ziwun3hZeS/Gs3UYRz6IVQL3KKbacmAPIqj5hWC7oEE4NiSpYNQRKkISrHsYTt0Y4erklQg4lgVbGWOwiSNquJX67XhSq1US+JYVhXNtAzLzhSxodktZEFPi16IgmsNyNNSpcjV5mhHgUBw6aFJDJ9cljlPx8qM8qsJOkE1VNMx5ZO/SSjF8yOMyfq9zZvWlvv/2zvTH0uu67DXvbf2evX2noUzQ1KkaFLUQkmWYpuQZMuW48AOnNixYwdwgCAfkv/BsL/lD8gXBwiQBEGcxEFiGfAOR4os0BK0WLtliZIoUsPhrL29rba75pyqNwu32bqnp3vm/PjYXV1Vr3qZqnN/dzvX/tjpa9J4/+GCZcN0enoyPDboDbO4F6sGG9G6jnIAqgi92MURbkFdRSm2KLjRD5opYpnXJbtBQWx7mWUjq6palMvdxXJnvpotlZRC+FGS9cej0bFJNuiHMS67t74EQTx8GM9J6wXCC/c/WRtBEHeMsw4KsW67a1O856lMsScNvqmCby1ac+imvFLReGdszbyiWv9TnZy4NunyocFh2jOjzWpebJ3fmW8uwB19jPrXdVb4Xp5Y0ZYE0rB5ibOcbjh+5EFHBDtuJzIbuN+VrFfVaneJ+W5my2pVwj2f9fvDYxuDyTjt5VGSBGGISQGos5l4iLHO1RpCCC7eBQXSei9BEPcPeCq7dXe7IprBDnuPuzGdZ7WTFZSeGsIABIR2zqsjU7wzLu6uN4B3nnRRsN4+HDBrXF00TdHAv3Gcxukg84Mb2gcYGBEf92wYcC449j4XuNTjkZ7+jCM51sMQsRERu5ilwi0py0WJjjibl6tCaxPE0WA6HR7fGGxM8uEgzhKxHrZPBSPxsANFgoaqJlSk+NU+CIIg7jNYNDso2Z2H3c/GdF1k119Kaq2h+OvKwX0pyLnPQR78wIcaI0pie1EyxTvjh+ev/8WGfXfIuivxnzSIAlw4RHDwP10ro7vGYwQKAJCiYeYCnMvLtPYWJW9rLEeP9g5G4CFpV93rHBEfnrqo6rLUUlZF2VQ1F342GAw3JqONaX8y6vV7QRiQHBLEjcADAYp4rWAgCOK+wxkP4pALgaWd1sZoWTd1WTR1JetKNVjk4UvBS1pjoDyEE9dvviswDjDG0RJRGDAgtPvJFO+A2cr7wnfXTXSR7/oJ/E27rw4LmPfM8+C2ccbCvVUXdbWsbmyuhhOGPScErkoCt1RRe1WzPnRU6PLdXGtF7B4VeGZq8MKyVrWsyhJ/a+tFSTyYjkfHpsPpuDfsYyPivUxGRRBHFwgc7fDEdpnzbhdBEPcVKK+h2IrTkEOBXZZ1WS+LcjnDwVTL3cVqviwWKyz4qlo2NS4eoXCF3rt+fkER4SMUrfWqlrXE5hQsbvEQFZy3CxjVn3+Jr6r1l49M3TjHcYGHjXJRgQ/1pzm80mGqpO4GOiAM58APM+dzHCoLd0DZHEFTxMqVwhbE9sFoRyJ2U1UW8NgYo3zfT/M86/cH00k+Gia9LMDudrrVCeJtgdgQcM9nTFvvgZvkRhBHEsZ5EIZx1kvCwBdCOq+QFpywqWVVVOV81S4nNp9vz1a7i7qsMMsHyOJd5TNBO7g6Xt9o44yBL7BNsR2dRsXnbSG198K3+Of/npt2oWfB3bOP2+Pj7uChAmsBAm4qHIHn+aEvAnHjMETYi6bo420Be2cFny+xGWF9+BADgoht700j68ooabSqq3q5O59d2ZnvzKplAU+HH0ZpPhwe28gnwzCOOkE8fDJPEIcR7oEsMu285vqIFYIg7htQeHEu0l5vfHzj5ImN4XDEBxMzPRGeeKR/+kz/+PE0z7kQqpHlslhsz5qqxtYTiQu13V3bIppi2/EMunljQxiZ4q0BBXnxVfaXfyuqpvtzuSdO2o++24Z++9Vhgnm2N+olvRibrbnwgyAf98Mo7G4Z3OfzOGKT3MEdAeZ1aVec33JwZ7XHDxfwM8O93nYyGwWPQlNBTQpcEb6Ap2K+OZtv7paLQisdRNHw2PTYmZPj49M4TYOgM2W6twnidoFCQXDPF55xTpEpEsThgHPm+yIMgzSJx1k8yWI/jmsRLHm4CNM6H/GN48mp037Wg6JwtbusV9iyiJNdZAMFKLK+0m2DqojdzrBp2xdApemt2Vl5f/UVPi/Wgv3ohvuNnzGHskERCSLfaDO/PF9uL4xUTdHIWnatim0FBVd1fPoRjYNkAefOXvKK1SEamwQ/R3d7Xx2JCDd9raRsO5xlMV/Ot2bFbAXqKIRI+1DZOjY9cSwfDaM08cOQ2hAJ4u7gHgvbZoR2ImW3jyCIQwF2EnLWC9gk4j2fBwybfiwXSoSNiHQ+0kmvMG4u5WxVrap2CTJZQxHalqa3+zyvy99WF+FbwBblU7wtrPU+8zX+3VfXE1nGffcvf948+Uj31WEE/oGLeYntcFI3Jc6Hgrvm2n3CQBQD/wPv1FncLgTueX93Nri4ZaE60p1wf4FbFP3Q4rIqGsSwAUdstJR1UcKr3aOscUEc5WNcmnkwHWeDHB0xaBPerC9DEMQd0xZFnu/hUEVJzYoEcciAJ1Rwlvp8GPJJzDciMYp4P2CZz5I0SkbjqD8yTBSraj5bzcqmbnDYoml7olv9uw26M3E9GCZuKFDJFG/B915jn/2m6P7Ige9+9SP6naeOQAwNIlyjDsxKNcpcXdAP6HJxHxt4H3xCgynCPbGz4p/+uqiLGgex3qffDH4MEEQEFBHVsFY1Ls3cCmIl66ZalbCPMT/ppcNjG+CI/fEwybIwikTXOEoQxJ7B4oF7ynrNURi7TBAPGyBvIHChYLHgic/zAEwRxXEciY1+fHzSH/fzNAqtdWUjZ6uyk0UoWNH/bg+c7Qqf+OsKVjLFmwF/sL/4Mq/kWq1/4hnzgScPewCFGyIbJLKW5bIq5sVyZ+VHPrs685e185v80P/Z9zaR78AOrTF/+4Pg9/5YzGeVVtoY8LXbv6n2CnyfThFxOnNTS1ljw2HdFMvVfGe+2JmBwsJpcZpm/X42HPRHoyzPwjgSPvxS8NtQMyJB7A/40LfZ1DRm4e72EQRxSIHSD55WwXGJv5C37hj6wzybHptMxgMQvdXucjYraon90F3L4vqdbwUcwxe22jiIA9i1vT6CiN/9nd9ebxJv4tUr7E++ILRBHWHM/epHzJlj3ZHDjAMZLHZLa+zw2HDyyDjpJVeNqi0L2m3fk41iP7woQAvhxrg8F1/8Do9ZNUo0HIZT4LTutroXNtbdsmiImBJRGtWAsMIPgoK7KFazZVPWRmvQQXDEfDQATYzTRAhxbRo/QRD7CMQBY91c2kLjyl2Jz+MbO58Igjj0YOHImO/7URxFXFTLVVU1xnrt6CwQP1ADbCl86yIUs4soHPjVNKqRQRx7adYYF/ssEYw11Wp9HvEm/vob/A8+I1Rrih9/Tv/6x2wSd0cON4yDLqKNOa9clvPNBZQDx584xnFpFjyulamW1asX9O9/NvrhBbg/nPAF3ERweJqb0xN9ZsM+dtydOREcm8INg29bv3NvoB7Cj4W0U5rhG2OrprUaHLHBvNlKwU8PRhhEYdLL0n4PtvfruxME8WYgTljPQZEwk7Y2LmDeIBS9kBKQEsQRBsrVcrW6fHGzljrOkkE/S6IAlNH3Ay4wb8sbSlUolbWWoIm4Cu58kQ0GYroBVccB9m4zalO8Gd89y757jltcDdV7/5P23e84jKm23xJrbFM0oIqqUbi+X+zrRgdx0E0Nxh7ogEdCT3t2WbPdFQNfa3Nxu7JhF2fie+f9r70cvnLRxbyZ9G0Y+nt0Nbgy/N81IkKlxWiFCZ9w2g3mzS5xGGIDP1eYRFmvl49GvdEgTuNrjYjrqxAEsX90jiiNt9Koidp6iWCgiYnPoH62PokgiCMIlJsCrDAQRum6appGMcdE11GAfYZvUbC2s0mhUFZQPodxzOJUWhfjmEgyxZvyymX2nbNrU3zyEfv0mcO20PPb4jyvmJWgZlpqMMUkT40yYRx2SQbhDoEXaNgwNY9O9ajnVrVYVAwHKGB7X6d0bnvFz2/zR4bNdMC5uEtjw+vh1fAWNPDTKGUU3ohNUUMFBs1RGbh6NxIxH/WTXhZGoRA+OSJB7CNQGTQOZ6t0U5sbA47oSuMKjT3O8Kj1ApYHIgZNhCdv/SaCII4qUIAGiA9lupSqrhvYgHIfR5bBsTfJYmeKUGJz0IMwclGsrIN6I5niLTh3hX37R9y267KcHLtnzrgw6I4cdhjnSmpdKzC0uBdHaRjGAd4Y6+MIyB/4WBZ7Zyb2Xaf1Y8cMvK9WXBkBtxG2MFq7qvlsxZ57tIzSCGVx/dZbA++G94Mcwv9aa2xEVFI2UtYNfLbwo5U1A0FM4ihJ0rwHmhilse/7V7ub19chCOKugRoj1P5ACmvjqtYL4VUZu9IoiKXGBkXreQH38pD3Qx5g2UEPH0E8CLQPMwvCMIoi2JBKVRVOCfDbuiDsuXZOdz6aIoJJ6pgIXBhDrRI0MSJTvDmL0vvK99cr+D35iHv34y44fOuyvA0uiEP4N/dDkfRiqEPgnbE+hHT3h/BFEPp+IMAXT03ch5+yP/ec/uh7wOz4uZ0ATNF5bqcI3/9YNRlH7QqBty5EOkdsNREFsU18I9ESi7pclk1ZQekVp0kYxUnWS3s5rqoShl2b5e1cnyCI20dZtyvNTNnKYIOiwW4DePzBDnmXayP1GThihiNT8PmjJ5AgHhjaQpUFgZ+kCfd9bKspawgBsKcrbLsTANju2hRlLYvFCscyJpnByW04sZpGLd+MWcGurbWdREdIExHOXG+U5ePezXvMQdHiNMwGKbwS0LY83hj7/+Jnmvc9brkQrfTZrYXTysDW+j1vYu2G2MmsDS6mgqszS6i/lJgKcbW7mG/tFssC3h9laZr34ywfTCdZvwequr4EQRD3hnZQSTcGkU8iPo35RixOpuJEImAbdkY0zZkgHmiE4Di8a2NDJGmlceSixFSL2NcHBfe1oh1KcQgWYRhyH/OiwJ5OKMkUb8ZsuV7KBgh9XBf1iOHgX/3GpEhvi/B5lASgidkgAWWE+kQl4R65evSm3c6oidhijfecgvqIxAWa66Iq5qvFzhwcUdYqCKPecDA6Np2cPD7amMRJ3FViCIK4d8AzBhYIL9iIhdfHkYg8bTPg0ONHEA8VPmf9PBkcm7BeXmtTLFZNVeMIMWuwKtkCpTmEhjCJRBA2OEWDcYwi1KZ421z9Sz7ggPIpqb/yA3FuC4fBwo0yyuypsWLtgHisfNxwS8HXOKIB3iAbhZqIeZhk1RTz5XJ3Xhc1YxwEcXhsOj5+DAQx6+e+f6QaZgni6ANeCIVEgaMSH44oRhDEmwAFDDgfpEnSyxvmlw1Oc4YiHJt4oBDHpVyMs1bWOJyxsgyiRSRwhU+ATPFmjHPvWtdtJb3DsTbyvQLKEBBBuEte+pH65OejRmJTIVQnPvJM0UuZ8wzOWcY87yiLcHd1gqhlq4myqdte5rqoulUB4ywdbkxGxzZGx6b5CGercMqMSBD3g0jgYv/auvbpXe8kCOJhA4rfxGeDOAzygZdmyvPqCpOQGNUYKNwtjjGTUjXSNFwEHPMh+NikSKZ4Ux6ZumsDeLaXrGjW2w8e4HbOOFmpcxfUf/lUNCuYMdht/Y7j6n2nC88DIWywztHWPLSCbfxS1XW1KlbzVV2U+GWDPdZhmgwm4+F0ko+HaZ4Kf53vhhyRIO4LPsM8F7BRG08/JJ0jBEG8CbQ+xhKf95KIZb3G8WJZLXHh3MVqtiyXRVPj5GgNJ/pBJlh4teQmU7wZx0bXZ7G8tsl2l+vtBwkoN7AfWZuqlD88p/7gs+GFHaaVgQP9nvjou+R0xIzWBrNxqjYvJ05Yacq6WKyWu0u4vapVaZSN4mQwnfRGwyTrJXkexjEJIkEcBuARjHzucyaN07c1bpkgiAeWgLN+wLModH6ieQBlO84rWGCjT7EopbGe8CNf9AKBZXj7FjLFm5FFKIvd9qUdfmH7+lToBwNsSrROSV0sm69+1/zBZ6O/Pyu0wl+yl/KPP2c+9EwwGA/y4RCKm6Zq4FW1U1Ww/jEvlJTC97N+HwQx7uXZoJ+kqe9jczVBEIcHCPT0VBIE0REJlmMGvZQPhsFo0ptO0mE/jFMeBCxK/F6v57PwhnlvtO7zLfjzL7E/fGGdbvs977D/9pd0L+m+OvKAJuL8lVpv76i//pb4wov+5oxZbRhjfsB/8UPNzz5nJ5OgS9m9e3lztVhiEySu4OJAEKMkibMkiEJ40TwVgjjMLKTdlTbk3jgSlBOHIAjr3FLhMp7Oc4lgMfOENYXUpfGiyD+Whv4NOU+oTfEWPP9u10vWzYovvsq/8dID8heDXwk0sV413/+R/K+fCv7v16PtpcDJzpzFMf+Vn6w/8QEznYZhss6JDVIIG3BCEMeDjenG6ZOj49PecBCnCWkiQRxyGhyq7gIOz/d6D0EQDzPMY5h1P8CIgMqo3cyJyo94FOWRf6MmAtSmeAuc8z77Tf7fPrWWoVMT++/+9ZGfAg2/lJZ6Na+/+gPvT74cX97Be4IJDgfGuf3156v3Pen1+lEQ+Yyv7xdjjGokVD6EwEUA4QPupUGIBHHokdbbrLS0bhJxHHtEDy1BPPS0UxSwZVE7V2pXKAuBAvwx99ko4sHrV+ygNsVbACr0gXfacX89PvH8Nj97uds8kjiHE+FlLTc36z/7svjvf51c2vaMxsQ3gXDPntH/5h9WP/407w3iIIJb5XqZwoWIkjhOkiCC6sY63w2VOARx+NEWHnrMu0ttigRBdEAkgGgAYSESvB+KjVhMIjGOBGz7b8q0TaZ4a7LY+7kPXJ/J8ocvCG3W20cL1ERt66o5+5r63y8Ef/63YVE6ZxwXbNDzPvZs81sfl0897id5HIQ46al7l9Fglhpssm1CJDskiCMGTnl2XswZrcxCEMQbgKDgMw98MQ947vMQh5utD12DTPHW+MJ7/LgbZOvRij+6zF86f/QCLqbCUZgK5zs/tP/rhfCL3w9xqT/PcZ8/dcr+8480v/K8eeREEGeRHwjPrWd5gyYud1fbF3Z2LuGifG79NyAI4giAw5Ed9j7DRtiu1LI+QBAEcQNgh4LjiixvGSTIFG8N/AVPTd27H183Kxa195mv87LuvjoaQDlhjF0tm6++aP/P54IXzwnYyTgLQ/7hp/Vvfkz+1HtYfxyHSSgEZ1w0lTTYcMrqopG17E/75aKabc6l1OSKBHGEUNbBy/e8gL11GUAQBHFzyBRvi36KoxVHPdQk59jXXuJ/9iXeqO7gYcc5D7RvuVv/5Zf4f/5U8qNLXDbaGRsF7Gfe2/zGR5t3PhZkg6TtcebWQmHCZK0MZlVkwhfjE2PdKD8UxbxY7iwdnkAQxFEAGxSx6zkU3g2jju8GiH3XXgRBPFSI3/2d315vEm8PY97GwLu4gyu1OI+BLL50nn/5RbYsIW7iOi4QhDnH0w6YVl3xR3rLbw2O6JzTymxerj75ef+vvhZJaYy2XPAs4R9/rvnlf6BHkyhOcc0euIaq9cVXLsOVhhvD3SszeGPWT511F3544cTjJ+BiYJDYPe1jkyRBEIcZtLp2VmNlXBbw1L97V7TtgtG1gatZbR0mznqbmEMQxIMHZcm5A17b8v7TX/hnL7+hIdYdH7kPPW2ffdSd2XB5ut57ABjrLbaXsmqiNMZGweB1AgeFBJiiavS5i+pPvyi+9L0A5zhb0ER2fMw+8X750+8zSS/2ccWe9ZI9YJyLreVqthqdGGEandkqH+dBGJz7/muTkxOtVH+cx2nUlkEEQRxq8PG3brsxtfE2Yg6yeEdq14mmwTwaXqVtaVw33hH+jwUbhDzkXpsEoTudIIgHFjLFO+PFc+yP/oa/dEG8eW7HpO+ePmOfe8I+dcoNe/e0fREvba0rltVqdwWaV63qJE9ajQuvfV9jLGjiy+fMn35JfOsV0TRtv7Jgz56xn3i/eu4pFmehCK6HeviNNKqkm12ZW2Pycb8uatXI0fHxYnsO3y4bpGmevD7LEkEQhxR4oksNpqjhIZ/EPO5yoN4eEAm6AY61cY3xcCRKu1yszz1pPOUc1EoT30sFDwVOqSZfJIgHGDLFOwOC74Ut7xuv8K//gL96hSn9xgA5zNzG0I1z9+hxd2zoNvoujjxjWRS4QYbTqPeItZ5Rxg99+EmKeQnfXjZSNkor7ftienriQyzvNLFWL71qPvm54PsXeAPB3mNxxD74pPlHH5JnTvhpb734SndZEFtwweXOyhkXZ/H2pZ0wDsE+V7vLtJdmg8w57LNmvLVUgiAOPc65hXLbtemHfBDy22lStFBdxHGNIIi21mCEuNNnOG86wrxrmI5RWRBQbKfUFtzRS32GS4G1YYcgiAcSMsU7BhTNWK+RXtF4IIuf+or/wwvMvL6JkXnO93HOObw6GYMPWeKefdR+7H320WN33+JotFcuyijFXDYi8KuiWm4vweTqVS2lnD4y8UNhtJGVfO2y+o9/kZzfYlq1ibVD/vwz+p8+L8fjMElDXHyFoXfCZ3BE7HgWbDUvZ1dmw40h89h8e5710zAJwUHzUQ9+o/VPQBDEUcA4N5Nu1phpxPPw6hCTtwFiRGNREyvjKo2jEgVDR4yFlwVomeswBp/atd9r61YKhBLjYSS8QSi6Fse7DWwEQRxeyBT3CgTKi9ven36Bf+sVUUuIobcIlZy5U1Pvx07ZM8fAzrxaeXniHj3m8gRbHHGoYStwIKMQrKEG3+2EON2FaueYrKVudFU2vVEGUXv38q7wcaxh2k/gZY2pC/Wj8/L3/izdWuD6K3BOFPOPPqv+2UearIfzV7jgYIdV0Wip+xPsZW7KJh/34DpbF7arZT09NQX1BH8cTvoiFM4ezVTjBPEQ0xi724DSeRuxSLGHeL0f6IYbwn8QZKCWC76njVsq2w5R6QQR14SNBb9JWyFoZaHwXRK00nO9gKUBx8lxmI6HjJEgHhzIFPcHcLuzl7zP/h0/e5nPVqxsPK3ZHbXC9RI37XtPn7FCuPmKXdpl84INUndqwz37mH3yJI6DxPCL//O6rLcv7Fhje6OeUbqpJFhjf5yD0tWl/u7L6vc/E17c4e3CKm6Us4+9R/7ij6u0v86YCD9tMS83z2+BeJ5+52kp5e7lWdZPRseHUHT86Lvn0jyZPjIV2ERwK/MlCOJQUramCHXLacyjG0aaQFwyOAYRVQ+OS+NqHJ+MSXfB89ARA3TE9dk3BSyzaSdEF8pqqJFyBr6Y+Lg+2PoMgiCOPmSK+wkY2OVddm6TbS+9qmbLyluUDBsardco78I2a9TdeFcUuKfPuGcedT/xjI28SlYSon6UxE1ZL3YX+TAfTAfcZ9ZaWctv/0D/0eeDly9yDUUBcxtD/onnmo+82/SHUZjiPGfQx9W8WGwvwySy2gwm/aSfLHdWi615NsiCKFzOVnES5ZNeN+SRIIijyBtMEbbUehgiJllstIOPcFrAPZ8xHInYvmAbnPL24xRcAi5TQ1TRtmoT8yeCgy/ipe46Kw9BEIcJMsV7hYPatvLKxlMaTVEZb2fJXrvCv3OOvXIR9PEOYiheqpaB8N7zBP/wo/NnToN7Gme90fEhRHSjTZLHnHMt1dnz6n/8P/97r3HZGMb5KPd+8cflTz5rh6MwjAOGfUJMa1ssCiFEFEezzVmYhP1xD2dSz4piUWKqxUGa9FJBORMJ4ihTG7fTWGVdP8D2xC4Ft7w6rAUEUXgoiOFVU4S3dO2Od+p3qIfgoM4V2pXKwreA66e+lwcCLnunVyMI4rBBpnhwgPBp49XSW5TepR1sa4wCDLLbS/biWf5a2xL5llEa36i0hDc4Nxrwf/x88NPvlfVioWp1+qlTbU5c54xZLppPvsA+/Y1QNcY5Fyfi156vP/Ie1+uDJvo4haW7GmYOx45ssM3Z5hz2jI8PtTIK15xhYIph5DMBJ2P8JwjiiFIZC6YIvggiiDGiHYAIFc6QY8MhrtrCGPhhWyW83jd910CYgrgDYloa8EW00l7AhhHHRsr1KQRBHEnIFA8Ry9K7uINjHPuJOzH2ksirGu+vvspf+BafF0xB0C9rEL44DX/iWf7LHyqqzQtPf/BJZ411TlbyGy+af//HsTXGGi8I2C98UP6T53XSi8M4uGqJrwMi+3x7BW/sj/PlbOn7/vDYgN3Z6EqCIA4pUGHckdgjHHAvaFsNYQM0MeCY7ObeIY3bbczKeJnPxhGHb02qSBBHGjLFw4517Pym/ZPPue+fD7YXHrb8MccF70XeL32w+KkPDya5cVq99Kr6D38aXtllRhsh2PPv0r/1cZn2o24Ky/pab4Qttle7m7MoiSCW9yd5koXrIwRBHHGgBlm32bNBDUHXBMcWxHsN1D9LbXclpt4aRhxk8Ya5NARBHEnIFA871niLnWW5qr/5Mv/iy/2z21FVaWtMGIdR5D912nvvO7Sw8oVvspcvcauNsw52/qufrU6dDOLezddoZst5uXNhJ8mTwaQfpQGGeYIgiLsCwkdj3KxtyOwHuOJfu0I0QRBHGzLFQw5T0sw2Z1EaQ8B98QfLvzuXfv38YF5wgQrocMShM86YRnpaa9icDr1fe7754DNe3k98HE9+s0BtjFONhtNomjNBEHtEW2+uzFzamLNRxBOKKgTxQECmeJhhVdHsXN6VtTz1xMkojcplvX1leXERf/o7+ffPC2ud1dYo4zxnlLXGxBH7+Q/IX/igHk4THJ54O/V5OAdbEqk1kSCIPVEou91YqMCOIpF1uRYIgjj6kCkeXqzzts5tG2O1Vsxjxx87EUS+URoPMfY33/L+56dFXWtjnW6TpAnf+/CPmd/8aD0eh3EP8+Z01yEIgrinOMy/g+kbK+PlAQNTPIAxkQRBHAxkiocWPttaVIsyH/f8MFjuLOuq2Tg9jZKQec5apxq1tdl87tv878+K2dJyzt71uPv559TGxI9zHJ5I48gJgjgYoL66UHauXMi9YchT6ncmiAcIMsXDCE4sYXz3ymy1s+yNev1J31q72l1l/TSMAziulS4XtawkzjQszWLlwsSfDlkYhaiJYbfOAkEQxD0HwlWl7VZtYXsQsp6PE1m6QwRBPACQKR4uIOZanGWirHXMY+Wyaso66cX5pN/lRAQBNMY0payWldG2zYkjPOZhxuw4gDNBE98yeyJBEMS+AyFLWbfTmEq7POCDgPuUF4cgHiyoj+BwYY0325xfPrd56ZVLWxe3kyzuT/rFoiyXJeMMRx46p6XG1kTrVK3KRWWNBU0MwiDO4iAiTSQI4uAwmEDRFQqzNqa4utN6SUCCIB4YyBQPARBZmfBwpiAHIwQRfOQdJ5943xOe9RY7izANTz31SH/cZ21OHK1NXTRwjlamWtUgiH4gfF8kWRQluBrC+poEQRD3GIhI0thZY6F+2gt4LKCiSiGIIB40yBTvP3UhL75yabY5x2UNHHPWWWMgCE9PTcAiVa0w9DrY4xltq2WNmgi+uKrBLaMshFp8mIQBjl8kCII4INr5zm6pLMSm1Gf57WXlIgjiyEGmeP8JkyAbpOWi2r08Fz72Mc+2FvBlXdZ+IPg6w7anlSmXNYij1VY3GrQy6SVCiDDyg9hn9C9JEMQBYpwrtKu0FzKvD5GKeSSKBPFAQjNaDgGMOeut5sVyexVEQRAHdVFD0IWw2xtmSS8GU9Ta1staNqiJ+KWyztggCYLAT/I4jNsst1SjJwjiQLAOHNHtSmucNwxYHtJ0Z4J4YCFTvM845zWlVFKD6hllikXpB34+yTlngnMecM9ZOFqvpGqkVkY3WgQCmx49xkORZHGchqSJBEEcGBC1oK6KebatS4U3iTgEq/UxgiAeOOjxvs8oaXYu7W6+trX1Gi7H0hv10AhrGcWBH2K/s0ZNbGCn0bYpJLxAKD3GuM/jJIx7EWkiQRAHiyuMA030mdfDdAsUfwjiQYbaFO8DOHHF4DrLTLD55kJJNTk5KRfl7MosG/XyYe45G0S+c1Y2qi4aWSmwQ5zLonWSxmEagkRGaZjQkn0EQRwsELlqbTdrC3o4CHmP1ncmiAcd8oyDxlkPnG++vQD/g22tNNgeBNr+JE/7aV3UYRwEMWpi2+ncqE4TVzWcmeZJmGJanDiN4iwiTSQI4iDB+c7GgSZCVTcLMIEiaSJBPPCQahwoWB0v5XIH23GDCJOPgfxVq2r3ymy+udBSgwKiSzoHmghCKRsFO5uy8ayXDXApPx8zbEdhGpImEgRxkHTDE+fSSByeSKv2EcTDAtnGAcNWs8IPRT7siVBAbTzOkv6kb7SpqzpMot6oZ51Vja5wbKLWjQazNNpGWeiHPpD0oiiNBK2EQBDEwWI8V2hbaAehq4eJXCkGEcRDAZnigcIYU0rhRMF1ZdxxzgbTwfjEaDgd9Ce9IBRG4SosqsZO56aU1tgwCUAThc+jPAqTkINh0hwWgiAOEOu8Rnugic7zRiGPOaP2RIJ4SCBTPFCcc3ESylJqqSHgwssaU60qCLpBHIACghc2lWpqaXCQYg2yGER+GOMUlrSfxm1rIlkiQRAHCa7aZ+1KG21xsnMGsYoaFAnioYFM8YBx2SCz1s63FtWykZVebK+WuysQxDYaY04cWUkHvlhLrXSYhFEKqugnvTjKwnbqC0EQxIFinVeqdjkW7vVDCkME8XBBpnigQIQN42CwMQA13LqwfeXcFTDC3iDzAwGHrLYNNjcqVeMriIMI+50xIU6UQHim+EwQxEHjPK9shyeCIeYhjzit2kcQDxeUT/E+4JynpZGNcs5FcRBEfre/LmUxK5VU5bxijCV5DJoYZ1Hci4TAwYndaQRBEAcGaOJOY7XzBgHrt8Ok1wcIgng4oDbF+wBEWrDDtJ9kg/SaJmplVK2stSCRzrqwHbboh0E7hYU0kSCI+4Cy3kK5xrpEeJQ9kSAeTsgU7xeOtS/EOq00rsVSS6utbhT3uR8K4Ys4Cf3Ap+hMEMQBg/PtnFsqU2kXcdYLREDpEwnioYRM8b6Bimid0bYum3JRNRVqomqUNS4IMaetHwUixOzc6zcQBEEcCJiZwblSu0JDhdbrBzwWjEoLgng4oXGKB4Fz8LLO4uZ6D7ys09KAGmqptTbYmthOfOa+SLLIj/2sn0UJLqravYUgCOJgsM41xs0a21hctW8Y8oACEUE8rJAp3lu6qrkFD1RaNdqZq6aIO7FR0QDaGmlkpWDTD/04iwSu7BwmeeIHojufIAjiwFDGzZVdKJcKzLMdUvpEgniIIVO8t4ARGmWqspGltHatiddxnmpUtaq0MkEYRFkUhr7HvDAO00EifE6LOxMEccBAnFopnO8McjiN2n5nalAkiIcYMsV7i9GmXNbdonxKaquxBxpgggWhr2pdzIqr6bVxgjOH/VGA+XECmu9MEMR9oNZ2t7GVdaOQDyNM9UoQxMMMmeI9xGhbLitZgSY6VatqVYP8dfrHA0yUCJtKGT/gXAAc7BAX7otwiWfSRIIgDh7j3Lyxc+Vi4Y0jQaJIEASZ4j2hG5tYr5q6bIyG2Is9OlpqcXXcIXggFxw/eZ4PZhj6fuzDBi7rzGlIEEEQ9wGIVIW2swbqtt4wYjnlxSEIgkxx3+mmsBhlMD9ipbTSslbMY2HsM8Z4O/TwxunMfiD8CJfsw/1wHkkiQRD3CWncrjSVxiTbw4jTCs8EQQBkivtMp4llUctSGm2bSqoKV3CO0xA0MU4iP8bEN+CEeDbHBsVODskRCYK4j1jnLZXdlTZkHmhiQvOdCYJoIVPcZ4yxTdGUy8poUxdSVhJnqPQiP/SDJMiHGRkhQRCHDec8Ze1WY6X1hiEbhpSfiyCINZSEZT9xzmmpcbUV6+qyAU2M0xgnMod+mARpHpMmEgRxCLHOVQazbafCy3wqFwiCuA5FhP3EGKtqZZQxEl42zqIoC/1ARGkYZ7EQVE0nCOLQ4TyvsW4mnc9Z6nOa7kwQxI2QKe4b1qImNmCK2uKifIwFES7f3GpihKutXG9QpEhMEMRhQVu3VFY7lwgWYSJXClAEQVyHTHF/cM6pxjSVNNooqbQyfquJIItREgqctrKOvtZ41aoBoSRfJAjivmOcV2lXaC/iXuYzyvhPEMQbIFPcB3C+szaybnQDnogrOAsfHDEAQQzjUASYH2d9KuPz7cVie7F7eb6alY5kkSCI+wdOZDF2pXDtqCwQkaB1+wiCeCNkinsFNNFZB3aoat32OyvYFSURymIcBrHPOG+TLOLJspJN1XAh6qLeuTJbbC/b3QRBEAcNBB/TTWSxXiq8HJeGWh8iCIK4BpniXgFRbGpVY/ZEAyKopQZBFKEQoR+l8EkYZapVo5Vp/9psMBmEcdAbZlESbr62Va8kdUMTBHHwQOwCTVxp5zNvgPleKRIRBPEWkCnuCayUa1y1D3SwqaSspR+KKAmEz0EEr81iKebF5Vc3q2UVZ3EYh3XVxFmS9dMwifzAby9DEARxoBiLa/cZ56UBSygzDkEQbwNFhz1hjW1KaZTWUrXDE0Xci7gvoiwCU2zX53NQVc/HeZLFF89evvijS1ppz7orr17evTzbODUJYjBFgiCIA6XSdqFsbbyAe72AGhMJgnhbaI2Wu8dhnm0z314aZepVbbWN8ziIgjAO0n6CDYrdadi7zKz1qqKeXdnVyvQGWdS2JkZZCCrZnUYQBLFftAOjr8cWZTEVjnJOGk/jyGr4iNm2OfY7i363wihBEMRbQaZ49xhjZS2L3VJJXS6qIPLjNA4SP80T8MVuDiGEame9YlGWywqC92DSh22tzXDaDxPSRIIg9hlwROs5bcEO4aMDRzTOM7Ab9rY5cTyGYcdnDF6xjyuyYHYGEkWCIN4G6n3eEwYq5uiCDmKw72MuMj/wMeH2DakmmkrWRQ0nrBZFlMYgiL1BRsMTCYLYd9rlm91C2u3GzqRdalfi1GZnrMe5FwnWD9g4FNNITGI+iniPNJEgiFtBprhvYP8NZ0IIDiH5KsxjspbokYHI8hT2lItKBALDc3cGQRDEfgCaqK1bKbtUDnxRcBa3ajiJ+DTmk0iAGvZDnge8F/BEcBBHTIxDkYggiJtCprgnuiDbRVrnHG68Puw6z/m+X1fNbGuR5mk3P3p9jCAIYv+wnlu181QgCA0DthHxccgHIc98nNoMXhhwUkOCIO4YMsW7ByIuF/gHZJxxzmyHMaCM3QkAxOS0n/RHuaqal7/9yve++r3BJA8jn2I1QRD7CEQdadyutFBhzUNsOwQpFBCasHOZ5JAgiLuHZrTsCdnoxeYCc2sva+6LOIuiNMyG6dWJzzjlWUlldOuQSgdRmPZibGqkQYoEQewToIm1cVsNRBqXB9iOSOutEASxX1Cb4p6AaCx8AdV22DJta6IxYIRmfRhUsm7mW/Pdy7vw2r6wc+XVK1qbN/RQEwRB3DW21cRdaZXFicz9oJ2ksj5IEASxV8gU9wYoYmuKXHDQRNv2O9/QWujCJBwdH2+cnh47s3H8sePWtpkqCIIg9gPQRGnsQpnGuISzHDSRRiISBLGvkCnuiXYEEEZl4TMflLHbewM4ZrHNYwaHuGBGv24UI0EQxF6AaNJYbFOE6DOMcNoKaSJBEPsLmeJe6cwviIJ2HT/O0B67IwAz0ix3VruXd3cuzbYv7gRRiLvJFQmC2CcgnMArYF7cDoQhUSQIYn8hU9wT2OOMwxM9a2DDMucxDqp49a/KGJwA+ohL/CVBPuo9+vSZIKKc2wRB7A+CeSHEm3Z1PmpNJAjiXkCmuDewbxnHJ9arpikxUSIDT7xhgRbZKDDItJ+OT4xHx0blsgSnxOGNBEEQewarqRRRCIK4l5Ap7gkQxWvjDte9zvDxhj9quShX82K2NV/NCqPN5mubN86MJgiC2AtQUVWoil5AsZwgiHsDRZe9gm2KKIuuM0UUxaur+cEeONIb9uIsXu4udy7tdvsJgiD2Bet5CifMsfAtJtQRBEHsA2SKdw9YIGhitwn/d4PJuyUR2p2oimmeZHk6GPezflatqjAO6U9OEMR+AVFI47Is7WhFgiCIewBFl7vHWmdM25WMndCtI+KyftfXRnDWpnmqtS4WJShjf5IPpwPfF51ZEgRB7AUIO8a5bi5L2K4sShAEse9QcNkLOJcFPjHBwyTAFfxuaE/sWM1Xi63FfHMuGwUSiQm6SRMJgtgPIJiAJsInn2GWHIIgiHsBmeI+AHroB/56zvMNqggeWS4qEfggkc5YWctyWThr14cJgiD2AFiixFwKXkCDFAmCuGeQKe4DRptqVcPH9ddXAYN0DocQwYZWZjlbBVF4PdsiQRDEHnDOkxYrp+ENmbkIgiD2F7KWPeHa9kFnHWoiSGFLe6SFsf4kr8t668L2pbOXhC+yQfaG7mmCIIi7w3mebuuiNJ2FIIh7BwWYPdBmU1xvA292QGfSPB2fnDzyzlMnHjuxcWoq/NeZJEEQxF0jcX0oL+AM4wpFFoIg7g1kinvhBk18K6zDGS3FvFC11EpVq/JW7yAIgrhdmnaQog+KSJZIEMQ9g0xxb9zYpghAtf6GkN0UTbWoOGNB5DPOrLYU0QmC2C8kVEYdtilSWCEI4t5Bpnj3gCVaXKAFt9nV5Z6vh2zGlNR+4PdGvf40H0wH/Y2+x6hRkSCIfQDqnWCKEHDAFDlVQQmCuGeQKd49IH3O4mBFq207TAhoV2ppgc04jaWUVVF7joMyBmHQHSIIgtgLEHxqgxPqIN7AixoVCYK4V3je/wdVYrg8oUG4+wAAAABJRU5ErkJggg=="/>
          <p:cNvSpPr>
            <a:spLocks noChangeAspect="1" noChangeArrowheads="1"/>
          </p:cNvSpPr>
          <p:nvPr/>
        </p:nvSpPr>
        <p:spPr bwMode="auto">
          <a:xfrm>
            <a:off x="60960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xmlns="" id="{385E63F7-170B-1AD8-EE0B-3651519FDF34}"/>
              </a:ext>
            </a:extLst>
          </p:cNvPr>
          <p:cNvGrpSpPr/>
          <p:nvPr/>
        </p:nvGrpSpPr>
        <p:grpSpPr>
          <a:xfrm>
            <a:off x="783178" y="925945"/>
            <a:ext cx="2476500" cy="1807031"/>
            <a:chOff x="2825750" y="688580"/>
            <a:chExt cx="2476500" cy="1807031"/>
          </a:xfrm>
        </p:grpSpPr>
        <p:sp>
          <p:nvSpPr>
            <p:cNvPr id="28" name="Rectángulo 27">
              <a:extLst>
                <a:ext uri="{FF2B5EF4-FFF2-40B4-BE49-F238E27FC236}">
                  <a16:creationId xmlns:a16="http://schemas.microsoft.com/office/drawing/2014/main" xmlns="" id="{F2ABB8D3-DBAC-4360-CC41-FA726CC638F9}"/>
                </a:ext>
              </a:extLst>
            </p:cNvPr>
            <p:cNvSpPr/>
            <p:nvPr/>
          </p:nvSpPr>
          <p:spPr>
            <a:xfrm>
              <a:off x="2825750" y="688580"/>
              <a:ext cx="2476500" cy="69260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29" name="CuadroTexto 28">
              <a:extLst>
                <a:ext uri="{FF2B5EF4-FFF2-40B4-BE49-F238E27FC236}">
                  <a16:creationId xmlns:a16="http://schemas.microsoft.com/office/drawing/2014/main" xmlns="" id="{B369387E-D361-A652-B9F1-B5BBA330BFAA}"/>
                </a:ext>
              </a:extLst>
            </p:cNvPr>
            <p:cNvSpPr txBox="1"/>
            <p:nvPr/>
          </p:nvSpPr>
          <p:spPr>
            <a:xfrm>
              <a:off x="2825750" y="688580"/>
              <a:ext cx="2476500" cy="180703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000" b="1" kern="1200" dirty="0"/>
                <a:t>Remisión anexos cartográficos</a:t>
              </a:r>
            </a:p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000" b="1" dirty="0">
                  <a:cs typeface="Calibri"/>
                </a:rPr>
                <a:t>24 AA</a:t>
              </a:r>
            </a:p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ES" sz="2000" b="1" dirty="0">
                <a:cs typeface="Calibri"/>
              </a:endParaRPr>
            </a:p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000" b="1" dirty="0">
                  <a:cs typeface="Calibri"/>
                </a:rPr>
                <a:t>VALIDACIONES</a:t>
              </a:r>
            </a:p>
          </p:txBody>
        </p:sp>
      </p:grpSp>
      <p:sp>
        <p:nvSpPr>
          <p:cNvPr id="35" name="Flecha derecha 10">
            <a:extLst>
              <a:ext uri="{FF2B5EF4-FFF2-40B4-BE49-F238E27FC236}">
                <a16:creationId xmlns:a16="http://schemas.microsoft.com/office/drawing/2014/main" xmlns="" id="{F0621C23-33A5-DB8B-4E87-7B28A7E5AD11}"/>
              </a:ext>
            </a:extLst>
          </p:cNvPr>
          <p:cNvSpPr/>
          <p:nvPr/>
        </p:nvSpPr>
        <p:spPr>
          <a:xfrm rot="5400000">
            <a:off x="1579158" y="3247784"/>
            <a:ext cx="881149" cy="36576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graphicFrame>
        <p:nvGraphicFramePr>
          <p:cNvPr id="37" name="Diagrama 36">
            <a:extLst>
              <a:ext uri="{FF2B5EF4-FFF2-40B4-BE49-F238E27FC236}">
                <a16:creationId xmlns:a16="http://schemas.microsoft.com/office/drawing/2014/main" xmlns="" id="{2E19A3F2-C9DE-FC35-79AD-2532EF5112D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1260696"/>
              </p:ext>
            </p:extLst>
          </p:nvPr>
        </p:nvGraphicFramePr>
        <p:xfrm>
          <a:off x="435205" y="3781174"/>
          <a:ext cx="7423554" cy="331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8762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2" descr="data:image/png;base64,iVBORw0KGgoAAAANSUhEUgAAA2MAAAJECAIAAAAUjWtkAAAAAXNSR0IArs4c6QAAAARnQU1BAACxjwv8YQUAAAAJcEhZcwAAIdUAACHVAQSctJ0AAP+lSURBVHhe7P15rCbNeh+GdVdVr+929jmzfMtdvsvLS1JcLFELJUqWBAlmJEOKHciGjEAIEERQ4kBBHAWWqD/0R/JHECQ2AidCYjtyjERBYhkMtVArZVHkpUjqkpe8392/Zb7Zz/5uvdXW+T3VfWbOzJyZOft5z5n3Nz3v6a7eqqueep5fbU/5VTH1To1S283Smtq7lfKQ+34bfPkwRhf5xEjp+b4IQsa5CGIuBHtFHMfS7lQ24t5KRB/Shh6Atd5oMgmDAPvGGKU18xmex/BEVoaRxEumk/yTj7d2d+SdO+urS4uMs/og8Ija4m/zwBMAbwrjGB+Ct3o+a0M9D8+URW2MjRPGuG9Mfe/bxXRk3vtK3FukCMsS6eFFCVLhIrIIn2p0GUUdiufVgbH1dJp3uylnsyPIs4jxXlblVXchTTpxG3QcUFHIJvXmI1FrxoXVqmI8uPU+i9P2iguEsTYvqggFW0B/zfP9OShlKinDMAgD0QbNsQ9t60zX2kIt14WuC1MPAn8hZLAJczma44iwtUUh476YTIskSQIhLtz6+LvDUbfTcQqwDTqIs2GKlal3K4NCshCwbgBq5IHCuH+XD61lmWeGzJAAT/RhjcKYc46S/XL0Cm13K4vCvxjRhzTf8MJlYBJSKuxwzmBYmrNSj2tvHMWBtfbRg+Gnn+x2u/333r2TxFFdG6/GPwB/Tk4QARA9C35qDV4K4htGMb7mIFl8CgOdNdWPP0X22vX3g4W1KAwpT15EG582Vs/Hbj+w+fMUL31Cc0zPBoclUoiUpaM5U7zekKVGVnOB+tdJEkqXuX3yQGgJrWi0qawN7nyBxQlkqL3iAgGmWFUSFawwfGU18q0FaKI2dQTzJXgbNMcBNAowU3anMsp6EfNSwRLBoHGpAWEuTXMcGUrpspJxHBFVvFhFNJ7mYAlgiqjjtEEHcDZM0dWr7B6UveclnIUcpcWPuE9c67JR17VWsiwy0BZYAmpQBGcMUOkLWkZzAMZ6Q2WH0sTM6wQMV8TCf4Fj44FPuVLzBFsbpXd8DlYUjUfFJ59sj4fqzp1ba6srYJO4zN2BDTUH2qHDp484BnxrTQ0qCioLumitayINwX1xqr1kH5M9Ntw2Mld4FWx5dyFavqnZCxbdxQr/fQ/51hw1J4D9KBK5pbMNKOjpNS786U14NBhhEKVEx12KUfOpkXHSv0JMEd+CpM3zotOZM8XXwRpbTCtke5SGIjh2/poiM1uPuSwF55ASjUK2/g6P00uhiQCKJOiQNgY6ep7vL0AqJZWBDZm3Kb4GhbYjaSvS8FD0vmBkBFPhJy9ZkDnmeBWsrYuyAlejpp2LVURFKUFQ4igEVWyDDuBsmCIKR9MIj9KirafBTnyvK7xeyGeELMqqlGUOjuXIYsCY4CDPPIBlOhg/fEhp7LCypSE6F3CvJ0AWufBR2sEL28tegDa5sltIYmPrx4+G9z4bdjv9d9+5lSSJ40z1sxuJjrXU6lhw93m11jCrQF0bi33H1V6iu4RsHCjpwQr7rDYG/3l/qSJK+TyamPiI4VOu2T7taRz9w2OLy+pn/NTxSXxmHSU9EYb7TLGGygyi5CoxRdQrwIGKqtNBleeQhJ2jQZXLyd4Uxae32AljGttwVEB2q9LubLAyEwyVH6tRlVlc83sLlygnyPdKaa10ksTzfH8Btq6zHJyeRVE4b3B9FaD8la2lU5eVrkEZYQphQRZDRqpknmxzHAGwmdBDUqqmWbENvRDA8OVFmSbgO+fGFAFiBR74C5UQ0KxcEZdYiFj/+O0N5wEDgyRBFgtqWeSOLLpfLojWHCzFUIuVoeEmmbbSeog9TEfoOhQifkhXAuiaNkOPTcIgGo3yu5/uFLn3zjt3btxYO5SbnwBQPsS6aI9gtMJ/ooxWP2N0z6O2LqJNbF3zIAPle7W2atOAfp67yAUcetvTM/Tf0VewcBZ3esS/n7/lhcNZBpJXa1NWMk3nTPF1yEbFdDgN06g7SIPwqE1NJL5Kmt0tlo3ceMBa+7xeWGb9RZ9d5gBBlHpUDxABkKF5vr8AaI+yrKBCkTgBn3dAHw6noVt1rGtPGjtWdWm9DvdhB0Gxm1NzzPEaQICcAaqS+HDGdn4AecvzIoqiQ4cqnhlTPAhjvT1pRtKCJi7PRhUdGVBbq4gs5uBYvu+6ofGfKCN2EMfnYonrwRTH0ipLzaUISQWNU47cwJOnl4KDGVNJ+yiNUxC3zY3s0cNJHKefe//dND2vgfk0/o+ImcbfNuj0eEk0Xm22Kbw5SYa/BlW2WmtQ8DCKo6Tjmmlfde+sg5iM1kqZJA6vUFPoxWO8M83HeXexm/aSF0c1vALWQlSMHe74w+0Aaev7ylqvv8QWVpibInZZQPGupNJKgwkJaMk2eI5nQNblRYnEiajHoA2c4zWAJpnqGkYQFmQp8vuHTpCc4y0DMQmH1wiDNhZMEZUywS+08kxtZJXEThgeUls+F1uIryNS6r+i4/IygO+G4Q9CUJkuY4IsFjXLgeEoolxAe+EzJIwthmwpYoPQB7nPTT2UdmpqEEdc3VxPPKmuGDP42CyTWvOlpZXFxYU4Psls0JeBt9TU//tctoGrchEIZKc4s00EwYENh6/aooMbbvT8ZmY39YMz6s2nXvomnlcRlOCzI7WzDp9meB7RApKMmHo89Ea7AvrP97Uxddpn/cXLpYkAoiYriSJ1+FjuOSinKctQPJBWbdAcb0LIPEFdOR7I4hxzNDA0JqvdPxREnxhD3aw9vigQR+Lc4MWHlfFzYYr4RrwNO6R3Z0n1ElmMojjtMCGo91Yr8EWjpVaSOF97FQGxBjtMBOsF4It8EFAHNMjibmX2KlsYYoi4rK6Vsrtx2DXGSlkbw9M0WRic4RwOv8pNMUX2tccNXPR4QI4rzmYTIIvNFkTg00IEnKNK8/IGQJzwfQRiVhAr16xIU8svxvvOOQP5SkbxKvPdCwClkMv7IzIH8t403qt3twKvhgApKQ3qbIsrLDqbOtVp4D6iJsmeE8VXoUauMWT1UfP7rQeSKdc0kAn8ejZGYM0xG6BS1O4eCmpj8xkxtjbggkBv3a8NvlzMz0WE8RIQGyhdKN5ZKyPIhqZlkYuA5uaCLFpjtQJZpN6xw/Qgkq8bsKWQ9wNqJp24ydGlm4VcewpcDiSpKCqtfDAtXJ8kSXPj6SGl3XiUbT6cau2OkZU0nAuJSlTG55w2n5OjHMplcv3jLgN4e2VDevZ39kPww9y97rDZx8bEZGSysaqRbxSO8+7hhwGfTwADIA+RtevNv/pjmJD/c1t4BNCADd+ndvkXKjEvgRrux3t644G/tyU8i0qao4kdvrTG4zMrKacD6UdsKM/aQrDb0DNBaex2abZKg9/KXOHGJageMiKUUnO8GeCImeusgtVIxbwKMgcBYiAYNUK9BmTkmW/M2Q0tOzKIOLhZhu3xAfC//rN/td09Q9RUTkrrBcyfzWlfSA/GeO1G2CFdKHkQafAjaiej5GqvawC+6/so7CEnpzmgk7mmDgVtpWdHSQJ2yPKpnk69MIi73U4UEl88A/j+7kaRj0Fh6/5CHERiOtJP7k+noyqkOQT8yb3JdCTLwtS1v/U4236SWePFaUCRmaidzXx3q6R5OyHfeDCJ4xCXZRMFCcRn7m2Xjz+bVIWJ06jI9PbjfLhbTXarzUfT4U4R4Pm1t7tZbj/OkEJJN3g5D5FuRhO9xh8kILVEBrjsaqtEaHbjRn+6Ub1X+1vOGb6sJOoJNJwmOKSGUIMgotqxs1EPt1E8uK4E1Tu4UtLECV+56ceNZ4DLB6JRSSVaB/pU3s8wXqALe86XgrS18yB2VYUKDBF1atKb8/G7RwDUNixgIvw+eeF+yabMMccrAEExZFRNGNLcUJQ7U9PmqEl7zbmBOkvx9kDQEKE2zOFcyjw0CRSi8B1fdMP6Zq0qCn0ngjCMOyKMwA60cr7UXMsiiAJF9wCQYNjAJUPmdwRbiHjEfEVegaAKMiFCKWVZGTwSF6dn16CoqjqfqCghb/8GlqayGw/GYLTYySY6m8pHd8f4EGBvqzCqjuIAxDGf6MletfVoSkJm68moqkqDK0ngjB3tllWuJiMJahgnIsvUdFztbIJl5mCfSYeGq3d7UZIGOxt5VegoDTYeTJV8MfuQqRBmala1qDhbNzXoytPEBrYm6tAezPEKiIgjx4004Fio/royTrBG6fFQPbqnH3zCdp4EZS5UJazhqJiRX1llQ6KJLJkpf+yoKaJgUUchdYOcaeYn3F9N+FrCV2MeXeFZDSgTVEl2jHGON4C8Z2hKKNQNAgj66fTJFW6InuP4ILL0fCGDoiTNcf7KgxrQGEOF8OWe73NR1vgicjrKfW29kbJTXTtL0p6dEUDxcRg70KWAyCIsHPWkam01SCCx2/a6l4BPo2kuQZ0yG4UCVypVl4UXBGGSxGc11AlViK3HWZ5JpQy1Gtp688E0n0itajJrzMunKk7F0loCLWS0XboRL64mSHrwwnyqw1gs30jTboA8r3KNj0XEQO1kRU1mu5u5BCW2dSAYPhS3d/vB0o0kSlicBgtrKV4HPtrph0trKfn5dlrveRBVxH98PggiUpK97K3xKsIxhmvBeM8XkMEoiSBVulC6khaCNRmajQf20T1vd4PnE65KQYP/GAsCmDpwROWzur/EVkET0xnj4iTHrsJ+lrFCmcFjoQ+gCbF1BCrPV1ew8DUzpsFnGDRrwRlX5lP145QJN9dGbxWIK8Gq7hMJ/GmqrxcgBu5dBPtSB/R5VesFNGPgxxy1K4+mDCuni2cMoM8CPDHpiDCmJrJ2gos2oH6vji2SMhWsI3Qs8kBExphsWlYluTZMzmjKM7Isz/R0LKlHV3A3Ubse7pZpL0q6wcJyEsW8KvTKeicImZLQS9SgiOgjp2GMZKXBEYXAKQqpKoNDPLTIFCKJL8O9vUEEUggiSMLB2MJqwrlX5LRKIW7EDud+ENKrITcvz1RB+lCbIp5lLXgiKPeM2f5T4fp8yfmAWIO1YeAFvDbZRG9tgCN6O5tEEMtcGE2jXkUA4UNFR9WeTnr14hpbXmdLqzztUkVnlgDdBIGG/J6hCKNkNIsRQPvtVma7MtifQR14LLjkmReON4OT9w/ii8h0WrXldNk+T/G3CsQTa3tZ0+tgx8EHoLbb432cl8rGc2POFsnzto8CM1amAq9oT84QaIaIECCLQRQjf4yhhfLInceBJexeAL6CZnDUhvmK0lSajSfDPC+IUZ3RlA5k1u5WAV54693+8nra7YfU/heS58c4FXEs6pre218CMa1hlRHf6UhOhiWUCud0Sks92illqaOY+sSR+dlE7m7mQvg88AOa2ezjo0UotKohk91eSBaTepLJagrQU1sXUzncLtNuSIMWmpg5kCA3qeSG9HEegBY0p64BIKaOysz18yGg8QZaW0hYNrG7G+F0I1EjITMuq6A2NCdeCBQQrVBJqU3c9VZv+qu3+coNDo7YX2DBGQ3hPTsgtpVS/KyHpYIm5trmum4eWmpaj+ASxqjPceGARHEaoA8NQpk+d5Ezx7FABMOSK4b2+GIB0cUmVTOF9hnOsXIPShwy1gtZh3uq9mhNQaTB7KFheCEoWBA4Pu+40msmQOJbtJkqxWims6+pta/CM9KUOoLPBErbMIJtjdOuQLwWVtMg4u98sIjn725k+VQy5qW9IAW9q21/MeoNIrDA2vqrN7vamLQf5ZnZ2y4WVpPF1RgXgAvubRW9hRiP6g7CtTvdIlMb9ydVoYOQdwZhEJEk4AKQ0Wyi8HDQ0HxK673e+vyAZj0+B3BKIpXURg1WRV3P5yhIFwnQREgAds6UNlwToCJlIBOP76tPvuM9+Swos45gYSisa0JEulXZtCxLFaf1+nvszuf46k0+WObdHgupn7p9yuyhKKowCM62Ds+Zh8RZithCxJYjfisViyG70k6koBfnheKNgO7Q1htLM1G1cavaXgfPYXNcKIiEuIrrJYgO3gs0NOggzmWNlqfAu/DCobR70kJp9kOYlPbUrAEpI8u8KjKPpvHScH0B9nSYebN1PZGF1tuDLimBrY3d735ndGN97XPvv0+TldqrTonG2zaNccFB7QYPOENNj28827iRDC2dhQ6vibNRPj/8dMQ4bHRHCFxJTRp4BK1KA9BjQIVIBhDSPso9wU2xIp5kLY1odKJC7kLwzOYhT0EyZJFWGWJjlBRILPDZ69KmaGxdFGUIHDaf960CSUCzg/wuctQ8vOmIutWoRZrjrBMmb1yaIi+TwA8XF4LFVT8IPdSGyUPTQamZUeAr8Al7e+PBoHfea2e55MT/K5EwLwLpVEkakwNKzc85oa4ukMXaks/dqaaOiYR7A7fo8+X0I85xNaGNKcoqjiIBunQZkoMIlJXE2+PoWRfQeSvHuqrr0g3PIc7RBs8koMD3fQeCSjVozhwKwS3Kv1ZmZzfjgnc6nTN1BwRyZhuaCGAfNBE7MNDYmlHST2kigBAKB6WjsVY+KG4YgvC1DA+/7iweaPBtT0PaR7nNXUh5hECfnkyB7TObc/tAstCoSSKcVO8hN9zXwI3iHPsguacuZkVzmqZj9eSB/vS7/pPPQlXSsr9uWWS6hJx9ykppP06jm++IO18Qq7f9tOOHEQ1rvRQNd3xA7vENURxdQIRNTV0rr9MpMwxEGxVDqMenA+3nOBTSehW0NRQsbIRzJzxPrzmOCSpmjn5cjragMURcvNABfb5MUdl6Im1l6pB5NOVhhgsNtZ2RpzDuTCWBaoiHAydMQD6yPKXq0VAHQdDtdGbh88Ag1251l1aS54UMETubuJHw0hhFyBDotCWeKK6Jc5wDuLQieomgb6a24srmUzsdmu0N8/hevfkwKKfNomTUau1ar91IEk9Hibd2i996TyyvBb0eS1KqnczYVJWjoFIqDIOzrOW9AqBYxKCvZlkx2nnYJ3cHb1/ZOA4EeYijX9DFnAYpzhNsjuOBrLWrjbfHFw4oKZBFmopwQHbPUbPjHdLQikaoWi2G5EtsxpUkJQ+nbjVbm6Zp5dDcQrjSU1Akr2bg3VLWjX8c3N5ecQbwq6rWJxkAX4eRL2gSC8W8ds/JpwaRdBJ4WuDbyVqQwYAmtK5B8frMZXk7QTlakYtOMxmZ3U278aDeeizycWA1VQIor5HZzPi+8pmOUprFvH6Hr6zz/iJLOtr4xbQCk2gfd9WAag+k+AJ0E5gitqtJFL1KKlfurYTK02Y2R5xfPnxabGIQ8IWQo+wglWjJn3lazXFMXK6WwNtpBBrzUdKfUsVzblN0vsVTwRKB9866knRM2nWkEk1seeLLxZwaG82Yup6NyfMiDKM0icGYzrK5wPd3nhRFTt09LuMOPpk6mPcD3X572KDZaWMNCz/arR7eHU9H8pArnws57FHt4dPNfTzN9aF2RYRwQW5l3WVzXDGQ2VfSFpmdDM2eI4gbD0Q+DcnauUoPEURPe9SIqMLIEcR3+dotPlhkaZeFqBpxVEWMMtiualuZwxWKvAb5eKmRCoegI8pSH87L+ur0wMPx4IgG7wbNGCbl6OKcA70AiBHsQsz9fkBO4mASXs6sOeZ4IyAzl6uSoBGDIDjoK+d82xSbHxQY0MTZ18YUR8d7nhJFoD13ALquA6FwFZRlVZr1G2u9DnkSPqvvwythwadjqaX1al8rX0nfGDeW0GfYQYhxnhMRrio6tDj0OU4p6SkcHhhbGJAHGzZYirXy6GKN5zAYeCl9WflGu4ube/cfhQtszfAcPB9ncQoX0z5Okc1wDa40Rwa8mtznzHzGzvEc6mbBnyIzu5vm3kf1g0/4ZBgyP4rapeYgaeABldKVx73ldfa5HxS3P8cXllmcsCAAQXwq7CALNM3KpzroZSu3twKZsqV+kaKhVEpbj5WdKKrHHaKzTgepJPJXcBYGvJMmYSByVGOLkujioSry7QYVB5+8rGOHmhXa4DnmOBIgMFSq9nXspQACzDmDCaB12BwZOt+5z43X2X7AFkM3oXbmTYlSssqnxiguQiHCIIwYzT9q401lvq53yjL2P0nThSK3Dx5kK0vr+LZBv9c0xJweyJTxntzdKtZu9apSbT2cVtKk/fDzX1osSnP/e7uQou4g6i/G97+/67t5iEur6dKNzvaTbHcjQyxvf2FhaSUCqTPK23ycI9rrt7rf/q0NWJFuP1x/py+l/ux7e0ywIGSDxXhhKd54OB3tlmHI426A92bjamsjw6NX1jvDnTKfyjDit97rJR1P68rCQmhJPsu7/bP66hmBm/tcuLnP1IV/bUCqx2pUbiDiJp/Uoz1fljwMRRCSSiJtQJOZjaYmQj9JUbdgyNw3zU0pptV0mHHBektdWiv8qgGfPRyNFwb92e/xACi2so44+d9pgxyM9UpjteeFPq1Nf7Z93BCc8TRDeYij8OljoVKqSlVVheIfRTQXnl8vPXB6TJWF+UNGLUUc1bA2dI453gRqti+rOKa5z23QZQAscTLNyEUu82EPz7d4C+dNCpVgah1rw2YaNKmlGeXXMunnaoSkH22dqyoME9dOSjXtsiyTND3LGoDvFTm5OTTWDreLpRvpF39ouRhX2niT3Qqnb39uAGq48WC69k7vvS8tgcPBnO9u5sPtfOVmJ+6ImsYRIfZu+dFciZBJaYypceN7P7CEU1uPsluf63/hB5cFjdDydzZyreyXf2w17YUWt0zleK+89U4XIYPlBIe33ut/8YdXewth7Rk3rk3he0EyrgD3PzaQyU2j8pUQ2DcAMuy8ZI/tcMdsPTEP79qHn/LRLpRQ1OmiokCujrRGdkqfSRHZlRvBF74S3Pmc6C++kSYC4JVIqDN3W32RuEJt4rr2Ajc1sD3eB0haErBewGIa5HPG3wO7BR1BiqINaAHu2O2kQcDLSsKw0fLfL7Z1zhwaleg8+557TKGDZz055phJQGqc4FyyXkLlb9DvpmkKnqOUPl+miApuzH1ZewVpkStQbsCfW9/oFFsUdTDc56KtaQJoEQQJMhOMCWxJShkGb7apx4FfZooLVmQgeTztkgMzGjLmedm0GizHSScwxpaZXLnRxWsdufXLAgaf3Nf0F+PugNwguVXqnSnnLErE4koyGVbTYVXhSmlW1jqNQCLmIJGdXigCWpclikUxVXhFCsvDPTx5/Z3+aLfc2ZgqqWlwmyPQlE7BNZzLglyEAFwRaX0lKJtkZcZDs7tldzbrrcf19mM2HQW+F4QhxMlq8pxe8FBGHZP26sVVfvO94OY7or/EAuQ7GAdVIdrHvRrkOcUxRTazjlJfDeTwfjZfjcgHzO8Iht/2eB84hh7Hhp0z/xLpFrBpteI+6I005ICFYZgmCc4qrUEZK6qSzi5BQsyUrfX5F25oa6hfqF4Yhnlb6xxXEdD/KOACCsd1r517m2IqfBiRwtTkgm/2QcnDsRFDBA6pJfvcK8CToBBBtOMw1EYfyageGRYqxli3ZoRvtS0LMx1VMWrvgleZ6nQDETiHdrZW0g53Cq1MGAvGvDgVi8vJwnISUFOxa1MsDZS6wI2FWbnZxV3jYUmE0tYgEnubhZJGBKCh9DTwyCJXIBK4xWirJblMUcr2l0A9o52NXFaaUoVmtHii4RNn+d2zAdd8YrS5CsL6IihzkEnjPbO7We9seLub/u4WB0GsLTlMZqxG3mulfW6i1HYGVdyrl9b46i3eX/Cj2IdgHdM1Po3X9z3Uaq6kJNQ1Mto1iLYBMw5Ek5oMLyq2KAKoMkEdkevow96KMJzA2SgMkijCvtamlLKqaKJ0e9EsAcINexRDwVNanjPcG5AKV1GTzDEH5LfZiCmipLfB5wOotZDRJo03VTTmGls+wyvlI12oA5pxN3KLNpiT9hzgqqTcV9Cb0KGOZp3xQnYwvKoiKgYa1lug9b9AE7OJWr3VBYMFIwxi8DMQNZb2wt3NLBtLXBx3AmoUFGw6kRLs0DmANbWvcwudGPh+Nq4mwxIKP+kEQcyCiG0/yXMJwhAEqeARB6fEo+JExF0xWIrwhNGenI50MQXxKI2uuwMabEOM0jnc5uIinBVfPMgQ05Qm14R7RUAEEbI4GVHz4faGB46484RlI1GbIAzAhGjWCao1PjNhYpKeN1j2b9zhqzdF2vEg6mCHJ565TwOvW7Qh+0CxAd2eZTNJLUzagEO3x3O8gLpWWhMdhOJogw4BLkDu45o4CkEZm7tofvQMVrd8miFOlZtXfA8iDKk4PcuF0XDk2q8srek3xxxHBAnLawT0koD48L/+s3+1PToPuEonCl5pbGnq3HiFpmEigvnC6Zf2spkCIkyDt2gontOANKaziSrow1ga7u92k1RKlWUqEF0ohX6/19x6SiChqsLubhUQl4WlOOmIMBJ4f6cf9BZDRCECk0toyDrMf5wGWtVNYH8xShIRRLT2bpzSZOeJMkhwXltafCvhxqsraYOOCPohmDvIIihvZzUO0sCG3A/wlX7YAUdMRcwRyGmiTB1GTIS+0VZwf2kt8plCskD1MS7itItEaeN9jYBvQjnVWlO+vzQ2a0aAXG7/KGmzqc3G9WSEzZsMmaoCwbmgXq/aUpOQZRwVGhPFXm+RL62xhWWWdmi8Aghx033sprm5Bx8bZVZZbaMkFC9NZ8HDIc9IwNkUEySeq+ypKIpmNZ8vHX4lJUrBUUbX4Dyuga4MAlpjQWtIFg3ioIGT7vQsJDHiA+rGnVU6ND64AGqzstbVnE4SaYg9jN1E2kJbFK2mFRP2rj09xxyvR12TbwPyr3IhXl6PAFT5YEbOd+4zgJIDcoGSI90iwsbWqNWh8CzH1I7RXjRjqMq8zCY+CFEQEFkTYdNwiNrhw1x3vI9WF5ezrNjczOJgCbpxdWWpufGUMIZmPY92i95ivLgSwZRTAiGVnrVrIqCG+q0KM96rDGh3ZVbWk7RLvc+4sq6pY7oydqc00NH9gKJd6lq5RjJY7sbteiJYStMnIZQ0ngYZ5Dg9NR5QhtFCgn4v5K6bBsekM6siA000WpIQg5emXYrOdQSKKQwkSmsSU4daGzoTQNq7P1rbIqurgnwXVQV5P/I8HtACjrB1GhUIZHIQeCKseUATmTs9FoZOeJ4Dsn3qprVGtLxKG3gsjLYnVSF7i52kG7dBB9BI7Uyl4FMgl2ktQmuRy7PDFGcqxSBtWV6iFhFH0EVt4BGB4kMuul19G1WuMGz7Xi730xArWCFEhKJyGLSt3UApryOoK+YEhQI5CN07UrTWK9QH1Gx3zhTnODLIfEuoJUsuBVyRuXSUUqHSd+5RQREJmT8IGajhYsgiTi0ZM96359qTBFGymlxMt/Z5H81Qrtoya2guSDPe80zAWN3piZvvdpdWoGQcTQSeezvtN+GIFePe0lrSAR8EQ6jBCM1Y6t1S71YGVeeAVJWXcK8T0EB4bL2ALYR8IeLdAIc+fvshW4xZL2SglHgstbIYbJ401OLSvBqswxjILnlWorqFz4KQuqevK5AOAedKPnM6OgsgUVQK9QO9+dBsPPB2NtjeFs9GAThhFIMm4qwqCxB5E3fr/pK3uObfuC1uviMWVxjlVytNBwH7RdN3jMW/NuiYQEEBICawwW3QPnAMCTLU2TeLQHpqo13FvQ25dEArakPVvFlQj8g1yjgkzonqEIz5cRQkSewEzOQFTY5+WUguGIgVKsivsXmgdFCSsFOwWSeuJDav4D5V1LHNaeIcRwdKCMoL9WK2AZcPx3/O2Z/iUzQaIlN2ryI9iKLYDcjNjAueOcCEVHmmZSnCkDERRgl3rnOoDUbbSDxIomQ6kRuPizgZ8Cge9LrhGTWQ1m0z4htV6v4VtWtJdGk7ooZbGhYjwBFpnQCWQEs10XrpeU14EwxG3Fh0bE+VechJ2eEqBCgpjaq0kuCLoIlx52r4nzsxQIiHowm52btsLU85opXNJvVk7BlFtRNrOKSEBhcyiAtlCjIvCL04raPID2MWp74Imgx+o7mDVipKidoOjTA7PkBNacYDOeYUL6QViZMbp4jgWZMV6D6ltZQaX32GNb1TAorRoCg6vnLpjQku++qiqLjgSKWT5SAeAkDGlOuMxjF10pz0aVcC+GRUtjdLq6y3GrPOyzPVLxCQqEpTlxGicbypanNcEiA8ZVnGYShmxvUYanm1rS9II+GLde1lmmhiV/gpzcqYXcl147MpZaArYewavzAu3OtwL+Dkg8aBSWOn1t8uzV5F4wJPX2emHuc300QAjNJt7mK8l3ziuAh0hLcUs6WQnKs1qUwbdSA/tzVozoL2QaGhGh0xP+HtdlBOa6PoJXUzl+U6K/p9gIlxWDeX7ZcAyJvRSg931cO75sEnbHdTlFkgy6C2NIaUcwOiQ1OSrO0OvLVbPrbVdb50g/cWfNcNjZw6kIGvBLUINmJ+IjRDOckV00sNYQjH+2eQJjYgD2HASQdongeQUCiy1OnZBlx5kAx4HmcsoqpICLmVSk8mWV6U0ywfTTJs42kmtW5vuPqg74X98GmcDwrVpWclCOL1kae3ALKSNDXB6e82aAYASb4gRUmtccoUmjzHpqjfUEK0p2YQiB3xIeaTOxlrret7RTii7PvOItY02gUX1JbmTla0lFa9U5mxMjTm78KBiIHqEYPziZGTvXme6r0e7rte2typhrLQr/Ocx7gQ4vrPFcXnR2EgJTLzRQJ0TiCyRpJmqO12tKsf37OPPvP2NnkxFaoStUUVkwUB4qOklNaznZ63ctNfvekvrfPFVRBEHsZgPqRgEPsjA/Sfcvs4txwE6ilVIWVBwzrboAMguWp3ZwiIqFQKvxDlGRkJ1ICS60DRu2RQBYL+nj4ykC5IZiB4HAUoVoIacakmFoYBNsF5VUqpm+bUKwxEnwoxLXXkemNonjX11VwiINwhp7GSl9mwOceRQapJSnKocqmrs7wIRAumvz04Z2hb56AwnpfQRNtZtB8vAFnFmHAFn0w4/bZnPGMk9apRty91/C7FYsGN85OmHsu6uAy/kVAEiWCLEUPygkZULw6tPDno691ITWo0gsY/sk/mqw1Qbbc++nnnJR5P0qUVubmZjszWI/vkgbe3xfMJL3NhNfk8FgEyQCqpal8nPbu05q/c8Jdu8OVV3l/kNNvg5NlBznOcIW+PjwnU+YJIiIiary9e7N8IRAkM9gUSi/SWrkFRzDvkXgcq9C4JzwxQHGCGcRSBL+J/HIVJFNLcc0cW6X0zKENHBkwCFO9U0+zppjPijJPvpKBmxXZ3jtkFSYsTG+jSmcqvRoYvqk3RqWwQGqps1eQ3ZxaK0CtBs4DJQjuiBJpIMznw25y0tMIqQF+AwETwQchAFmPuoxIJQkx9cRf+eaCqXQGmSBl6VsnrdDc+HeSXUgAiLEQAXtGevr5AQUVNwX3+eRkvl67aShDEsd56Yh7f83Y2eDYWVR5YDdtJLYieT8Ppas8kvXp53Vu5wZbX+NIaHyzxOAFtb591CpDDPHZyLznkXAlmPwyawtAEzg4QI0nOFp6LGHl+8VkgztgT6jUEZaizWmeas2QFmu41d8iZDwnCjtYnnFY1I9C2ntBAfLNbmVLT6iwhdTu1Z+eY440wxkLzz2Y7zAXpSkEc0QPjGEuDjXT3zJmVZ2j648jnHM3rbJoVzX7TBDsYcaqtOfobuXF+CMmNHVb0gRf/fZAwROFsxQyEBjnlOt9ramedqVbxcwYXblm/M2X9TpZcL3M+1ZuP9L2PvM2HopiERgW1bVoQcUlVFuRkJOnWa3fY+jt8dV0srlAXc5ScLb+xhsaeAu3x8SFLmY0y/M5gicZXoQZF/qD2QbP7lRYCeTuniW/Afr/JuRsu0MYgoPUASdW2YVcPqvYKS569S9gK13sGozBninMcFXWNyhIsQHs4Y7ggdQkuNQhZ6Hul9fYkefubVe8ZzwCj7ZjiPlyEwcTquq37Qq8JIZQidyqoIncDfyliwvPGmsYsUhdwc91FQbsWFBAbaKczUe/46NZJEDFFX3BqULwAyzEjCIPAavf5ZwQ8yhSZfHJPfvRh/eDjoJzAnISgh2B/nIM/ltk0zzIZddg7H4j3PhBrt0VvwJIOC0JK+fYxZ4aGA1O9yB2eDMR7lXlpfC6eio8StImA8QDiQwthXmyDND4MmudgJb2sJDkmp4r72yLGJwZqSY4rsrPRJq8G8gI5AkEaT6Z5XkLltCeuFJBGT4Vb0HAgf4Y8MM0x84DQG+pNmtEa7AV5yQFQzYLZLU09UlZbby1mCfkBnF3ArpfZRFYFrB0PgIjD5jFW6O910sXJpNp8UibJQqeT9jopXe9Mb2XIW02u64B5IMddmsj0Zn3h2Aj9YMPVdMORTVlzr7TeSJpM0woEy7FIT20K8fnk2kKW1milKpj9pNvnAmz/bQFMV5YXSRLDjLVBx0FLMWncAs1DscOdOhszS3NTkDeUyy6HDMi4rCxYVKfHeou0/jJ4DPXyn3tKo5JTSU0TC07qKQafVkyqfJyLUPSXu/tTiX0tzXBjJKWqXTsRqi9G285CZ+XOkv9co/zFAbmBalReVKgARC+tKDPHC0AmlWWFzEuT+AKKvJMRWu9eKa00raQfx1EgULU4g2KAhze/SpuirFAxSxIaHHmG34UXIPIjVe9BEXteP2CLEYcJmGOOIwLyPxxNer3uLPl4JeRlVdvz97z9FHhTwP3YLdCOQze/ZaYBHdUsemb3nU6TtdnXO6Qc/Fpw8dRFM74KXxZxaj3tCBqLOZJ1dVjbqTNa5EYBwoFD/Eo3e3q7spuF2amIaMLCIhznm+0gcIiz0tDWOMfBvXuVzTR5YlukEZMuNqcDvRwf3s569pgboThTEnzeoBblJh1eyIDXgq6GrIAaloWZDNXWY3P/4/rRp0ExiZhP64TjyZT1NEawMkaHqbf+HnvnC2L1Fuv2WZy4FsSLSGnyvM/wlad6F0XVJ1Z9II1qJnh3ubu4vjC4MegsdsAjwziIu9HljnGVUuNj+cHe6DlegadCfzFFHlIEAhcIEUdhmiaoTVUVKhqavE+8ovC5stkUzzbkUEAyUeMtKzXNSzwxdmMiXfXttbcdGXiSsqSHc9cOghCI13yE4hzHghNmMrUz22d3cW2KAMomKNFeZQrjrTivpDOus7VWZTYxRnHYOhEGYcQ4z+R3+73l6bTc3S7TZBUa7eb6WnuDy3LoDm09fGam69VY9A6slOYEgngeauuoe4LRgTcjTSbEKUnL0H/HOEPuJ7BqTt/gByHYwyF+cTuePMU73NMaE42fgBYYIF+VB7vbTgxIrVbSaKllBSGOuwP6/BkV43MBkjTPSxgtWsnjCKKKgk6OJ7WulazLwisyzxpqP6SsJmc0jvOTm6XaZ3UY+0mHWhBF4AWBfxmecbO8BHMiR3cnNWsQDFnqyd4U9y+sDZ6RsNqH7EiY5lLi68MkAFMUAb8s/7/ISkS1KCoY8CS6ICJ+pWGsraSitr3oqfvYCwIyi+idNq5xEbV1NzyDTGiba8hKFCTyYAbZIq80z069DG1AFC2eQ7PEnEatJDVTRCHE8QzEoDB2LKmq35BPRDMRfj/wwxlrGZpjlkH1DaVH4/HS4iLkdKYkp6wkStDFMUVUt6SxRHFUjZS4kbDZL0so+kU2UbJg0FdB2GwNU8yzcm+vDPjSdJq//9477Q0OpOlqWv1zrOyyWzoP34kNHwtVgnrnRNH68WAMsKu9gJVUJUU1lAZB41IonUpbKDNYVUb0AgSRXCQK3yNuTWtne0NpM2MR0owhgoGOwCwFw0POisxp4ohgilDXCno67S2Qi5z25FsB5D4tQWZsFIWvGT5CLa9gh1p5VVWXmVfmSDuaMUGGw2U6SYRviCPWdYAaUs+PE1+A0Qc0mP/SWIs/yXKQ4BMv+gzgE5Uyk51pbeziOphi202vVT3ZmUz3snSQpP0UNJG64pAM7v/FA/EEsUClDrQjBC9/q+T4RJDUC2xCGndzCT31kBJkGfgiogGmB4rX8Ly2OLncRFUW9hU2pKFoDZqMPShkKIiN40x3O62hj0dKqagD+hQtFdDeeD12cl3vujHp1GPG/ZSDI5KuvrxyPccVA8RXa11UqFTXUKGom53t0IhToqyUseaCmCJoIujRVFrlCNAgYl1+NQb8VmVe5Rk0EDgix/8oyarv9vvLRVEOaZJzdzrNvvTFL7RXO0B/aFtvl6DFFuwN6iN0vdL4XsjEnrTgyo1yw+ZUH/VWLER+xw1gwyE0zx6t3YyzLolIv5E8Na2wYI1TWqvXW3IOFHGF71YaPVvtpGSplQRfxJvCOI3iFLq2Pfd2AAmutamkjOMYpqYN3QfsWG01tSBKaSfDOhvxuoZRavg0zByZNNc2Qx42g4gPlv1Ol8YguikCZ5lVJ8Q+U4xOPvYUSQRDPt6Z4ndpfeEpUwR5ziYlyCKenHSTKA1FRA73IUGX8t2UlQb8QIP3BDSkpA2f41VoGhLiGNX5yyz1JGAWtRGFOhsKo6tYESC3QUDLFVFOvik7cRq3tAfOMxS+Lk3iE39ao6Jh0fBQmLapsmngL0dU8pv4vCFCc8yxj8ZGlGUF0YahmWaZ4ILaJmaGHRVVBX1+QUxxLM1uVcNkgjYNQt4RV2YYhzG6yCZGK9BEzkWYpEV1tz/oo1a6u5NtbxlQgh/6ypfbqx1c3qOiSQ2oYAuoeeJju8JPOANFHEnbrEOvYE3pAlIuqfCd++5Wx+CWTFkwRdxI/JJ8wnkTTaNr3BsIUHILIV+MzyUhoaBlVbjeZwVK1Bksc9jX9uRbBO1W4US5fTpblkYYgqRbcoVYj4d2tMOsCaKINUstI+EgEL4Pjg3JqeOULywzao5tb58p5EWJ3yh8XYvpG0FMcW8qC7Vyc5EHLVOkKbMeNari7HRvik1Lk/bThfVBGAcoE81lFwbERLnezIjohatdzfFqQMsUJcyD7dJcvWc65xIBjTrN8jRJaJrL6aJ0eqYI1T1Wtpm8AjRtH0thK/xzzHF0wKZXlbK2rZXhcDrNgzCIaEj7ZVbSniIvaKzcBUUFFS8UbrwMTBGMAwRJWZq0QTMmZkIRvRJghzDz2KE2JGf5fD/EjnC+BXd3d4uioBPN1Q4wQ6B3ixG7kXBUNEEBQ9+fqnqrMqCJSIQu90Ecl2N+uyPWEn4z5UsxjOwzLkHMMmTLMS270g/8fkQ7iyGjrg3qiXYbIw11TiA/gg74bmono56btxHIEZ/xdpEarW2R28nIbj8mP4j3Pxb5CLXAuNvzuUBRJ199xlamrkRUr90OP/jh6L0PxIIj2TPJTSDbyGdEuz0+ISiRXvw8W+fjfOfRzt7jvTIrqe8wpLWqtVRgbe01lwKKbLs7x6sAYYbAO0M1Q9rZCVmjlC4TeD3sV64tdGIHyjlgyxHrzadJzXEiUIuC0aj/NPUWyHgcR1ppRVanueTSQfG4oDZFmE9UwnJQZ8eiqJWe/JwR4yGf1UQfZ9OYEqgDusiRXiIIGRc1z6NYMiaGe/mHHz4ORPzjP/YjrkvruQ9A6iKn8b002sZNi7M+Lf8fuDGFwg0nbK5p7nv91+NK6zqgQa+1eyzYa8TZOSkopaRWlVHIMB2EcZR22eVOW70kUN5VlZYyqjXkwEdhkSVz3ajIQKKP1niMWyaQuV4QUf9ynII4kjjPvJdyTU5DyjAKo+Dka3kbY6e7WVVUSzcXxdM2RevJSutKk48oqgL5PgpMQDNCfad3LhjIKeq91KYZcjqrmmZW0KSV6+GdFXdC4K4SWknpNI746dZhPGWbIvQwaOJWaVDI11PuhpJQ+Fyq5jguoArzogQbovlVrmOHDH0zPNcYIQTCL12sEENUHC/I/IeMfMcsRKwjGNgh6JGxdalpoeRdacfSjeWaVQhyHcypMgt1ZQ3zQqVKHIAtQGVhh/zGuf4RWE0D7mDILwM5Iawk8QylfKNiz/R53Q9ZihRwNBHAL/QLft8oDbgA2hE2DuwQT6CF+8hTY3v2bNF8KTWLUy8haE94hAheK+DLDTJuuGP3tvhkKCZ7/u4mn+wFng1DGghfG1hSYzg3UWrSXr20ytbviLWbvDdgYcRotsoV6IqCAFGxO3XJAxekR7VHBFQrwjhIejH2qZgEgirOyrRyfxlAnrZ7c7wJyDJwRLE/6nQWADqGKEFxllIWpXOho2g4Tnv6eIAYQm+fXPCp0o4/Pu2AbUKHz2niHCdAI8PNfKsmBHKE+nQIWecCZyHqNHGrOXdpILV9QUwRrwpoFRPXixoRZRxErB/6qSC3gpmx8tJT49UgM8ipbk38CbBMmYYp+mD8yOkcrBu1VNBCSewQv1JqGqiGTMYtdU1qxFpNC8621PBkwI1IyeYhp3nO6+H6np72PoNPnF8v92wB32tlZSZDs7NR72x4O5ve7maQDRNThTTYgFutwfu1TwTRdvq2v+Kv3eKrt3gXBJH83ZCzm0tkQ8cEorqfyScHvjaIgribYP/gk/DcIisne5N8nKNIVHlVjAp3+aWAJorh5W/rMIrjgbp98H+WJNnpPT9JYvyiOq61VRq1ORDGZhX+44EkH39OKvkQIpBo8m6miKyergDN8ZYCYgMBBkukNvIDRY1EHdQipAZFUAgwC01LhbVnLxh4L8WNpmFeFPA+pEfAaGJHR9DAjr6gHYqBo1IzC6gV1K/B9A15oiYihb8IB4MK4wDkYTKdQmE9reA2Sg118jSNu2mSJnESx1EUQrU1F8w46PNAimkFP3K47boMr6d9dTyJYMjXy8jsbddgh1uPve3HbLoXIn8DavyvFQii1hCAIDJJp15YohbEm++KxWUeJTSdmfqir14S4cPbvdPA96HpRMBpQb9n9T2Y87qYFNyNca1ymkGPNKSC46Z+03aBaHIZb722onymQCLNYDohSqCvUKedDilUCBYq46ifw5Q246rb694E+jS/qfYfW/7JcHp1CCsWUHs8ucc5k0I0x1sGiA1qOdihibIvjYJA2YOmCgMBaceV1AqlVSPkFyxt9ELnFf/imOLLUDVN/oVxoaF7s13XZ4zWgG4NDmUY6RjGWZw6j/9GgxF20jhNIscLozgOkc3I7OZ25DxN9qab24BZBr6w+VLscy4u2KhfANzHuXxEZW06MbtbdvuJt/3I33roj3cELEGSijBCyVRKgeNo7Mcd21/0198Rtz8nFldZSP2qVx1a0wiK0+sAo002ysopzaTeRw2CmHQTVJgh/VVWVnnFqUQwXRlJg3YvtCg0JfZStd0cZwboI1DGOAo6nRR1eNTSYUidFT2STDVmmHp7ngduJjF57TPwCghvTgSR9OJ1rkbPcW6A8MC4gCmCJQTidUOBQdHSlAbUKhJy/Fx41cT3BCdcpu4ETcyNDTmtLDLLHZxQBa7/uSWFTqFw6BUajBUyIfjT1sRXodFNF5zFJwMJYlN3cbGFiFw/TUhOe6djvfPEbj7ytqkFkU92W4IYxdYYGkNQ+zrumO6gHqz4N26L2+8FS2vUgniNUkNrRfVZInMnB5IDRSCIgiASVDTaYNSjyJOiMTYb51zw3mIv7af5tCizyg1taC+7GCDD8UrhxpDMcW2A2ncYhnEUacJRe2xQhKHRtXnxekNrX9nCvMggD8LU3kjVO6WZKMs9P7kCo5HfajQa6WKVzRsARYRaCiwMSAU5X2uDXwkwh4i6JIPmLvDFi9SeeDvNbHvZn/BFApUzJFMqWOImkLWhMwmfJnYEPmPWumExNqxrapLtpGmv1wOdcle9AdBPyOyZktqXQZ3OVLGmrhnX4HR9mCIKqJ6O1ZMH9sl9f2eDDXd4Pgo8G8VxAIKoTVmWmc9l2q8Xlj3wwtX14MadYPkGj+JrkwgHAblth9KeAj7zRcDjTixCIQt58Gk+9/rLvcFqf/HmInjkZGdcTIsoDeNOyFDi26vOHShyDVO83IrxHOcBlEshaBUWMD/qGT4CXDMgDXY8aHQgtYWpp5ocfbdBhwHnUM3BfTH3l2KaVngdFcP1AXIzB/t3K9/OCCA/UinUlsMwOGKHDi4KhEiSOAiE0lpW6sLr2hc1o+VQaFcmnbvpmS9u1KwIzuRWJKtr5ofQKMjmBCQjCOKYBhMcJetm/DtJD1KDogWpwpHz9nLljWttjJ6M5ON7+uFdEESejXiVidrQGg9BaI2pimJS+9OkKwfLurdUL66ypRu8v+CLcH8A4vW0BjSZlHHUU087gtYlz3SUTYeZVuBkLpCC6zAOQCKLcTHaGqFm2l3sonaoJV53cXKlyNlTjY+dfTUzx3FBhdPBNRwdQQW3t7T7BxFyWq85fq3jMeZW24JSwFU98j4xF6mZBnKHzPYs5ZJyLqiiKKI5GseJF4QcSiwMQ3LzVErY6fbEheCSeYBLqAv94JMBmQReKMjtHLnCYV6gtKxr4/vgVCqk2SratcMdDuRpM9edhLYNmzkgekR3HVN0fNHjzejMKwVH2Qn4BBBE9eQBEcTtxyKbiCoPrKbJSeRM28iyzE09SfrVYEV3l/zFNbG4ypOORma5Qkjm51i4alYDCrSZGUDjX17b6fYGkO9IUnta6moqjRtM056i8Rq0eHg66IRpONmdDJ8Mdx/v5Rn56GovOU/gLa61CbT45D4j55hlPC11Rxcop899SGZ77AxhxPxU0EJZbdBL0JZap6STbmwo7leswL99oPGsbj3u9viyAbsKw0T9zm6ljWNFCxdDVwdu/VU8JM8LmkfrjF17xXniMnmAYOSq4OK+9ZSAOQwi/IIqejUzRA0Ra+vVSnCh9etGD0CxwFzRRNpZVi0uH6hB0YGU6YV6yoAw0MQfp4Cxjx23fyTQvbTVnkV9LRub7Sf28T1vvwWRW0NURpB/bJpGVnsqTvXCil1YqXuLDAQx7eKLG6/4JxFF37c1Ntx7xYg1chj1VGQ3zetvw44NZJLP/WSQcMFlWamKisbTp0GKOoudMA6KaQEZS/tJmATVpDTkhPTcpYsYcO3ROJtZLnpznA6gffiF6moO3wjHFFl1TA870npjVZeGWhaTt8V12BxnCRBF/MIWnUx6cBdMMjR2RIv9calUWUptnMluLzkvXKZhc4XNR8Fzk0TawJkF6Rby+cEbSmWRPW5IFg9qWCGtaMb7q4DrtdZheL6tGk0qYnMtgidJUHyV63mmuc+MuNUFDlL0/SzPQePIG5GpsywD5UOat2ffgLrIs3w00tmk3t309rZYPmFlLqwOqFQlNefKmErrMgh1f7leulEvrJj+kpf2hAjxmQENGSFeTGt7u2EGx/pwcOrdvb3hcAS+5YrzVYJbR4pINjK9DTo+kFxhFMSdCMysyiutSISaU5x7OKVKaZXpLXe7i53+ci/uxpS55y9dbuJCHc7MWiNznAdA+yBL2hyV+aF4Q79BaR9F4nENKKi2dWVo/f2QeQuBnwZXrE44xyzA2WUyL+3xiYCbAwGyCK2GSr5t1i46sdE/Ii5T3FNBy/pJlECqC57jR54JkD0wqNSsSL7iqAcCXBEhSSKQS8iqV+UTgpGJxL1AvNqwk6NJqWfbAUBWGhRlpRCf/WuODjzEtZLSIEVQJmjT9sR5A0TD9x8+eLi7u2es3dra2tjYQAFAkULKUeKBVSD1EB+fUdshihrjlLA4ZYwvq2o8LKdjz1iQPhZ1vM6ALaywtGujVCc921/2Vm+z9XfZ8k22uMoWlljc4TwMaR27IMvy6WQKY0NTW8KQc05D1n16l+9+65oaLN0bwaiahk/asE+SS+Xe397e2dvbBdOl2sPTC7zmXtqn2xHSPm3/AveB7TMviWIias5Zw2lnQKMspL0E6akqVRUVyfw+IJuunsVbz6m+n/QSvNe1Y57jV+PpTqQdk5jj+oIqeU378dFAmtyNEjvKjGlIEIzUTmnHigprzP1O8LpO6jnmeBUgS9BIJHmnBmQYeht8EcpNSpXlpeOLrk+wveQswf/6z/7VdvfCgdRCHRCmFVo8cSvltidmGOALSpZ1rT0mg4B85yhptAqtNd1O51CDhGwD6YEqc+67T/WNDR10rZm0Q95etJJVaTRFwhpltS7zwiqNVz21k3jlG9OWrgVJ1BokGMBRGKdCBBeUKZT5/mf37kdRVFbl5tbm0uLiwmAxz/NPPv10Y3MLaj2Mwqqstnd2tne2J5Mp2Na9e589uHfPyjLtdMqqQookgwXYiodb2/e3dyzjydq6STo7uYwXlnjcmVQKpiTpdEbjyf1798ajUZKmePL3v//9u5/dQ8Us7aR48r3790H7ur0ueOTu3t54PH70+PFkMoni5NO7dxESReQwM5tmd+/de/zkiWA8TdONjU1EbzrNdnZ2ozBKklQqef/hg8ePn4A+DgYDpc3Gkw33tCckLd0uMnBzYwuvzvNpigqHGwXbJsgFAhkMsWzQBp0UjlozWUojjUCFN3zGPnkgmubG2tRlVgVRMN2dyrLCZWdRgTocVFiMRaRe77RsjqsOiC7V3W0NjQwL2oa+FnS5oao+OQJrww4HnjyWduyWVgiZ1wn80E1qaU/PMceRQZ4m3OpuR/SX8npABFEDF5zm/oN7VJUsqrK25NTizOXzkpkiDGPhnG938aUzX/agjxjnYIowQLUHW4hD2D+2uTlB7HvdHs2Pbq99BuuRN3bqBnUL27+e8aNC4Lgg/jvSpqUGaLoUbbIqKtjhMi+LIs+KSVZQ86GscKHg3LFHi5oFqDdnHt1uNS1QjHsVSJJx5w9/PWLlXozL6L340CCKye32xcDRFJCqLM92d3bX1tZu3boNAlHmOfgTdP/jx4+TONkbDn/zN3+rkySriwPfq7nVkJq90ahmfJwVeVn1Oul3Pv60UKq3sHT30ePeYMFjwaf3PusPBpC2hw8fIb1QiD75+GNwOyTqxsYGuGlRFChad+7c7vV6Skq8Eb+grYjGxx9/vLe7Cya6tb393e989+bNmxn1cg+XlpYodS2VeTwkTpLpdLqzs4MngPp88uknt27dYlSpoDEJu7u7SFl842//9m/HNMBE4ErkQ6fTkarqpMm9ew/wrF6vCzvXpMdVRTO1BTqrAE/WIgpcl35zxguTCHWZyd6UZFnqdJCU0xIJGMTnNSoDso9cghpFrNqgOa4ramg8avM74nLV0ITQdJDWIzBFb2qsst5SyJZiTn6Qoa3ak3PMcTxAI8HYnlXdFXJItISoJwtCsIwQhr4oS9J7++b7TKT1UhWo7wuYFp98WclzaTE9eyDJhQh9/K15MxgrCPzd3b2yrEDUcNhcRsTrACic6hLtBt4AkLlU1CIoQf6wwbqWhaoKLUsjK41NVThPS0lXRZZNh+MJOI2WErczVoeBn4R+HPjgn0opGtgnwRpL8EkQPvziDXhPDcZpdQ2t6CijUXiye5d7KYXQZTRx2230g9iCAUP8mm85MZAW7uuPkbOj0Xg0HiNlkEzUASwEol2VqCmVVZ7Zqoo4+9Ltm2CETfOsxvfIKqO+TuoxHxeFx9jqjZu3bt++cePGo0ePQZHJcRplARVRJAiehJJz8+atd995Jwqjvb1hGIbdTgckz3PTeHANCMZwbw87yPDBwgIo4+rKKkrhrVs3FwZ9xBOPxaVgQXg4zUGTEoFLiwvr62s31taQF/Q68Ehy24Yck9NphgtQdBEr0M0wjPIsdyWcS3yt0WVZUkfYFbc/jdoKIhEmASod2Shv1GJ7mvwueVEcLq4uoAqTj3JQxvbM+aB5NSx7czjHNQbqJJA/FKKj6xuIB8T1jWUOz02ctoGRcsNQrnoxnePS4NNIpXb/bIGnchAqzuIoTJIEAdMsLyoJ80+dkMezw4fgMnUovg3pFjAabVbRsLqrAR6ElOM1szU5yoHmAA8DVyNS4lhgs4HaU4Me6KRSnqXmwH1SSK2AYD9FNs0m4zzPQINACCUoT1WCFeIPrizLIsc55HaW4VRtjfAtKsvIsHbzafK4oGnz1NGHNDTWB18CfRGcQwsiCoZiJWkZIFo3kngp4kNrHEOhglAi0iCj7iyiBOJK4tQY14DmeTTfe2LgUW71ofbwKLi5vv75z3+e2ue2d/D1H374YZlNA88wpDP4se+lCS2ZqKoSLHA4mTIReExAezMRehzVKcqZIAxpCwKkPwxB81HIGHw7XoGsYUg0VL7ckESEk7UAafPZaDR6+PBhlucC6emmK+HKmFZmDGOUvzCII3KfCasxmUzu378/HI5ofN9+b5frlE7CKGw++e6n1FVN1SEhIBAIwcUow3gaMgz8cGNj4+GDB7gZz6QbiFpfecCOcsGTbgyyqEqFjVK/PemFccAEm44yyF2ZlWkvjTpRe+4c0LyatPMc1x3UzueqBFTjOgIgGLCfKODt8auBKnNMXV5eqevnZvXPMccxcd7CQ3xx35MObBYqNiAdYBUSRIBsPzWCYCOeAvLY3nQkvLmcnCtQ/JqhwdXJfXRcNDjNgBbIFCKE+K91IHyjQQVzR7xA+7BRo2DTNGh05XnGsb/C8TYigUWWgRd65JzEEGl0syrwh+hhjtM58hY1ASFYCCIYCBAfUBXhtiCM2g28JEnjtNvtD5K06/NQRGnao30aZRhEIFLkPZsGgiGRIRp4HTVlgiZSTDSRSNpvhzkSwQWngsrlNH3ktLIBSQQFpfFDbcAbgPd2O+m7t28lgdje2hjv7U1GY+HVSGsyA64MgASDF4IAF2UFSuIHET6QhmWAr3He6VIH7mSMW3dB5paXlsDbcOdkMh4Oh0VRgDSAzuFde7u729QFbAaDPjgjiPloPJ5OJ6DMeFoDRIj6mVw64MamLx4RwX4lJZ62fwgJdn+oIZaEuTE/48kE8oFQ9xQXTrOqaQe/QFmASTX+Hek1CMapawB8DWQz7ZE3HPBC8mboRMBHVpKERrDQ+E16CQ1epBZtVHPOEy7N57j2CKGIXdl0tvANMgW1hIuO0t4M6UHBhp3CIzV1TswxxwnRGMPGCpwfYE4EZ0Qb3JQXGplmwEDAPKhzDtQCG3FHoo8gjkRk3ijVlzlO0YHcc+Q0vsTvhVem7u+aDKu6pvH44Oh7wxyVzU4KhgNiAw1E/I/86Lgdol/U22xAbvzaIr/AzaDRQPxBb2BWmV9DXYEMgjQQKxQggREoDn6BMIrDkJabww79Yj+McAmIIKfGRDyFNjwI+hGHNDfCBeKaAFtzMSijIEcwDa1xnAT/IR6utc1xXvw2XeT02DAiqnQ6OKYoqREOktuGHQLEwKMOYpNnWScKewGPmAeRxvfWvjcdT5VRSNvBYAFRQrKu3bjhRVGpNKgYxCZO0l63Sy1+oVhcwDUMpHB3by+O43ffew+hKBt7e0PQ806n0+/3lxYXpVLbW1tg5wsLg/X1m0im4WgEro7nIMLZNEOckTvrN9dxb5LESZI0abS2tqbIHVI9WBhorUejEZIyiuLFpUV8CN6IVyA/8aj19RsQADwWpTFNU4R3u92qqpZXlsELlZSIGAJHY7w3w42Li4u4AJFv0uSqA6qQphYITqWhgkQRV4YQ4B8PeZiGVtliUmCTuUQBaAj92QKvhhLEX+TlVVEsc5wGJGE0IgUq2ToV54JeIVgoziibSUz1xtcD90NRZrpGpbfjXHNfGUM1x4yBDK1b3Q0Wug06N0BIYXmhhpsWFscsiBmgRMDOg5o0DY1gKA1/fV1pwbmqmLa7lwFEsNR2q6QBYbc64kpodCSrUjKfbkm9l3Zipe1nn22rzFtbWxkMBs+Suv3bHoMLK2XLIouS1M1spzYoXEztSY4xerRLcJcfjlfnI9GyspJQkt1O6tK1Be21cvAMOKYOaKOIJtLUGY2/CMfjcW1IXahJ04R2GqBUTKYZCBB4Qht0EEhHvBTlRiubTRkYahgRkdUSSVFHsUEEcChBr2kJai9OWAA+4SMp8Q8Jha/AIU3Cqf0gdOlGX0p8BM/GKTwff/EM1xBAtzZFAle0TQP0Q/+d1yN6myPONbLD1Do4OPUb9zg0T2jQvKXZp2fSaJD2SvpD5+n42SUIcZU3hCDnqamtic9+FzmYehOfawB8DURsvDnBbnepG8Ztgyu+thiX451pb6mXDhJZysnudGF1cOazp5CRZaXwTuqFacPmuOZA8UI5AgUsyxIVS2Q9KddnZbAFCiquqaTsdztt0Gthau9BRh6O1xPe9ETPMccJUEnInY5Com1t0MXCGZx9E0Mu28jTMyhjVVWoNYXkVxiF5YXiQrhkpghUxm5XNLPsRsLip2O+ZhuotGbZTqm2wpAbXT9+PJ7sydXl5ZXVlXb6KpRT04AHRuMoIE3doYm608WFvjiHpiPQsrKUyGHk9yH5/CbArDoY3ModQzpMWo4HRGlKTJGcBz19VsOHaqSaknU2tuNdDzodBYeIYEA+KrX2mG99aj40YNMLq7zTRWJSmroHuN+noJ5oKntxRBL+7OwLFz97f/uXgMD2sChKvBnRROxQ8cKOG9hJDaJRRJOvX5Eahz72BRyMybM37uMoT7iqQG21nErkaZgiHZ8xxdHWBCIBmsgFU6Uebo4X1xcEuTI+s0RAPtIwC6mg+wLRdvrP8VYhy0vIAPgiNaagUEMI9qUAtWTIBmQxTY40TFbX3v0puem+nYroDVOl55jjEEB4qF+xoPmU3U7Shs4SplmutEFJAZFtTDaVmP0yc/lMUZp6KE2m617AFqNX2uSZQm1tpTIpd4PQeLW/vZM9fDBdXV25c/sOdBJYYntdu/f00N/ZGS6cD1OEINKEGaWShPywtKFHhjPRbUObi/YZZAKYYpYVwo2uRbaCAtaq8pS0svSmI6+qyEEFqvyMajaghbXn14yTL0dQ1U6XpX2fxlni1tcll9ak9Lng4AQnjnSWF+AW4PSgsTgEQUW8qgpM0fXkXw2pnDlQroL5S43Eg7lGOjbhZaGKcUGMnDNVSFwzWOvzM+pQgAijxgOpQBUCohVHpPXac5cKhaoIjbWdC9IFwVKd1IIU0hR78qlJFVKUZJyCeEBZBiKIwiOpyjlTnOOU0NSUU8GwxnEIg9KGzhKoExrEhkb5khF2RrApMkQZLz/GUJ2xK7+5rqlhpyErMw7oHZoI2xMhjztJf9BNO90wTJhb7g+WqYVPLIdouUNzK7GiZu9MgacjU2GMYSDboOMAtzt5cDgLmuikjibHGFmpfKrHe3Zvq958VG8+ZKPdkKbBRohu4zzceL4OYh2ndrDMb74XrL8jBsssin3xZmc9SG/84l3N4clAH40oRSKJI2xunSRulC9L6xbqnONEcL3qxaScjgrwxTbQ86IEZSWUpSomBa7pLHaYOBtF5HoVTVWRKwKUhSgKZkHFNahMfXUcPFwHwMJBBlCUY6dqUJ8sqS7tPGi3Oo5UMSq0bsAW/s6zZ45zAcyTkgpCB40EXtCGzhiIrFDVOkzTJEli5rzvAU2puPxIozwn3O8KBjU6kc4NQXtmdgFi4RzUhLamdgtByogWgoOueT3JEs5hyjl9IuKEyBBFu+w0pDhA92ZTNh1G+dgf7tR7W9gPatM00tHISK2RdiZKTNqz/SV/9Za4cYcPlnwQxCCkKdsNfXsTcA0+HG88zWcjUiC2VJdyQwVcG6I/3NTDTRBZyu/2ujlOAN8zzjtTe0gBddJLFm8MFm8u9ld7YSIODBs4ORxNJO+V2Ie+c6OBqQo6IwgZ+Y6d4yKB9IYEoO4ehVQJRLWvqmgtA+hg0ELijuSWjLyENTOm29sOA2UddbpcAfM0x6zBQN4sLQFAGqkNm0UQsYGaoqkTnIbtBMJVnyjKl88UEQvu+x0QA6+WtiZvOVeiLDoeQwP7nC1CPQE8Tb/JlResF7F0GhvdhpwhiN1ctmGswQiyid3brnc2/dF2MNoSk93EyBj1e/A5Nx8cSWZEpONu3V/2b9zmN9/lS6ssTlxf80mGlHFO/BgU/MSiQ62xwjnB1vvummpvvG0mu2C0b2D/c7wGpHdCAQ6HnG+DHCALjCPjqOCcSfJCo8He07g0wal/Z/ZGDATEFOeidAlAqkMWIBKdJIYJpFkFbpl+AOoKv2/sl0C2NcMGGi/+c8xxdED7NZUQcr17RTQAYomoHozt5TPFptw1v4jZjLbMvgQkIeqX+8qldnPeaRqROzwcuMWNpfOlm6QMDdWeOCNQbGxNzZ2kGy8CTtkClmZSTydmb8vsbNbbT+qth6CJiVFxHIsooeZDBZXsaxGpMDHdRX/9HXH7fbG0yqOEIvy8UB4PzrU1IuFGV5wQeHuaxOD6UkpD3sKphVLJWtN8DDqaW4cTADmKOnQQUFOam15/XqmI55ZVBSkD44/doNiTi9OrASFotzbgeECMLqhYznEYnFD4YdjMrKrjMEjTpNdNQR8jcqf/BssTkVr1SlR1553UcxwZkBU3wEo3EyWvlAJAZJ/FdwaYYk1jvZ23KlftdgXyisAHRcQf0MQo9m1tlKqaE68Cvi6hei2j7v+zVjjOhoEpXohBcjaTlgrMJmZ3y24/rrcfe1uP2HA7sDqKkyBOQKKV1pXn6zA2Sdf0l9iN28E7nw9WbvAYBPFsYkni7OAI3anSNI7Je1FJ3VF2vKvAbMDniymydd6ScHKQPDJGtZj95tqzBR6KZ0upoigEzkn28Raoqamy1dlX8ea4OAjOu52kkyaotL8ws/A1+QqhoiESnl9BE7Rhc8zxZsCIwJ7ArDznc+0K4pKZIg0WMXYkzURZVNp6gmp2Vyc5wWpD/OGMhUFAXZdHWEgK9Qo3WvHszQ0eiKQ773oL3kJNiNOx2n5iNx8RQdzZ4OM9EMQwTkQUWU3L0EClllFapb087tMYxJvvBstrLE7PqbQ0SXrK6j6SLkA+lt7Gg/LeR4XVnpL15v1y+1FVFq/smZrj9XDDZ1GnOi2PfxXw1LIkT+bkoLQNOxfUboX6c/mGOWYbUFrNuhBQMK7HoQk+X5CmncvbVQZqsEopY+xVdOmKCJPW3hfAy2SKIEuFsXvSZppWf16MWNI6MbgacFPrYmMMo1FRjHwxHAH4wOYbz1zhuCefY/LV1ph8qjYe6kefeTtP2GiX55PAGlrIOAxxUhY5DRdPOnZxTfWXVDrQnUUP7DAgl9rtU84HYIrWULtVe3wiID+ykd15pLfuV8XYkX6EjO2Te9WjT4q9bTnvdzoJGomnZt824MxRVhUtBXSewo9Hgyv0AxbPnTNePxwhQznzUBHR1isMLdbShs4xxysAEdHGVlIlcTRTU+uOCKeznVF0ZPEymeJE1XuVrYwXc28pZKkbQNKkp6nJaQ62814S9jQgZ9p+pHVBTSa+zbJMHZEsUjuLT+PqzlTjUP+esS57zx6mLNTmI7v5kE+HosxBEMnTEud4pyoLEESTdu3yDW/1Flu5yZZvhIOlMEnJRSIY5tl+50vAB1NJbNqt2rCTYOeJfPRpMd0zQcj6qxzPZdzrLfIw9Ec7+uHHxeaD8py6UK8ZUGphUHdKM1WQShr0ea56EtnuFjxqD88JeDwpqH0dNce1AWUptEd79BwQiAriWNodKvrkmoOGH7Qnzxckb+3uHFcPtPqYMZyzQFxdnwe0FEWDS2CKeDUMSa4tih+qaCCIA6KJja2n+eSwLrAxe5XZdVtBPg0upmweD851olBaIurWKjDFsiyP0gEN6Wn8e53hVyGNGp4qxBksKEmUC6CRetpWpd56ZDfAEcdCK4HIBwEsv5IVaICJu/XiDX/lpr98QyzdEIMlHif0gYKTJzNyVhLhS1FmmpkhQPuOMwUkJxAC5NscIf1fBcStNxA3Pxe/80F6+/MpFx4o4+qd+M4X09tfjAdLgZuZP8dBvEIHgmT7XsB959KAXERQ2DlQOUgTNepfwSr7HDMEJz0vqybq9dJ2WJmhpDoPLoqYH13gDHa8aC7XVxS0xpgxsIDnXoW9EFwGU6w9VdcjaUGUOsIDTaRF/PZTExW2TNupJi+12J+ousSfmTTQrnEBHFE3ka9rWiwEW3P2NcD1MG3U2Ha63tKDIB7mOCjYaxt0POB+msRca0WTfmVlpmMz3DbgiJsP/fEulwU4IuMc0g+CqMPELKx4Szf85TW2coMvLPM4faGLGYdBGESuqGjyhyzJO9C55WUQcGK2p0jSwXJw49149XbcX0a0W5EUgvUWg7Vb0fp78eKNkGaWz9HCh7wYTTyQfBkfAOQANpX6aokquhCU8XOoWrt5VTWYYns8xxzHB8ko1NLzmglHsFMgiJmuhe8tRv5yzJci1r1yc1jnuHCQNLlBptx5RbkGuGgNixQk/idNruuYed2Ah+w544vktUhfH6f8bkBncPh8EZ4xOOojhB8EPs2GV+T4942AshGcH7G3+uggsnfMxCJLa4zV2srSTEZq+4l6ct88ue/vPGEgiNmEVwV1M7ccsbZpnwji0g2xvM4Xl3nSwcn2Wc8DeQeVis0tvUvtPvheqd7MpE8GiuHpWp+jmIcRuWacjvXjzwqE4Hm7m9V0pEGGAlRpkrlHvGdATaDMqtHWeLqbyZKS6HCWDhmgOsb52FcnvNdGHV91QPkY65wOtgFXA5DLg4P3G+ArptLm2gu5vxBybKj5dAKGw3ltcY7Xg4bMWwul1x5ffVw4U6TJznXmXMT0Q45S94L5YDSGj4osdtyKg234jKJGXAP8ZdwXgmmjpT4SE4KVBY7SAHlEUJMNY9T7elQqRhSROpiV1KM9/eCuufext/0kyKehLAMthTXCzRQRQQAeqarKpD1/zQ1DHCzxJCXqd7TsobEagQBfxA4++TTNfhcAo+vhpqyKeuVWtLQeqsrubUp78j7ta4vamjAN405cZuXW3a2tezvFpHR5+5xUiFD0lrtJN26PzxRQFBAnVLra4zkuFcraPUl9tVdumAbF9/k4Z8pONQ2iAEFMBNV42xNzzPEmNL1bMJ7t8dXHJXBe1yjrBc7vwMuVs6YVCnXTU7UOXRxAlshRThjwKBbkPrA6UpsiCDIHb/L96oxGK+KBwjXcgf21Qa8Fjbfd3ZGffd/c/S7fexLVOuKoLjPOfd5MVTG6LIocW1mqzsB/94t87Sbr9kH6XmT3R4P7ZIbCU5VHSqLLggj8G+/G7325c+vzKbb3vpwu3mSFpCbGOV4AakdRJwqSoLOYdpc7k3H++KMn2TCHomyvcJKmSnVwNb+zBeru5Nx7bshnAM3UYKjuq96WAvnNDc2nTLhHHvnn0jXH8UCDy2CP26Orj0v4Eg5y5XuwG9Ta/zyvwT6YOMwMrmHMb0a14eKXCeWMgNZ85l2ttRBBGEZamyP2ruKDwBTDKCrLipr26ENPC2rkY+xQn4L0fKQrIloWanezuvtd/fG32N5GXNuIeoadoaUmSS3znLhhXcvOQK/e9u98IXjvA7G6ztMuEyFofPvEEwGfDDqLJDr9xx4KfIVLylM9HqkYxTQtB5Q4DP04FWmHnKlNs+K0j76GQHpQkkC4ymlZjQsRCh5RC0xzGjDKFNMKv+3xGYFeDEBZWHtYlXOOS0As2FrCF1DpvOL5AXUYo87MfGm9Mx4hNMdbARQAVwaui8G4aKaIEiiYD8OLBNyrTKZrZanq1mzYL2xdWmpx5J6nTA2N48bEz6jiQTR9Ro5yOI1TpMQ0R16mjz7NtQIWRam0plWiTsdDmmQi8+keRBsA9loWpshpesrjz+pHd/lwJ7Qm5Iw6992lxlhaCtV6prPg33qfv/M5b/W26S3y7gAsicUpC0LKuVODYui45ikHFL4KSE7HiM/y0YgzcfowBCUpK+USbA4H3ze6LsZlOa1krkQgbry/tnxrOYxoycr2Gsh5wJNuEkRn3BGDfFDaVFLxs5jsP8eZADX8iPluePnVBj4gAFO8PoZ+josFNYdRs8W1kaALZ4qkTfxeQGSxsvWe81O1V9mhpA07Y0lNjREtneShPgf2db4edU8J6ivnxiqIRRgG3W4nCqNmOfCjgDE/dm45ldKweSB1pxSrZggtTTE22pYFLbU33NZP7tVP7rHRbqCqoLa8JncPIKqGMQmCzoXtDby1296N2/7iSt3p2yhVLPCD0C1VecYSgswMgkCCcp1DEcKTQRMNzTo7SzScPgpDTetX6zlZbADZrwqplekudhdvLnYGaRgHKA/kP7O9hAAR4ijGpDfbkNMDj9JudhTKHfJlhhXEHFcVTcWderfagDnmOCqgkPaZ4jXBJZQC2N1UsJWId1xrIchKYeocmyaHODjbCXxUTAtjYZMTwaipblYtgWs78Y2hDgrOWbebAEef0YybGwoClgmpAlk0jmWSkjqRkIGF01J7RV6Ph5acID5g411qQaQFqmsYbepiBjGtPenzKunp5Rt2+WY9WKnTXh0lhtxDGsTfWgsDf+Y0EQA5DgMhpTyPUhS45iVy3dgcnx0cwRXYEHPwxfOI/JUDEiGIwjiNgzBASQb7n47y6XBaTIuDXB3ymI8LBCJf2qBTA5Ux0ESUuCgKBZ8PUpzj7CFpLRZqpwBZnGOWAV08a+rYicwJjfhMwVhLlMDYS2CKSETY3Zj7ixFfi/lKzAYh6wesF/oLIcNhN/ArIo5eyLyUE/tp75xt+MxE1D7I1HEcwVBqOI85cUyD4cqyQsaAjRy9L5rKiTW1krYqvHzqFVNv+4m/8yTUVeRcfDPOa8aszyrPL2tfJX3v5rvizueDpTUbdaQvkNp4IV6qaMAlj6KIN9b3HFIej3Xzvn3qJD7rgkQPR5Tx3HOYXo1Hk7sfAbJIfsTb0LcbutKj7dHWvc2tu1ujzXGVl8hWLp4vsrVnUZeqaMmCNuR0QD2gLEvIUBiE5+R7Z463HFBMmprG6wCV67mAzTbIAra7swKK0qzF6USAJc3zYjrN/ArEYmaAxFXWjqSdaE/43iDyB8GsD0IyNi/V3U5neTScFjlnfg+ma3VluT19HIAe5lkhlQKH6nbSKApeP3kKVtlNx3cdzaOdejIMGAsS8oDdUCXIqgVz9Xwpy6C7WHcHhokoDFoi+GpI16wI1nge/kcQ5UrS9OcoAjk+YzUMFqekpPY/QQ1dZw5EvqAJP16axm89ScHnMyQFTQ11S7HQRuGomPjgh03qqEpP9qYQ0u5Ceia+coqiwntQOubOceY4E6BqWVQVqtvdTtKEKOttFlpab5VaLi6hPWWOKw0aQl3JJA5hatugqwnQCOhbrfUMMUUYGePWbhkrqsk1S/zNfsu/rUvtPYrCznSa51NWlRAOdnP9Rnv6mKCBiqDLSpItBKU7jCmCBYIdelpZcMrJnpdNfLC6IOBCkM4DXAZDWLWIdKcf9frgjrgpDINmankADvhap6B4e1lK0F7c8npOeQJY+kCtlDoPsoWYF2XFfIbUA19pQ88U2pAWwE4cR9fJD8IJAJYoM1U5VaKkqiaV5/tREg7W+lEnbFJfKzMZZqpU3UGa9ltLfGJAuCdZHoUiDNvnzzHHKQGtWDnXtmkcNSFzpjjHiQEL7DoGVZJcBwMBk5oX5Qx9hvXqTNdTt3RSP/A7tGhSe2pm4aZl+ILHvucHgoECNa1lJ0bjHgiiduinWyXNdGSGO2Z7wzy+5z25F5R5FAQhrT3nuQGGtfJ5xYIq6euV23bxRtjtB6B7Yegae6jj18mxbhp/XgbOuqnQuIAWOD+PblZkqys+r4jB6YB0E0IYa8itWxt2xnBToQMkIPgibEwb+lYC1Y7p3jQfF5CrpJOESbh8a3H5neUojZ4KMGROCAbBoibw0wEZioe4aYWXrxsgAKjPUZWuDZjjqsIJlXfQqEO8qJm8RRs4xxxHAeQFQgOV6MzRlQfzaVGPWWGKSFzo3LFbhb3rWhOprLYnZxcwf8bmzvMLGS9Dzt1obbFTGkW6HdbQtbdB5qzRJp+a3a16Z6PefuLvbopiEvg01RfXWK3BVwwPdJyaTr9eWtOLazrpsySNO53Iza1GZlProFvHJRAc1g2M9mWWg1wAOySXPeTNWDAf3Pec1GT7aWf/dN9vZEcrfU5xR9SFI4sWREEq/LYn3j6QaAneXer2V/q9pW7cTaypIbY+ecFqgdwgPUOjFU/NqlGNsYak+aybok8AfCE+yI1mm+NqA0UY28GOQqrNeiTEOTVe2EJbVMLnGT3HkeDWDaExOe3xlQeKxqwwRVN75FvR1InwO1dn6aS6VlKPia6R65nAq2m9Fsa4OpWfYWJQ+H4YXAs+Nx0RR9zdqLce+dNhUFtylY1rQBDBIBk3UWzTfr24xm7c4cvrNkprLsIkiaNQkJcbsqt4KDgiGVgQWsp2vyyrCmwRRGefruEX6lK5aQf7YxndiXMDcayzVr+UbjRPmdbUPj/Njlc4siiQA64l9y21Ik6efFWpMivycSHziokXVQqkCBUUZAxIJLY29KRArci9sz28ROC7Iu7F3FV65rjKaCp7B40O9kJOY+Vz4+2Wdpfct1k1rxXMcWSQNF0X1QDGMDNtirVXmRoGJRFMzIYlOArcGH7qejNGGeNzPxICPJepo63+/DKIJIIm+j4IiBrv2b3NevORv/NEVGUQRTyMLGPa8xTjOghN3LELK+zW+3z9jugvsCCEFQXV45xGLZIVP6j79g+gEMECAbyorCQxqqZxkWhbjbP4BPw2vLIJdPedJej5bpXq9vhMAUqMFMCO1sSDm8AzB95CE6ED4aaM0/jP9sRbhbqOktBoPd3LpntT0MSkG7/sCpsUDWdg1dTQe1IgI6nNHpWjppHysoHS1BaTNmCOKwmq5pHKpYlZbZBDN2AD58oNdR9Ve3uqnkiI8LkNapnj+qBpAbk+imGGep8BpCuSl0qtS+arAb/2fDJ+tCA4dAgLfE6eEbU+tkWkD6c7pZ2OWT5h06G3+ZCNdkLmhXEC22jB6Ty/5JGOe97CKr/9fnDn88HCMqNJvk4oabUV4l5vXAaXWnk4Iy+OgYDxbv0PUqch7qXJLrgdQW47l6xwBpYRjTsfO4unRlFUlNKea3Mf9emToxbXB/12WpA66ccLNxa6C93lW8tr760hTV5OcWQ2BNgYGkbRBp0A+8XKTXm+Plp4jstFU08mU/i83IaMvLatxuTKbTFkqHqOlc2P7r1sjrcY109EZoUpwrSjZMKMlM7f6ZVIaacyLGOuBaX2rPWNzy2nHkl9zNYymkVSZHp302w+9rYfBaOtpJzEYSDC0BpLE4V9ruKO7i6q3pK3vMYHyyxop+k9BeIDpgiVB1P6ekPK3KRm7IAqIumbPmjc4pp+2pr1uSpEIoo+dfqc00vwfDfO0i+r6vxa+5BQSKw4okm4ZUVeFtsTbxMgn8W4KCbFdJjRoN1JoaoX50vxgIuQ0xjDUwxVhKzg+Uww8YK/xjnmOAXcEJga1eP2+HlA0lDvpvbFkCrPE21pDtM5qsY5rgmgoq6NloLAzwpThMXtCBb4XqHrQsG2X4GySOtU2zIMO05zcObT2D6EK6Vg05prXg/cZrXSwx298aDeesyG2yKfhJ4XCeFbq8tSwrjGqe0ve8s3+K13g4WlMI6rShVgQM49d/sgB1z7GpV3EKBpiCq5yiG33MzNw3kxwSHl7oI3NE/OLBDrNI2RxOBw5zpDGdQ8TiLms6qU+oycS18h1LauculzJosKG6RQ5vKF8Yiof9DKkM6L04nbXuk+/7kJqnPMcXpAZ4Irovy+xrLDPPUCFjJUbudzmOZ464AiMitqF2UU5bAfgrV4manlqUe+XwDq2mhTBDzGDlSN4LEQ1ER3lDVaYDBNkavNR/rRZ/7eFs8nwigiZkJoraqikCywCyv+8rq/ss5BE7s9xoi0kU/pgAbhGW2LosyLqqng4kdrMqYC9vgIQIJjA0METQTX2W9JfAZikxT8Su15erhHn1dG4+GIfhRFkHJyJH6e7QDNi5BUh84ov+bwPRHxMA46C53h1jifFC8PvUBeBFHQXUiDODzxOC8y6CSVc6Y4xxkD8onC+xpV55SJL8ifvO+W8jxHZTLHdcC1E5BLVrtITyp27j8KaozS6NM86HOctnp2cNEsfUYTnwHfh7kUIWfGatgzfNRT4KxSeTV8XD66Kx/fUw/v6gef2o37fDoMypzXtqF3RlbSGJP26uV1tkIbX1jmccqoYc912Dr2FkVhTGtF04QKY7QGZ2zfQ/NRjtXoAlqDtMeDXmaEzeuA9visQU8+r2e3wOPxZUEYkFvI8+vqbl7Eacwi3lCUFV53fu+aNYAl80CMdybT3alRRoQi7SaMsxe+H+Ee86usKgs3eLQNPgaaJMXrmsM55jhDQLZeJZMIh8BKar9wJf3c9dYcVxskMMQHro+YgH1cNlOsa0VuFOtdabdLuyetdnb3ylgD/2kDkk/9akb7BmRPSymn+V5ePinkw1I+rOQjU2750yHPxzwb83zCy0woCXrIggA0WWmteWB7S97Sur+8LpbXqBHxFQsBUfqAUtMCzQHnQmnwEgSSZB7XAtNclrq++B490suI60kIw/GAtMLXIXHOw4X4C0COhBHNLipo1MD5f9uMwPeSNOotdJN+MlgddBc6+PCXZ66Q2rS1rLQmp+4nSRvcBYk510buOd5OvEYccQpFuTL1XmV1TU6RQuramQvhHK8DdBUJyXWRE3zGZVIysii1N1G00DPI4lRbFMiAed3AD1/qDJ0pIOZkt2ru1TH+kFcWGu038eywtmNrKqkmUu0ai9+hlENZ7OrxyKt0JFxLYBCA5flhCPKijNVRxy4se0trbHVdLK0IN9O5fdNrAVnkgtNyJNSlh4g0wa/Re4fA3XXhtIZ8k7a75w1wC8EZqDjR6fMEno7MjWiqUF1V8ml+XG+geiIi3lsmpgiCON6ZjjZHZV75z49sQeLwkKe9OAyDGnJ//MQh7o2bZloxzHEVAZE6XKogbpC6UtdDSbOeQRO7ATuvRULnuC4g3eZY4nWSk0ttvHNN+pmbKDkI/NWYryZ8GVZHMDFjhbFRGbRRTzP1Jhvq9/Vr3VXUhkjH1mSeP2WsEKL26XyFD2Se8Cz3cw9EWCpF1FASSo9Nw44dLPlrt9jyOl+6wbt9Jmg+8tHRxAM7oIyKnN2YZgjj0QEWBULjhvG1IReDhkVRl3pzfJ6AYmftLJ9z/0h8DmcsieOyqiARF5uolwaUiGyU7T7aU5UMkzBKI+3aDtvT+6CRABF5BpCVm7N23NQhoamvl/qdY1ZA0viSQELhF0QTTWHqjvCXIh67Hoo55ngNYJavX9eHXxXTdvfCgXI4InemNhHeQsjFrDbqw0LRGneA1jS9mAhBzRlYIMwWjqraK2omG0uWZarKeV37Scf0urT6LZN1PSxNobSqumu3eXfBE1xar9K2102Z8xF9AuDFZVmC5CVJLDivygpUsdtJjpWIiDJYIpgrYyxNXnS7c34Ai5JS+4wWg7mAXIekASi9FyNhyJqiKLQ2aZoga9rQ6wt8rzXU4wxGzgU3SuejAjudhRRn2oucsFWFmu5luKy72AlcN1577gjIS3J41E2T9niOOc4CElUXqeKIHKO+II/S1rulLaBXBXnJCficJc7xZjiHabpZ56wNuvq45N5nbWkiCzgin6U+fbJ8qE1W1XA02dnd3R2O8iyzWjJrhW+wcd/6rhKqtS5yU0yVzJWGvqFZz771fBg1o4SSIHClySX1siOtow5buuF3eyzu8ChmQuiTjp0z1mZ5IaXppCm4SGNxHRE6XiLiere8sw8bfJEtYKDU1rNH7GQ/PfCZNBPiAiUsjmPORXXODnpmBEhW1PPCWIhQ1Kae7E6zUUZFmkrSc6Dp+8wDlayPmSwknW4wbns8xxxnBIiUUwykz5uQp8i0rWwdMb8X0MTnufDNcTQ0gnSt5OUymSJoYuUmOaM2NyM2AAQR1YGiKCfjKWqajHhhzcFpyGswzsgKKMuc3NPQwsl1bcEJks5SHN3gfF3Va5Kt+LwD6hsEgzheY5WoS2qJ9DiLl9dYGJKpJEbHUIU1J/LVTB3bpbTGJkkM7VXT2hU0ubc9fUwQWUTVx6e179qg8weyG4r3wqroeE2zXQzwInxdFNEi4A1ZfNEEXT/U4H/1zoOdzc82IZ+9tX7UifDVqAlSlaoFDasVgaBayXGSBJfSyA1rw5CSdI45zhQ1CuwBKW1RmbpQFNwJWMhJX7Un5pjjtWCw7I2OO4aSm3VcDlNEAsJSFJqWYwmYj62m9jllzAnnRR4fvnMu0x5QfKxFBMqyzKaZqgpEx2hpqMNZaUWNhch7kCryUBPHnSROE/yNoygOwigMkzDshFHfDwZeOPBELIJQBLHPAqEFk5Z6W7XhaZdoogPUDp52so81YNgSaWUqWZFLxRyxrhjz3VyKkwD2G9G5SK/R0LthGFxwO98Fg9N6iQFyWJ50tu/VAvly8vwojcIo8q0nc1oQWxbSlTKXy07mGW8WijxGgkDpNqVPiMus2c5xrUEC6SSTbJOp69LUqiYvv9F8svP5AEyqmYx5zQC7BlVHE02Po+VmHJemeUtjx5q6nhNU1zyrqnK8szEd7Zb5BBxoP4EPls8XyioOXy69T0OaswcveG5fGzne3QAXbI4ttRaCI07KYlpbWmHFwMpphXpkCLvnGCF2wuaXWhFTbFGchlEahkQWRUgODqMgcOMOmeABPoFa6ZSq9z/HPzhqAUGnkCKIYBAEoK2OuboIRpEQJxwVQZLt2ibb4/OHa1Cktx7MlWsGfJpwC+HQHA55ce21lwRaHAgVK1UqVcoqr2SJcvSckO8XSIiaOz4aYEho3noNgRfXWFrmuCzAqLeCCUDYbJ1pO1Z2omhQeuhc/M4F7zyApHaL916c3bkYwKpxzonGXKMvuxymCO0/khaCkgovFX5t9HS0M53sVUW2u/kQZBHXaJA1WRlrkPDNPn4bNqOUxKGbi0z8BlnSNE1ZWkOPWiyI59Gc5CarqP8L1M8dUsslbi/zKbhpjRusqaqiyCZFnnlW06waeo4FiwEfBBEDCyQiFicRSGGUBNiCyDUZhs+Ww6OeZGI+ScAWQo5f0Dh6T1Xh0xBPRIKH0cH2M8TLVThOqILwYkQqFCKgjWPD60/Ou66TRM8SkCPgNxATWnrx2i/053udfifuxp2FTn+lT3NWUHpQGEgqWwEjsT+msKHWBgIK4YaQt0FzzHFGIIEkkSSPFq7HsM5VvVOaUWWV9UATE+7zE+vVOV4LJD4tetMeXR/gi2CPIVdOoI6n7mYW/K//7F9tdy8KSDlTezsVGc7FiEeMgdVNhtv9pRv9xRWQRZ8x8J/h9uPdrYe0vl0Q720+2Nl8YLUK49QatfnoLq53vBCkUI/3Njr9ZXBH0M0gDMHPdjbvT4Y7ssyYCMAa88nueG8TBBFZuLvxYLTzRMtKUOtgkuHEw09xZae/iJcSGbUWJIxcHtLCeSEHKeTC0UGiYs3vQbhvIpB8+H7IECUJEamqyrcqlAWOPZDKpCt6C0+bFXEBmKvPYP+OPfcZGs0YG0XhGWowEGmU2fCYTnbmeDNIZkhO8qKExB0UmGsGqMRHHz1yTYk1DVK0tQiF79mnX0xWufZkoYzScRqLoJ2J9RpAz0qloHNRJFH02tA55jgRyGg70w1d537JmCtXFSGFTEO9fUkTWcitby/weyGLwBTnM57PB9ynsWdOO7Yh1wP4npYmujad6/F5l6B8kX6l65BFIaQ2POaDzBX5WAiRjXfB1Xyf72w8kGXe6S0W2WTnyb2qLFZvvruwcqu25sn9j5JOd/XW+1uPPi2ycVlk+EVWgPxl4x1cubf1EOqgt7A0He6U+QRUcOvhp0GUpL3B7taDMIrX3/tgtLuBmExH23vbj1dvvBsnva1Hd5WxIItxpxOEMTmFixIcNm11T9F8wquA8xARkFuoIDBXWxakkBjYYc3j9GDvM+oaSpsT9BdD/CCCbhePPhvgu6A6r9kI3BkBJAYiBFofhkGW5fqaLt4C+alK2VnsrL2/CoKoKjXdm6qqWXFpH3XtzLKmFcyPQPscTaTVKsMABuU6aNs5LhgQIaBhgdqSOJWVQjEcjyd7eyNs42lGPsJABwUIISvLSldl6NemBkH0IrfWc/usOc4ajUm9liWbUxOXoH6k6/J5l8AUUXQr6gf2Yse2qSQbFM9i49Hdxw8+jfpr0pqqnMKWKFlGSbc7WMZ1+XRk3GVMiP7iGsiccL3A0ABx0sUztKp8xot8Atu0tP6uCJO408NlVZn3l9d7Cyua5jLz7sKy4CEXgefj+bLbXxJxGsQpKBh1MqedkJ4cvmolvaMAhlBKReP5y9zUGrJCXxuGONFe4YCPEsd3pthUVs58zJYrr0Rr5zgPIHHBFRlj13gqNGrPqtTFpABNlKU01NuOD33uW6k3xtbkK+cICpRqU0q5IR782ijcOc4EkCoSJde7Qs7rdLNB5xryj6g0bVDC0MFSFWWVZUWWZc5bRY1KW7fbWVjoLS72B/1ur9PpJElMA77DNI0TzuJaMc+OJI2iu55ldY5zBllT/LlGrQIXzRQb0yHdkC0wRZgMKuZadfrLg/XPibiDFHZ9AXXSGSyu3ATDS7qDpbU7ZT6ZDLdggoSIGBfYd013nlYyiBOEj4dbUZSCOCIQVA/XQ40IIYgCJh2EGK3APmGnhzuPaQomF8hHxgMoGlUVSacnRIjAtn+ZIngS0L2+h2dCN1VF4aFyCqUGsXl+ni92ebtwyPFxDuIHAnq8iQZzHBOQq9D5zQH72W8Vvk5AYapFwGmyszagjOQQJzykugUhc2M53lDCcBlIAEpr4BoUT1we57jqQGEhFU0DzHUlVVlJbKhxgQjiUNKgdccL3UYhtDngBg1zUMMKpEncTdMO/kQhqtk0lsgpetqY29w+TuCChPsR7Ii18jrOt5jjwgCV2O5dfVx4m2LtGeupmsYoNIuy0EBiY+Leohd1kt6ikTk1Fkax0dLNSlFlPgaT832YF855YI2a7G2NdzeDKKamQc+rimwy2tGqitJeEMR4Gs6CKQpqOPSay6gv2NK8GNybT4ZR0oUdY0LIMquyEd7VX75BCgMRoibAJq4nAe6HCgoEOY2D2qLWRFg5Ro0iB60dVBM0lqt3HBvnZzfnBvn8gLRFLSQIuLE1TBgJxjUCBIcHfPn20tKtxcWbC4PVXn+lS+7VnwcSIYDcR8EbFQ/SB0yxMedzsXx7gGIBXkicT6miktgq2AGFzUjwvrbtkOYnQsGiCEE4QPtooUjBUamIQ2oaTPYRgxki1M34o22fFEKiDpUpnHBkMYq4H3iW3vfWrMk5x9njjETHOmUIiW+PLwMXPaMFSVfaujBW+F7PedyGSUAC2KBb+aIbhbiApwMYCFPloOSwKiBzRTYOY9DI1Tjpog4pq0KVRXdhJen0caWqSsZ4d7CcdvpBGFKXhFZx0un0F31GvczQEFqSQxy8qza6M1gOkg4XEROB1QohvYWVTneBWJ5ryQDIQjUxPjaIGiqlxqOJZ+QgopGOVoRBb5GmP+8DqgqvIM3UBhwZ1OdCrzjbobKN4hU0WOfMnjnHC0B+IdMhg4qaOmCTTj7CYQYBuSEzzH0mWNM03544CFQRBbXdk9F2aMNfApRjWVW0xpq7sg2d4zoCOr8pFArEjPqYqE/ZbaSVGjlp2wkC0Qz5RXWDJhxy7sYmOMcTBCpfDRd8uj1F+7LXAhfhStwFRaipX9syr4YsU1B7yRxzHAmQXVQ0aOJpG3A8oFBA+FFXQaGgEuEKAuS8PX3huOh1n1FDGys7lLYr/KWYhgsTdzT+SBpt7XoipCUHOpHwF6JmugfOt4QKHAkc0ShanmTr0ac33v0gdr6sSQ24sYBIWVyFEJCeRstYQx6qjSpJa/CASKObyOwcV1MXOKqdUDnuXoMX4CqnrAz5NjnadBPcS1F0kWxkAq8djsaffHq3yqZf6Edd4dm0n6y/EySpO38q4KukVHjV2a6YTPV4qaESYZvboDnOB5CWoqyMNjTFnnyevy0gNiC1LBSKSpSGgtZHO/zr3QhFWippMOi+PenzVoF0JnXOkfp0BBG8UOMYIkEEkNYPh1m8zMyHGcqk4UamAYtD1FioXWOOOY4CcAKpdVXJXjc9ltQ0dIIKhRuDh4KBfSoUgtyxnHfjwn6pJEA3H4z5JYxTNBQVWpeFDmuv0nZYqkKbjqDpZuBspraTSo9LiUoddWDV1oWRLiFHiOO9yWh7YfVWGCXuEXTWkncbkCjQHVnkeVFkeTbFBmZpZYm0JtujVVWWVYVDi4KPeijuRkBRFo5kWigshDTtaqgNYP+NwOfQjc7JAn2MA/LV+eEOUBMgpzvUBEid2s3Z08Ip17OjiC2a+vrlqua3BEjiyBmeSpI3pTb07QDKoSylKtXTwnIowBukkmDSc3G8rkD+gx/ClBaFlJWEYCRR3Ot1YFmTCLXgy9dFMAPW960IjfWqqiKb3Z6ZY443ADYaIBl+raJ7GRqqT8oSStINsYUO7DeFIg4voA8Kca5sPVE2U1Y9P+ziotsUta13KzvV9XLkp4IhNlNU3UwdcX8t4cL3URxxdixtyPyF0Ed4e2cDn4ERMhr2B1LZWllQRSQurAtCUDHFDimZmlpu8enUbkFdvTyIokDQGirUP0F+YRzJg0XSxiklhPkJuW3zpVJ4CPab5x8K3As2SfTQjZZpVBu9q0luqT67+9nmxuM73XAgfLGwnK7fEWHc3HsaIGJ4ON51tm2Kc1wwIDswk8hAmEUSyDb4OgPlwmiUOJRKP4zFa2ZAo86G6l63132LWlzfGkBfUpcaVa5JdXLnQ2oG2+uavq+IeYOAkdRq2/jY5SS47TVzzHEoyEwrBeYRR282046K1KAu4B2uRa/mnIcBrXZ7YkHDg5Sxuna+CMFM2uDXgZrtTL0nda6pBbEb+AsR2FJ7L//Zv/YfQ4NbqHB8nGuWc87qm83ilGuPO7g5kuxOENx3PsUbEwW6QTovOXgN2Gum8UtuqxYi1mgLGBOZT1AyA+5T59yLaUXMD2/c23wQRKmSRTYe+oxD8RilXPSMoVJNMwZwJcq0iMIwouX4yI02mCJi6GJJG41HoXFT7juozwufjED3kfWrfGLjFBF+eqVh1DTJwxDpSTyxvcJlfJ7n2XQakFMuDxxRdHpMnAG3gyTh4S7mz71xjisGN1C1mdqCnaOV5asOCCyNEpGFRMnk4pUDbSHhIIthiNpiGzLHWWFr5H14lz3a9oZTPytBymly4QW4IYKGhUmppKwqcqWOrAfrcgMOqZd5BvO5MOQlByKYBswtSeDDOjitb0nZvx21uzlOBuJPzl+yE+7XSUozwdH1L6FQeGAd1B8pxIkFDAVN23qKeo4ifgVqA9pBkXjT44xXj5SF2AdQCMzHDu4IXeHEjl/mE1WVbnG8pr/14PPoEnfZ8zjwTrd74IIXzrRodxFZkDAkCT5D1mBmPqhryP2OYImbCA3OhwTe3XpsGR+s3EniOHA+/uhzW0ZKjyrz6caDj26880XEXBsdpz2EGuqhho3BL5g01BANesbFbs4b0XPsgwruR8WxUhdED3cTa6AEpCQPJshgyqtXM0XoC2pQtNTuSE9+PhfcBWZrc2s43BOqHHgq7vfF4kpIE25O26GGl1YSH1gn13rBj2sPEmgnclUlaZD+27E6Dj65zORkdxp347SfCHH46BepTZblg35vbo3PENBz97e8v/3P+aePKdmhPLAhhUETf+R98zM/aW+tNBeePZomFuJYjmLRXGQOgupy9xADMxPYrWj1567wF0Kaf4Xkg8aH1gcDcA0KnhtidIxii/Rvhig1BmMu2tcYIAAgfw09aDIa+d60vNE0CNBDkBUIgWvccoWCuUYr14lyIruO6pfUYD/YqaXxpK2JJdR1zP3liDe+q18P0MRhZRGDPqii7++UBhRzNeGoLJG4ltk4n461lvgWCmj42AEcCHjpHPAs7IWz+/E6EL+mdOA6TQ6pqX0RqSigOPBi92YGpljb0XCHhWlvYYXpyhqlqqIzWI7iDiKZT0cgtdqNNRys3ARlTDpdpPl0vINECaOUiyCK47LIcCoEhewvSVkii5QsbW26vWWcVrKYjvaQOWGUhHGCW57GEUogzwvEJk0TymGKVvNdz0o2/rr8tlIp10osIAGkO2iONX0JbsDZ4d6eKjKRT0J8BThrb0GkaRSniCBd9MZ8ewXwavBUKXUbwzmuOKZ5QR1w5Jf7+mcnpFcWarwzRVHpLnWimOpyL8BVshUI9KDfbYPmOAtMcu8/+//x79wjnVb7YC1Aq9xozjrzfuID+8d+3L67ilooVLE7c0zgwfQHOtCpRO0GA7kAkm28hTjibM/iog+gLsB6szC58ZYivx8869nCWXyXAhFoRhg3PVduCjal4L6xOFS74yROY8NJXDDLiTDHaQDyV5YgikQPXJPUfl6TXIAeNEJCcJJA8/qFm9/Xhr4JdD8xzfaxYIfghdT6ZqhQNx5Awaki5uW2BkUkpkjMhG6hsR+1J1A/pFpi+0bq6bX1dmFwahCyXuBj50mucS+YYuSYIvU+N1zKDeBzCxzT7GCwnuaX/r96ww+up1tI1by4vQjyouEa7nEHSl/ofnGdS0CXZswHpQMXjLsLRhaj7UcIA60DFeNBNB1tgf9BGe1uPVhcuYU7ynwCnpdP9mRVcBGW2SgII6ThdLSLy4wswQXHe5vZZA/PL7MJ4iDCaPPBx3ghMdDpOEq6InjGFBEXRE6Tvy7qZYDFcqvJ+KgFuOZGQ1/hcqix67iGYu9mwNC97gDh9HYkaZl3axUwEh0/SqBUrNObeEhzWfN7LOAWmFK8DvXZ4989x8zBVTQ9ci5zMuN85UBlXBtloiRAJfoFGYaSsyh32gTUqH+tvAhdOqaF9/O/Kqqtob73aTHcehJVIzXaVcOJnpCJqf2NXf617/LPNqFhqKExCrzj5gBYlPOATVQKChB8sRmWAyJFfc2h62lur50VQOQaDtc0+DWmVJp6ij80Wgt26pmQYgffA8lshJPudeugQiHjm3XjfKO14ISDGh672PD9tNOGzXHdAG0uJcSBVv1oDD3VwxztaZR803YYhjRDxQ3AwN8jtPjtAzIKQc1MPVEoXEQTM037pa5BNiGrCfc7gd8VLBasJPpCk0AgqKWtc9cf7bqkaVgF4tQ8EFcNpS2t1xFeLwAl8ysn/7im4w5xHTFF6nq2FtGmqlEz52Of/znu+HRrAnnj2+r5zZ3FM58LPGx7zTVEtYKiKFDmeoOVKh9V+WRx9Y6sSpQt8L8im8RpN+n2tx/fXb31+arKLC0S7U/Hu8vr74BK5tO9OO2V2Zj8L0Yx0gCHw53H2F9Yvgk2iYu1ltl4b+Xme8znRT7uDpZf6GVGJKA3wAuxjyyEvoPeI5XHWFObdAoQrA8BMO0IoeEICCNx2KeAyAlcnGU0W4jSGawx7fhh1IwHJW1CaPqAjq00qPPDkh+fE9w7x6wBogK1QgXjxGv2XCE4uddKq1KJEHU01DCfk2FKDUcyaOLzXLwPQ1F5Hz3yv/kpe7Dtb4/8cU7kBqwOqfX6BHu84/2z3xLegwf8d775gx991fwJP1gaMVGVyo6rMjeFtFJbb3sovv6RuLfJdkb05G7iBUcexYhKLHQTNBusi+DMGUJyfEhNbrPHERtA5CrjRiVaL3d2FL+5qZXruQNThAFuLz0ACKcz+VSfoYYjB4RT+wJ5CnctDE7c6ae5Z47rDuQ5akogDEEYJG5MEYQf4g82iI0EBpSCigKJVCM07Z2vAFVWDgDPh1xBRMfSQkpRWpvRtKiugOH1Qw5ilwqWUDMcnuxPXX90cxlEGhIuba1AX5oV8hgtMgLemEEDKJpDPAhZxBnOg3riyo6gpzVxfMYUifHiS4LQyf7rNti0F0LaDTc+3dw1B1gmkU4XAlL4fLjboFzAwFTtF8XUr23S6RXTPSicwfL6aHcjSbtG04SVIO7WxhTT0dL6u/lkiNgirY2WKzffL/NpmU8SMEWazV2n3YXewioilY13+0s3QBknw50wSsp83OkvdboD1zxpu/1FfLjLhRZUtInwUf0YeU2pQdnccn+cQDqCR1JzI3nGoX/IeOQfgCuavMcPJGY4HNVBBB7KjeadLgN5RQWUWiuxgYniRqp2NO89OhABpBVejKi1QXNcWcDKVFUFMXgbcrPRiwaUpJIodyJCiXlO/rUb1NFwi0ZDzXEQ48z7uV9h/+Rr4je/z771GfvmZ+zDT9k3PsGOv7nHtPHi0AsF6Z+X8U9/k33/Xu09fOhtbP6Z6S/Iv9xdurW9tr69dnOz08mneTAuYH7yXBfGs9Ms/OwJ//4D9vEjv5LeysALDxkp8CKg/YggOtNI2tIp0hnPRprvSe44aCw/jG5lYYBp5DoMZz9kboDXK78AJ3CWCi+ZO/pk+mbqYfOhoqWstLYubC7K1x+QGhCDsixRywVbaBnW6QAmh8eiAuYGINJUFRBEsDqaFAZt6c6mghhe0/gt9hutnwK1IHA+XBwxNyHEEUHrYZ+ugsyPJPmiwXOWY54ImgSMW4a4x90Cwkk3e/5zTBE0DhyYKCNVktwGGX9pOwqae1/GYZ3UtKFoZtrompkyc/yMg/DFSTdOOpPhZph0raXWOBTG8d4m9NDC8s3x3kbSXaytkVXRGyxvPvwUF6TdpQpPiJLFldu0+nM2VUp2+0v4QHDEKOngYsYCj/Hh1qOARjLSejBNmj4FCj/ipLXBV5DRamKOAyScA+lB3EWLVlOLoztJ9BzRpj33CAjNZDyOk5RbzVQV9Bc9EUK14CnELg24Inl4xF14aHvX0eDeVVeVnHvJvgZAblZSQqjeGt6Pql0tS8UDHsbkZLkNdlUg15ZPPqeoRJyBpr0+GBfev/gd7//694PvPWCTjYn6/qdya68Ylllm98rw0R7/6KH/te+zX/4m+/ZnbFJ4aVx3Y0hXezv0zN/6xyLfK7xP7/rj4X/v5je+9WfeEcJEsex0i+XVvTvvPewOssk0nhY++OJIDSsachNsD8W377GvfotlpbfSr9Po2TNfhss1oD28EgA1hOmlNcMCvxvwfsAWIt4LWCdgkWstbK97E3AdvhyWwrFFak4Rbk1XKSWKNkLa6+a4joBFhkkvyjJNkzOhia5b2e5UBsI5UdQXPHV9x+B21vMWQj8WLGA0rLAfcghq00d8EDgOfS8WfspxDaP+aO6rmrgmBBUKYUpPtpUbtrgckcATkYEepvWWa5oiQ8SUvBaiHrXPFOvaCThRxTMp6HjIEYGLkShT7eUWNjMvJ9sBNd9RN3rSG1CzndVxpyvCTlVMZJmD7dE6ft1+VWQgiLA2RTaejnepcIbRwvIa/ubTYT4ZUuFEHTcM0s5AG+fcqNMLo85o95FRFZ7T6S+FUdzE4SDcsQ8ih5Qj8ucCn4Ii7RQBEoz4Il1JXdUQFCQjdhxv9MF7y7yI49iUla+rsL8oOl0IlOOKuAQ34nJrtMJ/PI8y1j2c3vFa4BrYVKV1GIZnkVdzXDKQlchVEqa3IzuNNVUhOQr580xRaXIYEdEAHtSd2sC3HNAopfJ+49v+3/y7wa9/B/VnY3eH3td+0/vkE+/RI+/ePe/jj2nb2TGVVkwUkj3Z879xl/+z3+S//CF7vEM10zAAy/R/4zsMl3nf+96Xx99Y/HP9+19qJwwhqRmrg8AsLo3e/dz9wcIkyyNUXnJd7slRaaVfi0ry793nX/0mjyPvzmp9PQZKIG11TU6GS0vjsRZCDusbcloVAqbeVd9PKIW4kVQ8mQlKqZwmONBAKRi19jT9meOawDrPgshjWOTI1XLbEydF4+Zmr6L5y5YauKmlEAUZjwYp7LsqDWQ1EdRZDI54qOFwd5EkB86lYkMlabSi3m+hrMkbTj/gqBrhUSTw7kbYoZgTrQR/wtubeTA09zmbDo3RtBqrCMIoucjaD7gSeCvI8kSTF58FYWtZ+EwgwcGitCGnNqC/WhtYUs/SUExq5SdvQ1zJMkk64FpFPsF+MR11Bsu9hRWEqArc1/IgcgWVeJ0FEXfTk/FOWZYURG2FNMT0kDTGRUhTaEek8oH5Li8AkUEMQRCxixgG+z63HOPmUqq9vR0oh2o86plyYf0WW1hyHcfkagm3uT38JZaJhEfK0yDRoyW+VDrPi/7cjci1ACTNGBuGNKKlDbq+QKkpJuVkbxqlcWchDYJnLakFrdVBQz4O0se3GaAyOxPvF36d/8o3WDUp660t78FD78mTKB/dlg8W1S6umfL+hHfHop/xLqr7Xr8vP/9u9e5NaD/BYLWQliyNvLzyrFT17/x29N1v/7n85z/5mz+ye/OVCwGgfr71ZOXhvVu7O4vZtENjZ0RnIAYdkX7uhviLf0rfWW2vfAqpvd2xp42/MqibQZMzDhg/WvdB24msue8tRoz648463rAjTsk7B8Vu3S+iEqgIzdniNYJy/vWQo1F0KnfZT1GZercypaF27o4AYWtar+gXG6TnZI0K0Ce5gcDT4DU8BAwSdJDqRYcJPtgkDTt2+xBjvwBTnOxBjFumGKcnisNJ0NDEiWtTxSsHIfWdG60ZE+BnUtICStQPxVgzkAv0y/X2anAyqD+pdQBCVkzzbITSiCcsrd3hLbFr56LTPj7HNfW5o/0dd9F++OHAu3Drq6gkgJvxXvzBb1lVSRzhYkgMWCPUM7VFZ/n2zrbMpneSYGFtjS+veYzjq2EOoTrI0Q79pWGLCOMgi2EcBCEe0r7g1cBLsrxYGJAjyTmuOiABZYn6KA3/b4OuKVDgUFiyYZZPStDEtJccJIVgiihNNCnwAiurMwVjiW9NS6+SNFUlK/1v36O2wJraAr/v3b8f6PJz5SdfmX74U6NfXta7UEEFS5+E64+jW4/Cm5vhjc3gxqPl9zdv3ajWluTyIGJhzOOExxGPx/lO+Fvf+D3f+sd/9gsf/v2/8Xvy/uvWoAKM8VHJ3XyyurOx/OTROnThcrS0Fq/+T35G//4feqY5C+l9+sT/7j3/ew8Y9r/8Tv1vfGA+uNOenU0g9hLGWFqYZIga9TsLmrlyfqavaXbSbmkaQeM4xVkwijkuH8jWCorL89up/afOVSrUut4BT/S8Gyn1rjbhp4djLDXYBvaJ2tCgRvo9Ci6TKaKsjpXJFDWrgiamnGkFYs6iKFZKYnOrPDWTRRzNwy1uKglKmhAclJF6gH1oNGqWY4h9cKHj9lDmke6MM0QJEaOpToEAhwP3Q/QqRctM37t3v5pOP7/YWVoc8LXbzMWw+SBqU4Tm0Kq2CrQSWUBD/KNUhM6b92tBbYpF2esizd5Sm3qdAHGYZgWE53oPPCWZr2sl9XR3ioPuUick7/HtWaCUClWnCAr37WtThEa4t+n9i9/hD7f9UnpS+zn4ovIrGIytrfrDb3rb2+/nH/2JnX/0XnVvRW2FNSm9gzCeP+aDkVjYDRYfxXe+v/bDP//f/9N50WEeC1iQ8CSvJl/55jf/x1/938X/wZ1//Bd+XIVHGheLunCRJ9/87S8/uPvOSrQCpviX/rT6yS+TCpsW3oefst/62L+3ybaGns0KbzjyV5Zu3Qz+2p/XyRuI6GVCWy9TdlsamOGFkCW86Wtuz54TnJ2mlg4ggK0KX9lbNcdVgbF1WZVgJ1EArXU2Y2asG0E4lDZg3noqZkRImnGKJco9czNLQLfOvcQ4mNobSqKJoHqDyO9w8jWotO10OihL2CWD4WgQ4oPo1bS8ihvLxYgjAsgYEDIaNkw1NMqn5skXBpA7EFdEr6oU8xmi0DI8NwEQ0cLeaDiSVbWYBAnqkL0Fn1P3IimlBhRn+joEuU8EY6RpNPgqnKRHvQJ0cU0jI12X9xxXG8hr1DRAjyDPbdB1hJNw1I+82nhhhxrQX2hWcSMyjBsWMiPq8YKAsvy173n/9T8V377LtnftaDOfbk3LzT19/7H30Ufed7/njcc/tfvf/Y8e/5dfKD/pmwmnsUMvAqonqcsFM1yXTz6Xjvv/Zpr9O/Xq+lYlxXgalqbqJ6N/5/E//oM7/+rX/v2f2LrTh9i1d74WuCoMdZHHm4/XOyLtis7v/4oFC/wnX/P/m18Sv/Yddm/Dnw4r+81ve1//unf/fr12Y+J3xrn/4x9Q08WsoRl0ReuEOQcioIld12F4AUYPb8BrGhtRVhUMBL24OTfH1URVSdAAaiJ69dqkx4Wp69zQ0IjYLV/Xhl42LqFNEWrROk+PI2lRapYi0RXU1YtE7/X7oIDTyQSMsJsmSHpwKCWL4faTspjESXdx5VYQxaiZvSqSUE4gbdT1jNecG4imkcahqZrYiL1yHkXNGonP4ePvfndza/tmN14FWXzvAxYn7Yl94FFKSatp7AD4sdUa6iROe7Tun0N73fOgVytTFuXCYL6OxXXANCuga1A7elWOXwNobWRJNSsaQeeM8wvf6ob7yCiKUNFqg94OPNn1/st/JL5/z6vv3fN+5xtelpEmo5HsNfNsZMqfHv53f2r773bqor3hTdA3Vv+f//Vf2u16OmDQlVmWShXe9jf+wl/7B6Ol+Bf+8h/bXT5ei9/9T2/9xld/91K4uJ7cCLlP64kCxniTCc2n+ehjVPQRVeux+oMPvJ/4iSRhf/r3mX/zx2wcHpGRniOgrZvBSPivbV2Q00RbGi9g3u0UsnbR8XOGQ5dl0et1yWJc4zJ/fQFZMsZkeRlHIfR2G3oWaMZFgCnSvGbI6GzgotsUUWh1TS58sHEfNJGnAS391DTIIwayKnnj/r6uOeNgsVuP74Zh0l+64ZbCC104yhczWvnOFSLImttnFnSzzIc7j5WscDFOGY23WVyGC7RSuJfGHZ7uA/EQUFWDmiklmnsatXV65DnnpSePdnezLEfloMu8YGnVFy+JlKtl1rgRTwPHBTm2iLXCg3zXsnhobGm8plTgFvM2xesBbaiViIrg6YRzliErnU8KLU0QCn7YoDAaguFGcSEV2qC3A9+55//qt3h574n3y78SVNM71YMb8smd6v6Xs+/85PjXfmbn7/3+8a/GnmyvPgJYlv/Yz/3mj3xz2Bnmyq/Nigh76v3v737wC7/163/+9332peXj0rdKBvc+eTdiUUd0amWJID554n34Te8b3wg2H6/KzR+efvj7xl+d8t5o6lEjZJh8tBnm0ruzUl8uWYS6Bq0t3JoWQ0kr2xaWvMeFnJajSIJLEDVIPko6KgJVJUn7IwqHavk5Zhm1V5YSNj8MIUNnlntEQF3vM57YDWi6SXvisrHPFGm83bkzxYYmkkNwbUGVF0ETwYVo4rD2fZ6kaVmWOAb7QVRAm6zVw61HcdwdrN4Mo0SIUFXldLQdpz08anvjnggiWeSjncdlPimzCWhikQ0nw+0gTMDlsJON96AW3MTonXy6V+bTKOngK0/5hdrZNGfXqKpK/pNcjF9OumIynmY5KgbdgAcLS804xYOgG+g+3NzUHlxLgjXYcIAcoZMvPRY8VSoVx/HbZlOvKyBLEGkSoms68BQG26NqGguiIIhomtrLggu6jMucr9K3S6o/ecy+/jFT9x6Bft2qHv7PHvyf/tjeP/0D41/9sezrXyw/WtZ7nCzIMSFl+NnD27/63fc+Gd//ifemi8mXPpqOb/T+9Z/8AXv8Li3UtT/7+F3PBulE8k/uet/8lvfxR729R1+afuf3jv7Vn9z7h390759+ofg4NfmD6E62OfGyzCSde5POpPDfu1Gnr5xmfe5ADWyi7VASvyXjwvxUMNjgfkDLnZ3NyLLjw2l8ygXtVnOhw7kmvzpAaUSuKaW4G/f2soE+MaABS0OObMBRusGlyefLONCmeM5MEYnrRoeQTxwcLoSsE8IqNjSRxUlSVZXRqmHoxLoYq4rMLbi3FIPeUWObzbOxVjLtDqqyyCa7iC1+ycPiYHm48wSXIaEFF6u33ldVPtnb7vYX097CcPuRCKNufymfDoMwxnbKT0RkkFo0SNJtZN7xxMMSrsiyyTTzrR2EIuj0/Fe6bwSokbLRGgihqXLGOE/fh4xZdF3VNAf8uhKLtw0oEsbQquKQpjboegF1Ky1pjj80qyCXY234QSAFwCffQqa4OfS+9RmrptL77F5fjX/f+Fd7NjtlEpivfHn3J3+oSsN7P/UD3//d78hY7Kwmm19YzTvH64VY36zSoi67JKPlXhx9+Cj46O6N4Sd/YPTVPzb+Z39o/C9/bPJby3oHXBbKfE1t3Cnvb4Tre1XojUY27Twsuk/22Bdv2c4lkUVawVZBmXqdgFY8o3ZEQU7pSHWS1r404N2MeqH8pt2BalFzsnhVUNNMduQbzZQgMTqDjEOVpnLjIkATUauBiKI+c6kS+hwuiCma2suVySpV0Bp4JmFeP6J1ixXVqECfYvAeWRXNZGdEgOJAfrinCATVE0GIONnaTke7IgyT7mBv+xEtKcO4LLPF1duI+Xh3ozdY1lrhG3qLa+CJeNHi2m18XZGNQRNBKLPxMErSMEpO84lN9A5Be/45aClLWnaiBlPkQcDT7gsXIuWpadJoS5OgaUg/DfsnQHJqLkJUWl5+Nk47YkFy2gbNcbXha40MpcVk24DrBaPrfJJXRRWgykQrXB4CpADoCOpGb5vJRFH/3gO2Zzre5oYpqjW1+X71WXvupCg+ePdv/+wf//CPfunjn7idd6kDWAesjI8nXb71fur//is/9Z/8vR/9J9/6w9/8nT/6z//Oew++/Yd3f/Fndv7+F97LPvmPfu/oD35+/bc/DfKyuZ57dlVv/67sdwo/+qy+4e3u1oOFLdm9v8V+4M4lkEVqUJQ2N14ivEVa05ZcEMPAOBvztIp+OaAouMXAEBuQRWNrkvzTWKY5LhBgIw1TdBWO0+ZajQda8owz0bTUXsC8jqvPnP7JZ4XneIbjJ0RVngN9xUlAH98O6bO50pOKSGKX+4uB3+GeVsrNG/LCKHbjC8s4jmEmDyQNkVfcr6qS5gS7B2lVgRSCVA63Hwdh1JR1xDGfjkAIQXNxBEPk3mnBL4WIcCtKJWKjpER03EwR9/gLQdzpDBaX0m6fB2Fd5hRXF+E2ZUCQtdKyxGa0osGUbrOWVm0JQupwPygrzb30DHoMfqAJ57gOQC43xaz5vX5w9pmR73w3YONQoES43oRZUY4XhtvL3uqAFgP1vvSlnKdPopunL9idr/7mv/ezf9d04rJzwnGCPSn+zM/f/10/96/797dWf/uTW//y17/05Jt/YviPfjz5tP7zf+jn/o9/9tGXVlc3q0DSOJmnwJsW9fDf2/jbf3LnF/zRyPvqr9rR+Dv3/P/iH4pvfeaPpp7SsAuNAjtf4A2VtoVz1puSu8RWtmZHvCgyvk9WKgxRMCpJ8xqvqwa4dqCqxlnllrVeZVClqSGiXcGox5X6VmdHVD3+1/7afyz3Z7S4eOHTHRehX/e/ie3xY417aW6G0aU0o6LqBmKl103iCEjiRCqFQoF9PB8cTtB6Ai+2NKBoV0Uuq4zYu6HGQtBB0Ckly2yyt7z2DuOiLKa11UU2gSnqL67jAhpzKTj4FihjlHbwXWU+0UririBK0u7iRbZY+JxPp1OjTYfVvlFiYbmZvAKj6HxuK0SMjCcxWxxqJBsijJiHUSeMwRSf73qmS2vjnHYjYXFGvHoJmTmuEFDekPvIa9escB2z1PdpUlmlAxr9cfhUwapSNJjjuqbAa/Gvv8cebjOvKLy7n71b3v2R7ENaHv504ONMfuVLD949oXuEhQc7/8bf/IfpZ4+wj6hUqwvf//N//Jd+9n/w4R//wfc/fPzT/9v/9of/P7+S3N8IRlPmVh85iMAz+Arjs/t83Tx84q2s7qj0q9/iv/h1/p37Ps0zhDq05EmX05Kr7V1nC9iukSLf2oloHWu3J2YP3A0iUjQQi3qhT2Bt57hYUMUeBptGh51F5RZmvVnTuQ+aGPFYuGbv9uRMgP/lv/K/zstCgne4FQapBD9bPoTmVYDUEF9scOTYExcCWQM7K8tpUQR+3UsTUKOqKmER8XRwxAAVKVylpM881KteeDYOGOdx0sE+rgF7CqMEG1hVnHS7/aWkO0AYaBWiN1haSzr9KKbZKvgIZB/2wzilRRGp1zfGi/C6/sIKv9gF0/AVk9EISRt6lleFv7hqIRZaGSOpx9nSsn6uwRQcEd8bkBWNqX+cKOBhiY1ryd0kMoX6Ky0sq+tOac/OcWVBZQ5/GsXTBF0n4JuMMrJA/Y2DLB6mSfy8LGnJ9xkaxn0RgHJ9vON99dtsd+x7v/ONaG/jJ6a/+UHx/dOnge/52XvrH//oTWpVOz5kGlruL25MQ0+oGytf/w9++rd+5is/8iv3fvo/+YX+r3598qV3vv9nf//uT/3o0rfvB+Npe88BRLV8t/xsIvr3xa16OKIW0+GeKartPPide9HXvs8+eexvDknYF7rEF88cpanBFJG8fbdI7owLFQhibYksQp877vE2lYErB5c5Smmq2J56giwAc57rurJ1P6KVx2ewUuN/e2NXFxOjKr+uUZpouDkjqUVcIayIc9C020N9I4yKGy06iMNDSx5IG+A6f11XcSUrpTyfpUkSBEFZVkLwMIqI4qDmRH5t2rFZ9PD2GS+iYanPRpU8va7lr+4YP/ts9qULGjShB0MuAkiIx/fvYyfWZTTdC774wx4jPzguicgNMVILn8ZFSKMYaR6VY8yv0BNN8j797qqixV2iiBx/Hnr9HFcFyFRa3Qe5SSuUXIehitZ6X//Y18Zb7IIK1GADCpXGvQxVod5i94UWHoh0WUmg0yEHd23o24Fx7v3cr/B/+Q2mH27Uv/RLN7P7f/HR//ndipTGKVH7/vhHP/iV/+W//e0fWtJe2+wXV/bmk3L10fg3fu+N+k0WKZqUN+4Nu7u56ab3fmD18994/If+318vO+I7P7IWrK4tf+v+rV/+sPvxQ59G+ByOHbH0d9b+3X81+AN1EFE2x7E36Hv9gb+06C0teZ10fcn7kc/VP/27zO0Vqk6cCaAgIX67lZ7ouiv8BSjXma99IG2cEpBKkRIAZj3GbzEgYMisLC+QUWey1o629Z5zHbgU8UHYdu/OFPyPHz7x3egh8lZT1yB24C90ArUcN/I34CwSNLEiBFGk8oZ/NPPlYKMXUo26U4n30Jz/pte5qirwISGE40NIW/AhajRzZIh4pmObbtCmQ/Ooq45Ghqg3GclIX263Hz+k+cxlkeSj8P0fAD+mFCInOJQmNLwfaSKES1yH9kmHADe4/w4+jeuSUgMiEFAuh3L3Oa4EIBLa0EAl4v1XnykWlffzv8q++k2Och8IbHXAvdWe+mBl8iNfYDdvpVT23ZUQZ4gx6pAoKm45TFRL3yIxBpP+B7/G/sGv83Jjz/u1X/f3dn5m5x/82a2/c+gqLCdAzXnxQ1/8xv/0z/zyT3Q1smBc/5H/x2+s/ZN/FZb66/+rP/cv/sjNH/jOsObiex/0LPc//9EIvPC3fuqdMj6MrNd1nKl0Kk0U/O5/+eBLf+sfdjf2GHL6TZjw3ifx+9/o/uiT8NbjaH1XLHkcMhF4Ueh94QveBx+ggry2UP/UD5k//KM06+X0agxCVWi7QzJVL5MvtqshU0QWvRr1f61VRIpg7it3dgEZm05zEPooOi1TxKPAFMeKnH12AwayODP+tp/Bn0wmjpzUxphKyaIi6oH92iOH1dbzpVZ+TT4FhGsUBXFMAjATcBvU1EJIN7WMuaFzDV0ER0K1CLt4etNYSIFGwSCANRIr4oFPM1eaCBDxJDTNls9CaQeHsKBPg1CK9vcPAZKbbneF7TWXHQC9me4jFntyIIZPd9z30xgcShViigipJ7s71NmcZwOV87WbLE7xZiRnQxCbdsTmCSeArT1aCVvROjG0SMzTBGxSY46rA2ProihDokuzVaUk+X5aRKim+AagQPy/fpH/4m8x82gD1U2v3/doOLKvpTbKdLrix3/A/0M/XH/lPctpWY92ID8ULtQDXqS092jHX+jVfSooz3D9xBkJ9avf8v9vf1/U06n367/hbWz8YPat/8X9/32w3/53VkDuffo///f/v3/hK0zbn/7P/+Xv+S/+OSMN73lJ5IPqMfaP/7O/+OGPr/3Z/+obn/u//J3s9/7Y3T/4Ax9+kN79PZ9/MbPrOs3Nv/1f/fZ7//nPtSHHBF76KLj1r/u/+1/3fs+D+F2zvPjwJ7806Cz3gz5edWu5/nd/2v74F11TxUmzG6kKFTyszFTX/YANIn61OlyQRFlWIOXjKOIoIY19mWvzGUPt+dNpdiZMETRxqsxY1dJ6/ZAtgRfMHlPkf+Nv/A2iK4gbGJwQcRilcZzGSTdJIuevL4L6Zkx7VoECGmzkHreppIGX0TA7N2lXaZVLVVal0RrCDRHH03xGTWVxnERR7AbtUuMadUo79zc09YQa2IhfEaWi+DQ1aUp5PLnKM3Aujtqn7xf5hB778honT1F7sixA1Kh9rg16HZSS2XivWTSvDToOKLauDDe8EAQZCWGRSG7QIba2ixlJI7WU+OaqA8YNOpx2wjAJIhrYD7aIAPe8EwJxb0bU6mbEo2PqlJb0Te7/XMNcEZCF07od2DFLuYaIoRbomAXw5jE0Untf/ZA93GHeV7/qfevb3ne+633ve7Qi8HSKahkK/ZM9/q++K37xt/mTPSZpAIWJozAOqb60NfL+m1/if/sX+S/8uvgXv+1/41P2YNvLJXVvVqhsujg0EbgGcj2cev/pfxvIaen9zjfYg/ugif/hg/808lR7+uww+qHP//O/9IfHXUrh2w+zO7/1GasqpB8NDgDq+p1PRn4n/fLPf43v7IUPN9Z+7dtf/LXPNv6t3z+kha5acG0/+Nbun/rf/L2bf/9XGtV3AuClfTv5cvHdnx7+0pfzb0/Che9+6Z1dXZam4L7IS/4b3+Hfuef30nbw4nFzGdGCjFWGWmggJ4OARn1dLUlBbKEEyIrQdFCnzaHOEUoNIC7Z5zp9JtAs1k9z8E6ZH1CtoImVc/nZD2j5qjfq2IsH/yt/5T8iiaTuYiIapAJ8D8SRFjMMqY0K8Y7DIA7DNAzBGmk6t3N7FnByhY0bwYGKssJDINI+uCGtb4PKkPB98DowMXoO2BtzC6LjldPRrtESCV1kI5rFsU/+qP2wpjYGPJayocx2N+7jMOn08ZrRzhNcCh6Ld9J1VFpciyPlEnboCUpVRMWe9XfDrIGJ4g9pQ/cHfx2N8r0yn9ByL0mn6falq/f/4ytw+dMrX8g1dxU9Dm9xCQCORpshLo00bDliw4DdU+rxJCuLcgXcW/BwYSVIUurMdwyveeZpgIeA5eNZlGoueng/KRljIHGOoM9xNQC5Qf5B95yJYJwVIMqZIg8OqPs2CqE9cRhQMD594v3KN/k482h+hsq+UHy0Um5YqIjdif/okb+z7U2mnqxkZe9ui699LL5zX2wMcb2/N/V+4TfE135H6gdPvMmkmsqtXfvRE/G174tf+y775l1294n/aNvfHntK+/30XKZBXCT+4W/wb3zieQ8fet/+zuez7/0PH/+tJTNsz50dbCf9xf/wj3/8w2ug2IOx+pFfvb9wf6eOQr+Srd70fXPn1sLdTSnqza+88+SH7jz6sffv/Vs/+fD9QZ7sJ7Gtf+Ab23/k//APln7zu5THpwbz6lW1/WOTrw//1A9u9ZNp7o9lIa36/7P3HoB5JOXd+Pb2dvUuN8m92+fz9fP1fsfBAQFCCRBI4Q8fJCEE0kj5vhAISWiBEEIg9IPjer/zuffeJBdJVpfeV2/dvjv/59ldy7It23KRLPven9avd2dnZ2dmZ+b5zTMzz0BkMjmu5TiS2qoSIqKWwH9ibPDWZXrmi6kozyiTaZeLsQNEAwgHP5txcArbc2jOfTXKCEyqZuJtB9qybGCJnuy9pO8AJVazcc/JuMB6JTZwn1RAy9texPxBWDxwBJfCnWogLyTJmzYChIy4AscpnmVs07J0z86BpWtopBBLNs2zrCLJshJGJRnknjfTEziib+cFAO7A4eBNwM8iiXI5HANSBWRRlMNQFTKpPjWXgVdxHA80C/xrajaXHoCHJDliGqq/ER/4TA9054b6gQ9CrHQtD5QLwoHHIQ5ALkUljNYWkz35oUHgSbwg5bMpOHLppO2YhpZPD/ZAHHheVPNZCNNQ8/AiORSBQArZFByGrkI1zWeTQ4PdkEYIAS4xhzxg1iBBhgOqLmoQA6aIq5jhAJqLRBYHlzmeE2RBlIAKD2WyBVWvCCuQNqGkghVOsZJ46YCwoLx6qmHo5HjtDK6gQ5oICDwVcTUA6h1OkZ5MIgDKPBYwmoZoQasI7WJww3OHuz7wnFCZAvXsRnZ/B0uyWerQwUqj54M9/70kv22G2tqstUStDLQdalonfQPUYJJKJUleVU32eEba2862dDHHehk3naW2b6c6Oqj+fqqvn+ofoDJpK69nc6QrxbX08PvamcPdjMiRhsoLpBGTCZBXv3yLG8q4qHbNZO5NPj+/sOfSLeOcCSJL+x5cnKyLQ2axjmvIQtvSxuM3z4lQktLeQ7tu380LN3z6wX13zTl8Y9P+O2YeXDW75aYZbbPLTtJEiqrv1O74p2cSu1qD68sE3jGmhdTOx2NKWLUctLZYsHQLR2ak7kEup1INlUQWA89jA7FwLA+zEZeRohC/KosItNs41oeDfV4bjhOxfMMXOEIF8sdLl3d46btq68HVC9qyLVy7gTrFi8x+v7bDlzVdCoiUyFC4SN9znGxg/+pLX4SCCJTC16Mi00CugWkHFgiFEqfWihLqBRnW06E5tOPSts1SruwRQbgFfmhWsBw0T8Pjwi0Op6Z7nCV4jw8cejaB3oVjZcAqwWshk4TAtXyW41ENmR0a8DSIFkTI1FUgYxAgPAUUEOIH9C6T6gf6qYQTvcdbgWKq+bQgKYaeB/oYipRkhvpFSc5nkvAF4NWWoUF1G+w5xgkipA8YqkdgRSCLoUgilx4EeqeE4/6YNcQu2dshCFIoVgKcFYmpJBtaQZQU4HxwF/ifg507y7HQMjbBw8sO5ItQZpAxQqbxkFeSAs9yooiJAnJMM7lMRlX1OPBG22RLK+hzjKFfAuDt8Nng00G++5/y9PwvYjLDa24M04TqNKlaCyhRPEMLLPQGaSjwKKhw8AEbOELRvs4D4gtlD5zX7qVf3c5YPf3Ujh10Ib8kv+PmzOqYk6uy+hr1tma1ZWFh52z1gGTn05Zk5Ew6maR7e6nubqJqusvhjMZcjjp+nNL1KemDWZ0h2RyVTFF9fVRXN9XeQXX3OAUtx4S7M3xTvRu/SFuBkwIvbmHzKiGdnTG+cOvAq9U6dmKh5SKxqFNeZjXWFRbOlI5e6iJo2jCFsorWxTUux1gCm6wOixXVi57aUbpxL5ctuInYmk+s2rO4PB1lMzFBlzmbo89cE/2O7+8of2VjcHFZEW7rdRc1qAuosqrBSCzX11ui2ZbhGJQr9qeEPceY5jo3iqbSxgrNpXKWizYUPYXixQrxKw+/TqF0BtHrKwF8Gc2B7CWmbeu6YUBltFGxgn24Il2cUNCWicsD4KNcdCGzUZvoGkATHdzBD6T1pF19xX7pi18ITkcASx6WPRYIkmkauq5DjuDgMw4mSyElFFIUXGzLcp4VRhoKL+8pEYE4YnH2NFoYShDeSehqzrEtJRwDhmnoqo4WsxkgiCBu4DwaLwN25Q3YUibyPPgOHFwCIxTlEBIz24wkypVIorejJRovtwwVqlIuk0yUVUM1MTTcBCWT6gMyZ5mGHI5B/G3bjpdWQ1RAyEXiZRCkms+GY6VqfigcLwtF4p7hcRfeBJSxtKoRXpIe7DK1gmmoUigaCsch2hBnNJGNukNvyhbOSsTZmfCfN14O8aUxb+QQEF/ICwgNdXoegEtmM2lV1cIcIxObK6scJ6ZYxFUNqCxAvbx2H3e0m5ytPvaVvPJuQY/JM4Nl4lJNRzdMTTcOdNj/8Zxg5zV61056YEB09U93fk0ipv8spEggVtjJV5s9C/O77kq91KS22BQ95IZszUIN4tGjQASpZJLKZm9LvvpHXf92T+qFBbmd5UYf5TgZV3ING3lkbx8VidrxkuoSMq3aD/uqxJq9bKZA91WIPTMo+j66/eHpG39/1Vt/dOfaD96w8d3LNj06r3du/fyfrgl8XwLCOWvbQ/PsE5soZjm7v6lqwZYerrvXmFa/54EF6fIRExJHwy3fep3vTwYXlxXQPnJzF+xbmOB5+KTZxmkdyYHSXIFTHVWgRU0TNhxgEhFSNzYbOiCPCp5dugjPSB5PnJz16EKBqUDW6BFHlIveoBXAG6YzLUtTdejCecNZKHi8h4oYV9CmaQLXAcZzcaXMdqkhw0lbRLOJ6a3cDfO0iOQp8DCpMDpTBEDi/XIJAJoLRdAAeEbPQEKgcHBcimYkCechogrR7/OcoEeQ2DPTS1y3kB2Cm3IoCpfJng5BkoGRAgGMl1XFSivD0VIIiuV43AVaVwUIXVKAQRZyQ5FYGbA0EFWCFHIdK5ceBJ6nFrLgCC+Kl1XnM2l4Fi4dy0yU10YTwAIT+fQgL0jhWAmEAHRWDsWAVsJLPdVjCsKEZyEoYK6OY8M3BwZpqHldzYeipbHSKo8mEuCIDo6245AzAgmiDdISEglEFtemiArDQWQlIMuYB0EOBMUHUq3nc/mCCu4xhmLipcAU8X4RRZwBKBhQzybbAPQwIFZeZxCHxkBK+ebEoPbrFr/ugPzDVxTacZm2Nqa9o8QY+KfDnwu7WvDkCUCq/IOhSKXVvzy35dahN6fpRxjiWjRPq2o429dcOPiOwScjboGnnFI7NVNruSmz9r7kc9dnNuTZcJdUTzU0sCXx5jrSVHv5h2snBvB5t7cyfWkqY2VyBiXPNah5nB6THY4FaU8YaBapso6hOU9tDh64BLC6eejh5fkIz1luLKmFk3lpKF+hC9Fdh+zZzZ3XNasSbXPDLdYZICTCKDWrdwWXlxUuz7/x5fcmJdxxCg6ed2obunWdz2aljKmxNEsT8WA7FDZqahVkTPDU2QBCN2ehYeCIwF6o2TAoSQXLTZpOznLhAJGHnOyCghhP+LUGDzSdgdIZo8fiH9RHjzSCJHVBQIOUBgGNGgz/SUiJfzbhbcoVe/E4A1IFKbMsb0ULd2G9eswRQjkUyVhO3qZY6D9zlMwwEQ6n1ULRnZxZdVam6AO+MJZGJD9+AfU04f7gpicqEOAUEMTgqbMByk0+k0Q9HGRTagA4VKykEh6zTF0JR4F1+cPELMtbhm5bBhA7UQoVcmkgf6FoCdQScIdACtkk7siihNTcEHGcaEkFywmFTMojoDSwTEmOAINjOD6fTYlySAnH85lBTpRFJZxJ9gIlBaqn5jMQd9PQ4O1ANIEdenvAKDgPxNBxlqEXArBD3IgZCaKvUMQPDXGEu+DfW8KMccYxOt+E+Bm5AI9A3c3m88A0yyWeCYVpUYJsDW4XUcQwsPDQqqZLIs5knYRNBkQKqronoYIDrgYyzFPr+Td2clBFqKNHmQMHywrdH+3+bo3VGzx2TgjEqjF7luW2LsltqzG7bht6867US1H39G0/gFmG3HyHNOWw3ETV1rrxEnBcNMO9eq3O9QxRLccZm4DAKIiSWVqe5Lhg1YKsOwtfa73vy08BdfZdLgm2HQ2XpRpKp+3pe/Crry3/8doFP1kT3XEA2iYunatrHag5mnLj8cEKKfB/Kmo7crd++w1W0/XqMspxWPNyrs7OL57z4rtmBhceGMYtK08xrJvLyUOa7hCHo2WJY5vqXGX0CJ4E+FYdIrB0+CL3Q8NljFDK4cebcTGJmOKowPbCm27kCWGMLnIX7wIklY1qDQe3RAtYI7h5Tcw4Ny3wLpzM7+AGtfBy79XoOimbtIsEgZ6t5fA85vWFJgtoYt50syYBuhATmAjPyBwtsrS3pCPwM9lwHqY4jOHiOOLA4nihKbMs03VteAYIVjReLsghb3yZWIYGmS9KCrwEBBH0jYCNKqEYMDJ4hSDJghQCIgnFD4gdzbDhaCm0BNjSCZISjnk2HS1JiYB/eItpYPMKr4BfHBHmRagx4BFObFOPJMrBO1QoqEdQiCOJMkGQ4FwQJYgJBAt/pokbTENoEFvHsqDgYxZgDkCoEBmZ4wU4vMqJmYB1EcM8nSliFcWhOjuTzRm2XRsWKSCgogIVOvBRRBEngEUHOk7QVT1Rrnz3yYxUjvrNWnZbC5M21EFjUM0nlZLUytjGmc7BSE7DqYtjhuJq9UZniT3Eeh3vUZHky1qUJsskVFWVSQslEVJTCtwiuHt1QRbIur0sIYzqaOm0zPJ2afmQ/83nbu296avPCn0DnsfLgPihzqqjyca1B6K7DkFfJHCF4mYYQldfYs/RyvJpO5aVj5rvcw9mC0Tf8/Di7JwpZUd6+fTpJP5SoM+dsfWupuDCA+QAMOZ4SQbY80BvqWY7ET4Slbi5U3Cnn3PDdAiQRY6hlQtniuAZRIrAoMyWWQZ+PQ3JVQOIK7JFTzTjnpgea/SlNAgh3AHK44zgE74yiiXUelxm+oYhAodCm8q48gZf5OIqHJSD3m14L5z5r0aXq6KNOxM4wohz0DxSDmm4sERADuRtLKhQSsM8ljR/M5LJnBdjZYqXBx7nQ3WgHAF+x3tLgKFsA0EUpRDu2oy5Dv4IgwtlJJ948SI+gpSRYXgeyJ4Mt3AWPXF5XgR/8MXgy/m8EMALEtBKXBbA8iJuoCxCF5GDE9xlBiKgYE3ybgE15IHzeXTQp6Qu2s12oZZBaEAEsSh7q8zgLgYrKvCLZJQG0YSL0bCP5n1hKP7w+eEErrCqYDXE/3ChC1BN28kXCg4hNREJTU0qIQjRj20RRZwGKEW2ZXPQ2E96BgTl/3A3/dsNbErL92p9qqtKDYVZ9xxhV9DtN0+vN0PhA0cDr5cDIPpiJNfJ1/Y5UUo39LKawRw3pcpNhCHT0APEBxVeuKDNe2ByIypTqSzdOcCBiC/YxlAqClEHssg57uKfbazZ3BIYSrkcgP5HuL1X7h8Krs+Au3TJjuVVzmhGv1MlEi6Xnl0R60o1vbqP0c+/L8vYIQwMHbt/ed6z9TgSLEsMXezurKZdqUIqn1pFljefX6douyiAgfQB1bsInuc34CB1gGtiux44X2WAaGNCPDUGEkccA2RwtwzIU6SMFnA4C5mji5PjgqVpwVNBEBcLIISO4+g6WkSRfGP63sQ0eAG80X8vGnALBCS8Gn89+jjiQM2udwNjd/KYVB8Esg9ieHFMEVIGPMNEzoDdksm/1SRgQpkiZAfOrzhVXwIn6ORZAxjpeNo5APwAewMOB77xBnRdIKuhvKN5GlxfAp0muIbiCrUcy6Bj+6F7geDb4S58JMcybcuARzAAAPR3/NFlf10z6suxuYQnvGmIsiiHBSSaw1ayodV1DH+HTscFDum/DULGUQtPg+jtyOTgtte6CcmCeELdiEaAJ9oOVB0lDCF7QRVRxKlAa6aMqumCiBY3A8fJCuij7Whldh9l+owBzdE43rrjgTfliOGEeS0RmnMoF9u6L/B6yWj51BO//etHE9Hokm1vbpUWG6oNrUk2VJEuUM21ZG8b/ewm9per2afWs89tgoPZdJB5dRvz2g5m3T6mvZ9Mr6GESbaQDD7v9Fqyr50FSgQNVc4wBvsT8USmnmTmPbczdmxMY/eXC7nrFmxZgqv3zoTFMzaPBnwaNrRMe3Nf0C5fJtCmWcLH96yoDa5HoONY/WBfaZSLx4To0iayeMb55ylC+254NuIlbvJO+ZpgeMITiS8IX45jBNxWBHfVAAFqmram6yDJUHiBoMKN0DxJie3QBQPyXTdwliS8QpZwgxkIEt/rUVVB4EVJEr11r+AZmBbIUBCREAEden1wGLhADtgk/pgWSvcT8hllsjdk579oMnxWkP0QN0iLn72B69gAWSzQuKJFxwTSAk45nexldWJ1ipcA/3v4QMoIghRt90gsJwTE0StA2CeBYmXbQNnAJzA0jz7iZEPbNoEjotYQiCB4g/KHf0gQXdvffhAfgcoEZFSQQ1IICCJqEH0KC4BI4FRh24aKBuUdagJWDi9u8G6fbHoVAG3uCIIAhRt8Qu2AEq8W8oqisIbKAxUIRYrLn4sYFVCGoThBawu9cb/cBTcmK1J5avthxnBMYIpTm9pq6vqHozxvdzK2eW9wcWkwq8t/8TcPpON86/yKcH35nP1bDpBZdl6nwqF+O/bydm7LIaazxynkbFuzHNPWaTpToLIqgSOVI229XEsnM6PGjciQvUGYkwECR9WXk8PdjGuFXIoUUHBLUyu7m9btj7X1TVhMiSDsfN/NHQ3ntEZD0wNNVbklc2p2d/BoV/1cIN7GWmPUiUptXdlFswYrTvk2lsUcOTQtn41USBVlEf6muU5DZXDrHIAXGi4FZFFiUQBP+tozoYDcwAbFyxXIG5CioogLMYG9gdwErqZpSNWQvHj5hqzR+4LeE2cF+vDmRObR5hORZRntoox4Bk68t6IL/INmjeVYYJPwYiCUiiwpinfIGBcRo4N8EjyDALVRSKOe0bZsVdNcBxd3+xHyfq4QgAmgiRwaeMCFRmM4EyCPTIdoDmFpAmUVcizwMSlx1TDF04DZjX9QbNBIInA76LBwnlFGqAVQdoEO4lbU4M/rlaBSDw8oc1D0gNIBZYQ+ATTO2NNClSau4pRxUqOk+OFgHwy/6UnAObzP9nZ2hpBQm+l1d/xfcINCAw/iim0R+CsDvNE3ZACvL+TVsBIyMkOCbbLReHH5cxHnBA3Fyhs4muyFxLTo3UfpgkFyVt6y2anT23Fqhoc5+4cSG3YHF5cAEA5r/+4Dx2bEvHO6Y1pMu602klYHj4hQg6mSEkpV0eBiewfV2gqH29PdUclDfHJ2PmvncnYOKrJtykDLptcQbjLNEIY2IBGmwjKQRZpypYyZtW1Kqsg3Zbor9nQwuPhvIpC54/pff2jBqa3dKHB5trcu0nwoHW3pCJxGgza9vuW+JakZ1YJmCVn1vHyR000pqx25dRZqLk8gnw13HKuzjFC1XBWW6UXT3arEeSOIrMVwUa0oc7iPnyckihgdkDN4oJDDGY3AziTcRYwnFOoagQk5OMKKM7tQuPmcEf2fkqPgCuIP+KVh4pYBQPY49vxtVvDqMw8PwJmQTeKGwEAoOTjgDyS8p3whloU7CoNXT4MTBDiRQHZBiI3mzNBW0UVHAaIPOWVCBkNniUUVeHBjUuJqZYo+hsuWV7q8Te2go8TxIGH97+lRQzw8QofcMXgq8ImrUnD9sqRASUT1Icsic/RCG/W7+W/CcWasXeCdhTdAiFjDPFKIk0GgCDM00ESIALhAZOD9pmEIopgdGgqxFBuOMfxl3qaliGsJUDagpfbNCgROkxJQhG2HOtpDD2bYrJXVDSYUVmOJrF+05+xLJdZfsmkVhmm7ec4b718KNCVwoShVZpwppGyNPpjlqHyO6uhw+vs01qLiFltBsTVmoYIQruCyqmHZhuPojh7iwprOTq1yS6IYbR8g5zST6hykj3TTXQN0tgC1m5KEkx7GA/DSvEa1dNKHjkO+0SJPTamkjvXSfSnOdm3V1iPxXHg+Pe2tA1LmPKq7y4WNf3R/11Qk4udFVY827+ntcs9gcD0CriLn5804fMe8bR+8df3Dc47cMD09vaYiZcudgXLUlcT8wpn2vFlcMkOgpcVtwDx3jutfMevQyqmub2/EW3Vh21xvV5WhhUNciDgcfJryOAFWfbYKAc0w9OB129Vs1yI4T1H0lheO55e8RoC5NALQ5oDYEnge5BuUVqCLHlCYugSVfCBR/cdAsFq2bVm4ckUUeMEfBvHCvGjA48ExGqBFhAOImgXtji/1x7WujgqPUgChADEPKb7o1+ODNNp1guyUOAYnsU1i0IZ2OReyTQZAMfKpoWVo0NWhUO0wDE/nDmSOF7E3gK2OV9JQQIwVGLx3Ao9AiYHuF/S3JAEHqT3nADirl7i4tw3LQF0aSqUEUeruaGsUabGylo3EgWkGXoso4lRAa1woqLIsQa86cJqsAKb1m7Xsy1uZTrU7a2ei8eyi5bv9Nbz3Pd+14IvfCfxdBFjWmD+7ZdWczTfXDtYncGHqCDCmW/lSoX9NfHdk3mAiUjpjqGJ6UoroLEdozrYo6J6BJKNtiz24r2mgt7JUKKlWKu5e6j5yA9o27+in2/qo4/30QJrOaYxqQMXGiYyKRGSBmlXvJiIkIqO2D4ijLFKKCLLwtCicE9BIQF8Rt2g6/ZlMnnpuM7PjMKMZtMCRWAjD7xqksyo9YAwOmr0z57XOnnfog5/6RdW6yzN2f26YDTU//M77U1WR4PrsiKet27+7Zvqv1440lKMumn3s1rmqxHZMCReqEpmykKrgxlpwi3ZJQ691y/fX8rpVaGponx5rbwzTssx39fGGXdWjKirawRgsk9vmVyercWHzvCPG3O88g6U/Hv1h4wfXhG7i2VCZWBoXojWl5OEb3BWzRrbnJ+EQSrXcrAW9Arwsk9goDoF694q4KHiSFMox1CNUodm2bQIpdF2O53B4WBCAP2qqxrCMLEmoSZwQ1gYRclxX01GyKwr0CCa6Lw25Ae2ziWa3cQz9UtIMhbZPsy2HlMlsiJvcSoFrjykCsHh7cB20Eg6XUJw8K5B+NzP4tpdesIEp2hbUHxvnVUBgJygkvN8wTHifiOsSUL9YgLZPM1OD/dMkmovG2UQZwwue7yKKOB1QrqCnAX0Mnp/s8/KhqG85xPzkdTaVdzsL3XknlyhLAVmMJ3KLtvbd+/vfCPxdOAqNVS9+6xNt5bSNw4hnZALQQOAEFmW4gkvTnGCzLG6neRogepmh6Osv3CYwQq1cExWl6hKSzKL1Hv/wBA9RXRVEoAD1lUFlP4umr/GdwYFtBSXypCJOasqo6oRbXUqqS6l4CNhs8KJhEMOgnvot9T8/ovbtR8sJ0QiBml5aQoXClCK7ofAGZsF/q7eaopSviHGxRIgN9kexiX04e5QVCwuX7a2f0v2+f3yz7pev+bfGCzSdWTTztT+8rXVBNXU+QRXLWPd9Z0P9r99gRInSNJyXXZboeuimV941N10qEZpxICvO/AAUBaQQV/pxrMPSuO2jD2iTXVxAAXAZCqcJec/+3t+vKfv1Kx4/obNC+IfX/8lPlj7C0CyQxRIxIfH0fdfZD60k7InIuoSy4PPZJG+7tktxNCWxdIinJV/dNEp0irhgwNeAH/8E/lwXTQkCIH9B8Hm92QnNal++e/bFHRwZ5P1lJf7NcQe8HTWptiMKqHa9lPdCMgY0W7NJXGQjPDCFwH0S4ipmilBeKQe6tqgm9LSDVwbQvwEOiIp6+MxeCQbBA7WI41h/0ga4QNkyDbOnr7+gFqaLFDS1XFklI8peAEUUcTqgwOBwD3GhFE1+xYhhUk9vZF7bzqgm1a1156xcWdXAouW76tIdv//ov54j9gOP3ZWMUKVJPTdvRvnqHZFNu/wahAiH1n3j/1u74PLUkS0bFh0/2lAmlJZJpXCJg0cEh6RVR1VtzXBPmn3haV7hZImReBY6f6xgU4wDBBQn0aM09HqceHiXQK5CMhE4ElGAR1IMTTg1R//6SXb/Xt61RVdXXFVyDdlVRdeAg8Pd5qgXS+47rAS2pjPVsey86UIoBmFnrZzp6tV1vUtX7hQE+3f+7+r6X7zqexsPuAJ38Pfuf/V9izVldDsMjO1W9GlT2vLVvWpJdzay94i4ZUe6ue4XX3nCaKiRHSrrFKwRMwsvBTQhguHObS3c+qlvC5mTIkldtuBTn/mzg3ubbVMoEUpKxRKB4W5e4D52oxML4UcAmjhkOHmbwCeROSrCs8AUJ7PELeJyAaWqZQNfhDYShwm9Zcgghcf740MVhm480A8Z2olLexkEBaU3Z5EQR8ehZE/ignsVM0XHMqx0L0UzQqKKYSfLUmLbwT1wodslAU0csc8PlOnW1lZNN2eGGEEU+co6Rj7PXqtFFHG1wLSo365nXt3B5nWrT+/P2fnK2p5lc7d/4dG/ZrWzmt9rf+KOn33+Nv98aoe29NsvsLlC+eH+UH+akqU1H1810FyVqS8drI4EM9guFpl0+K1XbmLsSJgL28TSHMNEdkg43hZFQ5RMQTRpmtgWp2uSYQiWyRPC8KZTe7BP7k7SHEcJAiWKlKJQioy/skwLAgF3Fg7UXwFtIapGbdtGZTLBW8eABu1YT21dy5LZVkgIy1RJaWb6vJ2RqCoZ7nv+4unK17cF/sYBWjz05E//T1flWUY2CKnozj3y9y+UbDw5Ak5Yds2n79/yrqW2cGmTIgiRdDc+ZLA2EGoMKtGRat7UPu2VneLxHt8LwC4vXfv3H9qwJN7TWXVob3MmHQ2z0XKpPMyLi2a4D17v1JdTLkV6NVxPGBPYCI92EIOHi3h7AL69bhiO63JIFnm0tgeVcTzhMUXDdUnovOY9zweHUDnLyZqEZ+lSwVuDNVlxtTJFnEubS2q9LTTNyjUz+VAiuHFlAB8YyCHxZ3LQNCOKgq9NHAYwxX379mey2TkJJSKLYu0URj6nTYoiiriqYNnUS1uZ5zezQ6rRpw/k7XxtRfdX//cva3uO2CHJCklmSDQUAQ5d4VSFM2RuaFbj/lunB89TFGe6QM5u+8GGeT9ZzRgmxTAkEupbOG3tx249OrsMx4MvFo5DHW2Z2nGsPpuOcLyjhNVwuBAKF5Swhr8hDQ6GcQ1dyOfChYJiaIKjS9NXd1SvPmTbtM5IBisVuEiBlrNs1Ga8filwRziALPKoToQuK1UoULmc98IxoVk9+L7eH/cr5esevPXA/QsiUXv51Gib3sJZzuJXWld+/VlpMB14HQc4Ir/vDx9Z964lWfHUFdYuKU9ZDYf6q9bsnfv0NlrXA3do42R55/tvObJqbmxIF7r68wnp2KKGiM3UHE6ylpNrKM8pLO042TCXjXLQRrMOITTlMnTloAUngyU8nFf3GVPXt8Rbe6q6cvC5TUUgFEm0dgudp9iPdKLhPb93zxtPzDdF1nWp1GCiZf+Mvp4KkQqVS2VRPtRcRwFZnNXoDuqORUiJwPr7sgTPF/F2ggWS17MKyXqGG8d18uIlMkXXszRuAVtwKRMNxbuGi2ufy8QiUxwHuLap9RwyUadIiyW1cmXzFVkgAsXFm+SLf1CCoASwJ+YmnvbNLctqPdTan0rNiMolIclnisVmrYhrCYZFvbaDeWYDm1aNHq1XcwrLqF3Lp2/jY64jcI7A2wILh8WzlsDgwOVoDfriDd23fPmXUu+J1bUMMzRv6s5P3L95RTkON14UQIQ4DpPPhvM5hRcsSbIE0RBEC9jhqEGC/1iGWvXVV2te2u4QxmKFoeWLDr7nnmwuJ+5qL9uWzKTZJFea46IFNlxgFZvmHZpxKNalGJdhLIq3GJ5Q3iD1WVBqDX6869vNWisInpbbZm/64rutqgrTtfJGZtamjtv+5cXw0a7z2pcZHZCrVVVUb6+/iNiHMbc531gp5A0ur3H5ApNX2VwhNav+pX94bwcOyJ/EktePzv/lxpLOFN+fpIH+jwTDGImIXhqVVIvL5AyZTzaWiRaJDeQZx9UTYUPAbQZ0hc/NbGD7B9m8ClnplCZinSmzInHokRXwYNNPXy9t6WGz56LUdiyy7723rHnXgkI8MLIIOQHfrvXg9LbWqTzNl4qlCSFaXcLctcye22yD3E4IbJgvMsW3KYgHC7dDs0EQiwIaIgnuXW6AlDcM8yKYIlRmC/cld02HmC5OnAAXIIe8t/lk2LMVH3idfKB1LX811i1jqFvvaXVN3N+ZkcJKzUw+WuHfmkhAcYFCA2XUX68PP+xZLAUAU2w/1t7Z29cQFqsislhVy4SjOP+piCKuFUDLp5nUMxvZlzYzumsey7UTxpg+6+jseS0cP/qS1TMRKtiPf/YnVZtbrZJY+pYl5S9tpHXdCknbv/zhN2+tDjxdFIZ511joBOOSeL9a26uqIqNKTC4uGfEQ5zL1veZDH/0W6U8CL4Rq71K0G9Rif3lGcEIo2qEYjZENVoJflZUNWgJCaTOczshZNjJbPTA/v4v3ds/TS2Pt77srP62Wtqx4x2D1c+ulYxdLEz0UVt24+g/vnLqrs/7NPaFte+mC+uz3/ujo7BKQcsDkKOLir+O6LGNGJefU0Y8H/3X17J+8yZzGEc8CP4pnZieOyzuOnwQCDSI0lCxjyyJkDVvQzvTvxqL6nbfkbllu5dLZ3MCulXU9laIlBGuofUBgjsO2tTbs2TGXIrjGBfiizFPXzXduXmqVh5hYkSm+jYFUEQqSg4Z7cKXLCZVNcPvywXFcw7SgoMlSsIHwWAAVTnNI3nI1G+PJ0RSUbuhYATuELjNaV6bRHHrge/KBVgvZSW8e/BR4fQcz37HTKaSCth/oWbQsVD+fZifanDW8Hq0hYWf7PO+FwtvT3XOs/XiZxDbEQ1JpJRtLQMSD20UUca2goFE/e5Ndv5/JW3pH/jjNa/MX72+Ydpxlvdo6Bjz8o70z/+1XHR95+NUn5t3z1ZfqXtoCnKPzoRt/8pf3kCs6QENT9HVd4tzfbulV7JZbZwo21byzu+bXq+WOHlYzJlUjuuVbf/L69VFoIaN5Z8Yxdffs8Ei71mcFIY/89dOznt0WNK2XAELThOegZbQFVqssydeWsiwfbulgVNWJRsw5M1yOxwaUY5Kzajfc3thfOqa55sSljnfU7N02x9DlMiZRplRSLD23yXrnjW5jKe6KFvgr4u0KKFOGYXqWsWncLcabRnwZi4VpoUEVHpe8YYkF5ucQgts3j1b2IDJAWGxveX7BJiahBKCYHCOyqEr0t/e4KkAPpZKSKFxFXJG4jjnUq/W2UO6IXi8nKNUz+Wg5HWzNPOngOE4yNXTwUGuMZ6aXhMVYnCupKO7pV8Q1icEM9T+vsLuPMhkr16f38VJ2wfK9NXW9Y2xlVqzpmfrz19reedvGW2vnrm9b9Kstckb76TfeX1AmY+2WNHvF84fmf/+lUO9Q4DQJ4Cxf8uSf3tk+JXxBi4E40334z3/e9Mb+4Ppi4XJceuH0nutnOSGlc17tnjkRHBOnqLCFExlzIhrB8X1eBFybNnbK3W/W6j0RpmG6WVXtiuKyZvexG9zpVZcScBHXDnAk2jOQx3K4LHrUgb6Lg+7RUH9ja7xEIxW4Hd+ZY8eoBaeIZrtAE3UcFQeOSIV5RkLjOoGfqwXsZ//PZyGBPu8O3CY5UKloc3KEj5SdPMIljKAwvDSZU+G4bn9/v8jQJWhQmWNCkaLx7SKuSSgSVV9BOvqZfJ6nKTpnOKlUtKQsJStnXQc9EqkK5dDd89umRXjN6pta0nbTrM4b5wyWTlL7ozbHkHC4fl9vqLM/cLpQQDsADdclq/FGgunuaTg0QIuCVh7X5LG2M5xNmje2lRzuGR5KvwiQkNL2yA1rPn7rllVTW+dX9FdIw/TNZInJUZfI5iTDuePFdat+81s1R3pSNDFMIsuDmtKdpMMSVVlyIQbSi7hGweAevQxwODT86Dhwfrk0i6ZHQAVB8IPzho9HV7XZLslYbs50DZcWGSrC01GgichaAw9XEdi//MsvmoYJecgi674KUkDTDCsonBI75ZCjrDCpaSI0vK7rJlMpKFUlAm4ayERixdHnIq5VRBWqsdI91sPpuugSN6u56XS0uraX409daTsCtEMSOZtziKpwNkvd9OLRhtbkwLzGPO/iWtrJisWFkpX//kLZ5v2uKNKWdRFtUOtts7Z89A6gO6Xtg9QY9nrGWYDeFlNOaQkJyYx2cnnySAh9ybp9Xcr0WT1NFaZrBq4+XLehx4Ss1oRTlt0whMzY21e2r4MesRpmdPiWg1zXrq8ZuH3pwPLZVmOt1tTYv3Dqut9ZvuvRJb01yiUywtFBSMORoet+urGm49B0/QjnWB1mCZ3JMpKYJpHDPYzjYi9lxNaPVwf2t1Nv7WH2t9MHOpiWTuZoD53M0raDWwSx51oZVcTogAwDQsMBrWEY13F13cCzS56d4DrEdmwgIcL5Vsy4hDIcktRxzVxcYGMCo3A02vq8Oj8lrak5w8StGyVJ5HELk+BGEZcX0LkxTbOzq9fV1TrO4aGg1UyhhQuYEltEEVcXgGzsOUZ/+1muoDsdaqfmFKbNPLZwyb6zreMK5a17f7C1P8FtfnzxQ19/q/H5jb03LXjhy+9McaMzoUmC3//bNfFnX4eTvb//gNXfu/iXm3z3McJl6I0fvnntJ+8UVPMPvrZdeOr54MZZoE+pW/8Hd7XMKSEM3diu3vGN18R9h4J7o6HjU+978UNLhihc/IcgZObhwg3/9kLkUFuuueGtP33kSEOwhJM33eUvHLzuOy8DxTy3HDCXL/6vv7odd75yXcLzjiLiJrgO7sDiMJQhsXhrfMDa7kM/2Nn83adpj1LrtLAhduOvKp5QpTjV3ETPny+K5Jb57kMr3chVsrMBIdQvVjNr9rDGiS0SIRtBEANBxB4BS8XDlMQRSaQkgSgSCUvQDSPREIlIVEhCug6kJab4w/tFnA5/pqBpWrphCjw/qmWSscOyHNO2gX8CXQqczgLbJVnLHTLcCE+Xipd7suSEg/3SF/8CMg6y0rEd9mrYEOIqBeSwBZ0Rx3EtI0q72LeIxCl/d8EiirgWAUW7LEZJPHW4i+UoMWPlNFWMxnOhsHpmqQ8P5t/1bxsafvZK+ZCzeGNvxYu4ubCeiLQvn5aLTKxCEUT3hdTKBjchHTy67f88tvaROYduawaX6r2dPm06L0CMaTGl5a75JZTy0Hc2hp8516Ysrsgf/+DDL37uroMLy42IZCjiE3/7nLT74PCLcMSY405TB+bqyjpml9uUK2e0G9d2P/Bva+Z/++nw0S5eNQQp1H/zgp4SVjDdaFJ9x7c3z/vPF7jseaxhkHD4uR9+pquMNcKSEZHNkGAJrM0z8OudnLJg+bKDJlR5Z7b+zV3+JUc5DXp7pdHTxterSTUX491QoqOPLej0lEpUyE3m9hUKGhyHjtP/8ypXMOx+PZm1CkxOp460OQNDlmEbDquZ9FDGHUhTPYOks4862k0f7GB2HWU2H2LX7mPf2MW9uh13XT/UxVQmSCI8qdN7RQD5AUKWZRmO5RzP4DE4+gYXL0L4Wrh3livwHPSMAqfRADXRwpXOxKXpmMCK3vYxVzWAKX4BEsFQ0ENzATz0YooYBwBT1HUDCpBZyEcYF0tqJE77GxAVUcQ1CijmiTA53k8P5bwxaNMUBLOieuDMUv/Ozz9Z8/IWOOEGU0J7p3/fLIsfu3FmJjFRqndCynsLZUcGWF7QpbEynpYa5uCtTS1LanBxMU13LahTS0KJ40lBNRnPMMI5QGiq/foZ2duW3/bV56Nrzroji8txhbryg598+KkPzc8O82aa7p9VN2NXD5cKDHTbsfDgw7fzqQyXP6FBpKhIe/+8tW1LXzq04psv1L20Rejopu1gLSATjhYWNCtdyVW/2H3LV5+Lbdk7lrFvY9VNz91fG1xMOOCTNLQm69/cE1xDKoCamz11RtcAX3GwaWaaMwRahIuBDF1XRsLjMwZ+6QCOmFOp3ceYH7/KqQadMocGjEHDzcfbO8K79jl9g1RbG3XkCNXVRXX3UN1dVE8P1ddHDQxSQ0Mkn7c4SmNd27Us17ZcJ5Vle5JMXbkb9zY5LOI0IMkBoeup9mwHGKND43RBuLqAzEL+Z9pA78UTkxTPBvi4pkvyuHknlRAvbXPoyQGPKWI+MoRyTdMWxUk6bfxqB7BwVVVZjrNymQhDsMiGwjQPBa5YrYu4liGLVH+aPtpDU4QdMjORWL6ypp+B9uZULHp+b+T4QHAxDF7oWjx1oD4aXI4zSlPmff/6xorvv1mRMtNTKrLxMTFUwrFGNDAQjZcsOzC9sm9OrZoIuRytR+XBqeWD0yraVkzra65WUgWxECzrgSw4vmzK+o/elimRZNVOHOtn9VFW/Njx6JF7F2/+2B0bb2s4jQU4Et/YY0X2tPqX2Yby3/7lg2pteSRvSXmDNjA02rKY1BDXPwgS0vc2DNp1S3uy03+zPrZlH6NqgSvH4byBs0GWkx99z86pV2waIO1SDS3J+tUnmSIAMqWMzUUWiFtvmpvMSrpjcjSXTIttvUxplJTHTsu2SYHuJPX8ZuaFzWwy72qO3mf0i1L+RnrP/euenN+7vbSBY+fwFWoq1NMpZ/rldJ84NMAmB0gy6fYPuv19yRjby6sZK5uFw84BA9JUOZ1nZtS44atk2H2CAUUApyoyQBEZf4gPaiCuXx6zDPaewl6WKJxn6NklRHeJ5lC4kGUyb70yNgDxRaYIZ5BVmAuWLQgTbZLwbQJgiulMRpJkJ5cOMSBNGCocoXmxmNtFXCkQF9pK5ATjXQhzGrW/jcmZVtrKxBLp6rq+M4duFr7aEmk7ZT83AOOSzkX1PTMrg+vxREh1V/5m95TfrsPhV91ouXdxNnaR3WbgjtnqeNfixq5FjcduaGpZNffwrbPgt+36GX2zqlyeM0Li8cWNux5btuOJ6/tn1RTicveC+gQdLjnSa4tc+rbldDjCDWVwoEcUjt+/4vVP3Hp8auzMmWiy5ix+46jUcsy/zC6ds/7h2b1T4t2LGrsXNkzb1cPkC/6t0WGaTHcPo53giEA9E7GtH7xl98NLBpbPKsyaKggSn8oFOkiatuprDjxx8+Z7mzPCmOxyjwdol8zZ3lO54Qw7PgzjPLi8927epZzkUEi1TRp3IJO7knRtmVsWC3xNEvSmqB+9wu04zCQ1bUAfHLLSDqXdQHZ96q3/WLr39RlUV+aPZ+Xu4hsqMiuzLSs61y8e2LA4v2Mh1dI8Q582Sw0vdp1FVrgyHUtkBFnLZUOGY3AMl8uJmTy9YDoUwOBFRZwGaOu8VS4MsDnbdfB8zKtMoDr6G0xz58tfh1AFy7UJpXC0wp1rnPqqgOM4J3fzA4ptGCbPc+fly0VcBICFt3V0lMRL6GR3lHZo6LhXNjCyUmSKRVwp2GratQwW7QaMrxZi6yGcidWTVdsLHY3T2xZft/tMpvj+P3u69hUcfR4JQtOr/797N33gBlQIjB8IqTvYf9d/bkhs2c/lcQeR3Z9/30uPz7wgS4RjBSFiXmcN2xE4SxFA7ATuHu2Tk9lExumvjTC2E0rmxP50oaakUBYtRMXTcqBywFy6obty86GyN7cNqwP3fOnDzz82zT8HRvWJZ/PRv/4nOCeScOjjj059fbe496B/92zILJn93Bce6JwSZV2Ks1xBNUp6C7GcpQtMQWHyUUFLhI0xj8uPB3jV/P1PPxXaeopO0YcTiyTf/cDOpdNedmdt7JjlmHKpWFKtlN291Hnnre7kMU3Sk6T+/SmuJ0lnrGyfMWC5OHNu3pyD78hsvOm1ncm6xIbb6vumlVg8w9munDe5gh4f0mt7zd5Ksb8m4gq8AZ0NjnUJTeA7O3R3Z+WOTUsEWqiWq6OCvGqx8zurRt+msggfxNPdaDrkIhKeMeYVCHGgSUATT1v47BIMEADhQEhwmC5JGY7pUjEe5yl6N69iaJrB/sUXPu9fALGG5JqWKRYX5F5uEEKgL5JJZy3bjjGOiKM7DBON0VxRg1vEFQAUSPjVB9qNwXZWCrNiaFzLYccAs/sokzMMEI0lpahTPPNti9Yci7QcDy5OANvcmqquRQ2mOL6WQho2tC7679cZ03ZFvvXzH3r2nTPIODELmnZE3lJE+D1tgbDNM1pUHqpQTIkzFD5XFk43lhVKQpbEjaSJsbT54Pc23/bF/616dYvS2kHbNtx0Fbnzo+/8zXuah20JAo+47SvPUAMDZmXpgU88/Mo7ZzV16OE9LXAL3+vJNJfnCMcSlkHGAWWCpg+tmrP3rlkOxwCxgvhANNIVob66SLI6nC0L6RHJ8eZi+q+4AiDknhc763/yYnB5KhjDVLbtnf7ihnkDB45Om93plLuExIVEWYwsmg6pDLxdQUC160nR33mG7xykc3a+W+9xKWtaU9utd60pq032T5G3rpq6f1l1tkzxeynwFaAw6FEpXRHumBZLVYbhi5gi6+LmHoSBTwennBuN5RjG7etPmK4ZYsPdSa6mhKouhe/pv7aI0wEZA4c3lAw1ACcvBjfOCVzJ4ULtQUuNgRM8T1Gq7eRMYjoEQoEbEBqcAH1UbWK5VBgXI1zFn8L2bJizH//9jzvech7IAvgzDAu3bCkWscsKaIQ1w0imhnRNqxQYjiJoVCJWiprFIsYBmkEN5XHCeF7HozDiUI0R5/5h4AGP+Cd4buIlHLr3G5ybJw/DOuVSh0sLHf3D9E/s4BwPG1ol/B0+LAdd/APaq+DcoewRh+OOOPcu/QP6GXiCO/cGl3gQr2vr/Q6fQyuGv/jfiUvMHiiPxM4NmqlOV8/j6AswRW4ca33nILXnGJM3TGCKiZJ0Ve1oTHHt8fDBYyD6sKHFGAeIdWcK9ZU908fXnjJDqDnrjmWn16z94rvevKv+SpKh82HGprbl33uVzeJYkN5QlW6uUwYyx3/3gV/83jx3xDjXvW8Mlj71asu7b3vxSw/vXF65aF9+wZf/G9yBAXc+emvX4impGVV7/+gd+957c99ti51ENN7aRULK4QeXtc25AhvojxFVvdpdf/JDf/7lqABy1PGFj219eN7h8tKBwTKRDseFaHM9MsUr/kmhCh/tpX72Bnekhy44hS61mxW1ptmHZ85t4YSTBf4iAMw/FFY1VR7KiC5FZCaUzNLNdThhsSjJzw3HcVngfWeOcYwGaDYdbwrvyNFnaKuGDDdvE8NFaihzuKWkP55tQKNNUQLDCFfzkhbdtLAX2X70MFpvwdF3juM527JEUZREkec5OCATi6zx0gGsfDCVOna0TaLsueUxgSIWw3G1RXuK4wJgdWv3MttaGCBeUHix+Pq/2Ns75fc0R+8E+4V4iS54CrTFc/C2b8c/vDz5CP7v+Q4u4e9ECP7d4V/fj3fgyYlLvDV8ecLxxKX3Ljg8knTiH4SPUfO8oIvvfvLZYUeUm4Ejugw/AklwbSvTa+UG4YTlRSFRw4UTNI3tme/5xM9wTLyLkSf+r383+HfKJfwOux86Tm/YzyRVtV3tmDK9bdFoo8/v+c89VW/uyNSWJHYf4fsGA1cPmWULvv+vj1ryOM6KCSfVxRs6jy6o7q4Lj5c28TKhaevxe//uaaUD53Qe+tz7ti0rv+u7a7Wq0l/8fyudEfamb/75jlBaf+NDKwwR83rewdwDv4Mj0Xp91W//+pG2hTVQuIb1bIxDPvmZZ4Qjx9Z8/vGtN9f5jpMNjEve+a/rp/5oFIWiWZ6gbYcfypq1Vd/7+R/kFfrg3hmH9jbF2ar6SPkDK5xHbjifIfFxBnQXt7bQr+1gD3dTWSvXq/cxvNo058i0Ge2CeMKO4iUA+Mpgf8murfOz6VitUlMuRVctdh5a6YYCW5lFnA5oW12XqJqGRhbHNuMO/OsGWrBX5JOCG3rsfZqt2QRaT6DppSIT5rFeaY47qCOvrJI8KzmB96sMkEuapgOfptt3bAZSzXA8zQu2S1LpjKrpoiwpsiwrMlBGQeDxj+dQ5Xq1pvdKAvg4FK/jxzt7e/vqBNJYloAiZXECV1VPC8WV5pcZtkNtOUT/8i1uKFcsq6PDJa5r6q6epdxgMSzNS6wUZjy1YpBrJ2ildx0Q1sBpxLnvcNol/Be4B9eUYeG627ytthfaG6e3e/MUMcyRqO1SlawhUOzNX3s2tu1A4OrBCYX+/blPG9HxFHouQesPV8MiRVm1b//Rtjk/epVV9Wd+/LmWGZGK7qwtiyM3zQNwuiW6zPBO2aLh/tET3+WOd/Xctfz5z909WH56Zq5Y3Tn3+Z2v/sFtHY3hwGlcMaw2HrNMqRtwHv34t0PtfcH1CRCOO/rwSn4gWTFovvLHt++/rh56SLu3zTlyaFq1VFsbjb3zFnvVotPL24TBcam2XvqlrUxrJzOYczJWdtBI2pQ5d9H+qTM6hMu3Nsh16bbDDXt2zGEdpT5UXxUV7lrm3DrfDRWXQp8FUCYKqsYyDLActJkzBgA7Ar4YHpGnNqH6Ndt0KJHFPaBDHF0icTQhOcvNmIRnqErlKt7RBLLINE3bdtl/+OOPRlhaIA4xNEdTXdskruOYVkEtpNOZoXQmX1Btz8iWBbBtqOAoToqcccwAppjPF3r7+l3bmhLmZVEgNONKCqOEi/s+X3YUDOrFrezR7jGNJrw9QRzbNVXKGbG9G66AZnFvSbSWha0DVHP/8Aay6eBwgwN6mCMPGw7nlMPyDzs4IBCA7Vppe6isPFlZPXhm85GL8qlyeSjGxwymck8H7fXdfTCWtevdN+rh8exW0fQkVyUOA6cPlsdr+gxSV/vSe+fDZS4uFcL8aZTL5VgLxNQJOBy9ZEu/0NbZu2hqy03TTRBrp6K/Jnx4WX2yUpmAfOAsd/H6rlX/8Vaod6hvRrlokht3a4wkp2WvoJwFc9LKlCffYgsnV2r7UJsatn364c23T9l715yOWeUUg4s8Ottrs+lYqVASl/nrZrk1pYHnCYPrUsks9lp/u559fSfT2sXkdKvX6B8y01AzFi7dO7WpnT/7zpYXAfj+4Wi++3iVqmNN4Uj4WC8OrXT0YwWMR6irbofD8QYUdGjiLBt3hQa+GLieEz4FEkboIIEpqjbqDiWWxmFaig5xDDjmLdchVFSgJe4qaVnOAsgZjmNpdd9mSAY2/+Dm2RqyXJIznaxh5U1bB5II+SJLshICWiOJoiRJkE0MPIyKSB7H+Ee0UMMqiSJ8QMkxLburq7unpycuMLPjIcgwKE90aRUTiUNuB/6KuExQDernb7Jv7Q4aRZYmohiQHoB/4jMh/3IkziWmzsSF+b4kXN5XuZblGAXfPs4waGgMxDDa4L9AjD1uuqNnw5uX37hdkk7dg/hUhE368c8/WfnmDr8pgfDdROJ7v/rjTKJok+GS8Ad/9nL4lTU7fve2N//gdku4ki1P/Hjy4+/8Ju3tllGYNVVK5Qol4Vf+5l2HZ0RkzdFFBtnqGaKk3gw//K5/DB/vD66hbNB06t5bnv7kiv66SODkQdeEHZsW9nRVN0dmVMa433/Ibq69nHUoaD28f364uk51D1FdA0xnkupLMYMZqnfIU5t7XsFX2sz06QMuZSvhAtDEqtr+cRKVmUz4tWdvhwqd4ONlYhnHcPAeOGY3kvetsqtLzzS19LYGfJ5sNu/NuDvZvPjf7CS8L+V/rjN1ippNkoYDd8M8kzahF05VyazhkJyNCsVyieWvbqIYgM73tBM1T1kmAx0x4IogP/AERAaurTIdt2A6BcelBUFUIjTH67atm9jQA2W0bdsbnAbGKPBcMK/RCxWz5lrInjED+xKjAdxz+cKxY21qLjddYatKYuBkEoqpbmAkBTwUufXlhWlTL29lnlwTLBX62P32DXPPOkVpmC/C//g7kkS6JxzxasRdvAhuDbsHLr7jibt4oBf/HJeWepe4WsM74Mo7Dx5Eh1M8eF7gAHiXgbt/CUISf7wnMKr+pX/lJdf377vBPzzQeThwRHDuX3rqQwD+ei6BHwzcu/S9+cH6TwUuI+6ecAxcgpgEjgU321/+Q1k563KEYcw6XHjgA//MGTgwZ8Qj+/78Y6/fUeKcMWBdxAXh0x/6qZtMvvGnD+65qfFMHjaRmLqr+4kPfzu4gCLHMi3vWPn85+6esT9595/9yGiesfrDNx5YPIoa8IlvbZv6g2dwGYIkGolI/21Lf/bZG89c6pTPKcAUB/rKZ0dnVSXIp9+BDOkiAOX25AIy7zAsXHmm6vRgjupN0QND9ECGTmapobxXs7C0A5HAU4IVES32aY6WtjKWa4iSXlE9OHNuSyRauMTsZw07nDOlrMaYFrzKjMjJunhwj6LajtQf3NusqRJxOZmVQpwc5iJw0lBBvfNmZ04jOdXGy9scdDabE4AqCif3S/M/3jDQGSkR3tXOYIp5iwyZDvDxqMCkDMdwKIWlTJdiaTouMGG0bnJpH3tyILCniDljWUQruGqBsgyaYLOMW7C7NgMJZTnovRk2yVu2QWhGEDlJdhn2aHuHYdnAEGVZkn14ExuRn/M8y+Cj/muuYUCpwj2zDZ1AQ4JtxSmAm7lsLjWUpolbybmKomDrA/kSTdCCyHA8K0pFzeJlBNTwjQfo77/I+Vry+1c477rlcg7xFHHR6Ch0/qTjl8HFOcE47kc+9auS7S0W0MTHV6599yI1UpzRe2kg5E/u+/fDdy547lO3mFdUoRhSnce/urr6N28E19C7i4ZWf+1jHQ2h+//+2aq3dtuyuPqv3rftrinB7RGoG3Du/vEO+sCh44sb+q6b1TqnRJVHGVLNpsPbNy/MDFbMjDRVl5I/fbedON/cS+B/6bxvA4HWTNq3VwC/nk0DnAoBHBFuASnMqtRQDmdcuMR1CNoN8X4d27Xxl9jegUaa8ZegHRYlpJaUp6rreiurB8Y4MZGz3PpjmUh3Sq2I9zTGNZmRdDcxZChDBbEvFT3SM7V1qKKlR8jrelPjoZVTX/zdxcPsH9rAoWS8s70ml4nmMhFNkzmaK+NL4kI0HuagSYTOcxTVFEUgCpoOPFAQeO7EAi/Ltg343r4wx6l2ONzq9Udo0zThdCRTTJtuxnQllo4JjGq5KnxyF5cSRngmxuNebIG/qxwnLW8Dp0Gigz8uFntDp3TNRV0jdKZs2jIpx6KA1LAscETTcXXbLZiW5RI40R3HsNHOJNwtK0mUlJZCvkKAHMcBd+Rxuui1kmFnABoEK5smhnGi13EKMEO9Diacw0304Jc/NGGGoydsKMIp4bcDpZ4w7DlG/+fzXFbFLF04zfn040WmOClwKNv6m65ng4vzofFYLnagzYpFumdX4b7PxQpyiSDkkf/Ysv/WGa2zSwKXK4FY1r7tP9fN+vlqyht69pGvr/jZf39i+rrDN/3Lc/xQpvvulb/6y3u0E2txIOYjv36NG2WOd/ZWh+yzGzROp6I7Ni/IpSqaIzPqyqgvvM9SzmJkAnr3AxnqcCdzpJvuz9An7GHRBlqtou0RLQeuA8NNjRzTsU3XtIhlu5bPFMEd2CGc+I07x5uSZAgS/gJHVEJaOJorKUtf0OKVxtah+77823DvkFoe62tApigCU0ybylBe7Bvi0lm3psqprTZZavUnbu2sCw8lhJG5hPoIh9E1KZ8Nz/lh77qhGQWmRI6UsE3NQky5cY579zKnqqRYqxC27aiajhPqfNs3hBhoDgb1OfA5kbp42eR6akYQ5UApQ4rsZ53hoIVt3aFiAg3UENwsQkGxgLsiQ4PDNZPDJ5niSfi8xic4LirMiGlQlkEsi/bOactA7kizDGqxGcN1DcfRLcdwieG4hOU5JURYlucFSZRYlkZ7jZi/giSLgiCMcero1QLc2WawV5BDUNAuqFxAC2NbJnRf5IrqolrxMuJoD/2Dl7jOAfwWVQn3bz9kF0dbJgO2p3a93Pd6cFHEhENRHUNknCu1vpuQaUfz13/v9Zo3d7Pe/KVh2GF5cHpluDsVGszRhPz413/W1RBKZO3pR/J16/Ztu2fW8ZllgdexYSgZ27F5oZqumBGeVl9O/vL9Nn/GHFdghPva6C0tTEcfk9NQmwiyy3ItPIAFouE81wY3+IVz4vhKFPjnU0aX8ocnCS+aobAajuTD4UI4WpAVledtlnMZxmVZl+VslgXOccGc7LEf7W3+l58HF2dAryh56+/fr2ikok99/oE6QzprAxfO2793/9cPUlN/Xfb48dBUqqyMvm45Fw/PrCeP32xPqSySRfyougHkEHk8QzNwAh8YANIc8obneRrVXsAUgcaguodhGUkUgFbaLpU2nLxNRJaKC4zkL9nwCkqQqfDd/ZOrH6MxxREISKMHzCzbJIZOGRruBGpbtG0Bg6RcB3k38iTGdFzVAhbJULxAsbxJ0brtYkUB9q0b8L8kScND1QJ8g6s/Ix1IWF+3FCsZ7nyMEZC3jm0Zak6ubigyxcsIf0/V/R2YpfEw+fP3WBUJ/04RVxIbkltW968NLoq4aPht8hiaGomWbMewJ8H8Ttqllqw7fts/PsX24nqU06Lux893dCXx2y9+fsmLh67/51+hSXqK+u/X/ro/cVb14ahIDsSBKRq5iumhqQ0V5K9/1x5uXy2bOtRJbT7I7DwMBBHfCaxAc7QhK5O1siPl3VlA5JCaKMmUViTjJZloLMfz1pmf4kyXuzbmo4P5oQi7d3a0v9zT/xFKsHEasM2NQiT/+JO/UTZtDy7OwM7/+8mX7qq+7qXDIUZac3uN6xHhE+T1FCzdlb3jw1+Bk26h5ofVH26VmylBoG++iaqsqCohf/CQXT957axPHKBD4ABwAoFrmCZQPugc+NLck+r4seCPwcFkZH88x4kiX7DcpAGskioV6BCu8j3jK15DOA9TPBuQclsGkCRK16A+045FOQ5tmWifgGUhQ6HCGY6jeayRFkSTUINDmZxmupDLggB8Ea17eyeKIguCCFmPn8ADviD47yqAzxTleCmUFLj02xrsduLYcsAdMbu86f2QM14/I0gcMEW9kC0yxcuLvEb95DV2wwGULmGJfOIhZ+6UUdrQIiYYb/St2ZTaGlwUcVEQ8saN/7Ohsiv3/Kdvz5aPNvnOW9wE7cttL3cs/8Zzmsxt/8Ath+eU2rJImWa6rtTmJ7plBaa6ZOvA7X/zS6a7hwh8fnr9rj980FD4qv1dM370itCXPC1CLsdTDMWYFrDGox+6/8mPLwlujBkDfSU7Ni10tcopSkNEppbPdPM6zjXsHaL60ww2xhRxiGO6Vs7OZc2cRUyWcwTB4jiLEyxRtERZlyQDWKAgWgJvgqMg2jxnwi/HoSZkFGColGAR0XAYlxgS57CUkjMqj6Zu/O3+iufe8n2ZU+vNhho7JOWjYt1v17iioM+chrIC2AhLa6XRrtnVimbO+K8XqELBkaV8ZSyzcmHPdTNDaTV6sI1V9fz0uqfeP5dz0bImr5lSRrv3td5nP3adlkve9tShjfc1DVSF/HcBbn2rd+ZXf8bKSrTleJIr+WXFEzsiS005Si1YQE1pXDyL+dSj9lUja8cNnoDGmQSabiBTZFmQ1/BJQKbjsKonyoFM+gt2wacg8IosZU13yEBBn8CVKz6LvGZxkUxxJIAVuZZBDIMyDcr19yYzadukXBeJEmQ6Rek2Dk/rDgEKDvRRNW3NwQ3tSkvLovGY/2EgKCCPoiCx3kaMwNBHMMfJi9OYoksgM4xCNmuZhiDJ4WgMSpCaz2n5AmRVNFEC7Bj5ov+sbWl5YIr1dMAgi7gMcFzql6uZl7dBoaJFnrzndue2hUWmeOXxfPfLuzP7gosiLhyRvD3ntYMrv/sacIVf/8U9qcpTmCLrkKldhtzWzQ/lGI674Ycb5MPt/i23NGGVl1LZzCtffu++xeW+44ShqU17+O+eV+2CHhIGZlTte+y6Y1NwPYWkOfd/463pv1jNePZ601MqBpurE4N64mBHbnqtGpOzM2pe/tByNXrBG1n195bu2LyQ0irr5FpodcEFxDku4sfVJy4QRNMxVEeDg2Zsb9Q4nyhNl5YPRaI5QTIvYk69rLmN+3ql3mRpX6GiX+UNZ6A6XJCZqfv6yzbt57ytFy8Uam3ZkYeu33XfvK5a5bT13eV96ox1RxqOpkvbBpUDR9XKxDNfe//853bP/cHL2//s3a89ND3wBz4HdDpXWHjUXPKn34JLjRZfKL3/mfLHqHCYWnEdW1XxjT8yR2w48nYElA8Xp5viJAPLwdlkLAvdCSwu3kw5gnocQtkOMkVUPLquJEkhRbJckjHdvOXyDC5nCXHXrJlpyI3LwBRHApk5TvPQKfj1JzjqKmXqNGY6y/C8S9Gm43rLX1yg4zQn2AxnwqfgeEmSBUEA5m4YBgQTCuE2MaKAq8wnM2U8jSlCSRrs7SlkMqFoND0wUFZXx/PCUH8fy3JQFE3DrJ8+Q5SClVPAFAu5jFBRC3ehn4rE+lrulkwcXtrC/GYda1g0VPl7ljrvuq3IFK88ftH+66NqwF2KuFDM2T04+5frp248zCaHtPrKNZ99aMdNDeAuGU5Jzo0n9bp1+5u3HpePdjGZrAvNZsFb0jUC0AS333fdC39yTzYyofN2r9uaMjKD+cZKLSQOlAoWj+05uFfR8VXfW1v73ScZb5R5+/tu2vDxVYmUUbrnWGZmQyEhFxQWyJbv+YKQyyp7ts9L9tQqbAglPjihKgKnnznEsVwLHCVZBWpYWp6MlWSjQBDFUQaRx45Fu9O3/9XP+N7Bc+xJPRYQUbCrKoyKkoEpJXtvmnp0eaMujTLy/v6/eLb6zV2MpvuXvX/y8U1T7Hv++WXpWGd23vTvf/PdZuTk4lzKJU17B2/96jOl+9ohD0yK+2bdp3bHlwJTpBsb//p3zcbKwOPbE1AsdMN0gAkCB0QGQ7x5cTRcOd4fg5osBM9x6Md1RVFQZAnYu+WQpOlqtosrnQXm2jCdeCaAHrNf+uIXgqvLAWQ6QMgFkZEUWg7R+BumwzFKCbssa5umq2usY0kcE5HEsMApNCXRboghCpB2y8rncgVdzxcKydTQUDozlEql0xldx7kAOEXgAicCTgyAEDuFHA8p9eIGpSs9OAClqqK+YbC7W/BIoV7IxUrLRFnp62gvrarmT2ziR1zo3hqQRVAeAfB8YJCyiEtDKkcdaGeAKYKUSESoJTOg/AS3irhSWDu4UXcD2VbEhYGQO7/ywpSXt/vkgNPN/fctHKyLC4a97Nc7b/rX52e8tLNu7QGxvYtWNWiDaMs6s6GEyiDl9OyM2t7Gk7b3JgCpEqGzqWyoVMpFONwv8UQbXtOZm/0/r0tKlFq2lMoXjs6pOLJyWiYh9TZVpEsloIm4x8xFNfg8b0ViuVQqms7ThgtSBw+XUTk5F46nauq7pzcfnT7zWF1jT1llMhzWOM69RMFy/Zvtlc+tQ7tyFwGaNuc2t7z39p2PX7f9HUt2PLJw752zD940vaup1B6xy85I3Pu3v2EKanBBUUJ3X+2avaGOfkxEc/OGB2YO7+jtI1Mq9c2bUpJ3Im19jOsMcSX7lTlUZRWdiM+ZQmovbL3QtQZvoTMOIgNcHNuEiuItaIJLFzXRuKgF4fnwAE+h7WjUfkEBQ+uJAkNLrLdx/rUI0zAvs07xNPh5GpygbSkL2CmBLp2qkkKO0jXIfE4AKi6g9UZcZQYfijYsJ6WZQ7qh2kDoKZZjOc+sdzgUUhQlFApFIiH8eH7QVxqn6xRdJzM42NPRBrRYDkdqpkyF2Pd2tBWyOeI6VfUN8YoqiHzwrG2puYxcjRuV2jauEMeU+mv1i7gEHO6i//MFtm8Iv8icRvfjD9ixk1N3irgy+PrBb+nkkjQub18Q8oG/faX6t2v8Ro9I0v9+98Ndc6ujeedd39xU9osXPefzwylNvPW5hzbf0xRcTywk3b3t+aMHlta0N+LoM2s7UZ01Jc6kbFbVQSwbMfniqOGZAIFjGryuiyzrcPzJBcie5ZPhX8/rpaFywJx5KLvg5+tC686Yg0vTTkNddslstTwG1C3WmQQJmGuolE0idfa//sHr+sp4myGayNoiSzjWswDr4ZwxizChTy77U1xUegZIWdmv/uNjR6eeYiyx7NjAil35zuklR6eElm3uX/zNF1ZnZvxv1e9Sy5fR06b98eMOdKQDr29L2A7IYVzMDvLXdQgN3ZMTE8FwjiJuMiJAeQE2GagccRUC6h0lkXcINaA7mk3iAh29hqwnjoRjOWpeG1+mOCown22bWCaFVqgsXBNjaFCtwR34oDcVgFhAJ+EX2g6bZC07b1omoRKlpbEY7oCHG1A7uD2MhAuoBY4FN9/ON3wn72cCMeroc6qvF+IBXZXqqVOB+/Ud73Bdx9S0aKKkZuo0XggmhgzPU6RoBh40gCO7LnBiKIV+oTt3YqAYQ6k10NKOt8KfYeBZ4NWjZoNfxsH9Wp1LMRLJDPXvT3Ht/fhFGivdj9xrNxSX+F1pfKPle3lnolubAIQwLqUULCWVn7tnyCqNr71hwncCHg2s5USSqppQ0Br2GRWTJTQOUnh2be5aO7T4U18b9tH+vns231SdSFurvvEG09UduI4KhiE87wp8oTTcfe91Gx5biGtvJwqMS2btGrjnqy+lK8KpRTOm/vQ1cTDd/fiqjbfUtS+qN5Wre4dG2nFXPLX75q+/MFLDh2CYXGPVns88vunGapM+v6KRt9yK9iGhYOVDjGhTNMeaDGVTLk5PhM8n8JRtC6pZ22vUdKmNOzpCr64JnjwBYKJGZenmP75/yx3TWdsNJfOcZpSm7QirLPjGM6U7WsCP1VjXddeyfQsr3X8a+nXkIWrFCnrqlL94nzmjxg8jAJAjkBQ2UG2HcDQlsCBLrmWZAekFSuL9jyIVcDK13iXIYjhB6XnCE4hcx3EEQci7VMYkUEFLRUa5Jsae/VTiLxQ9mgZObKimlrsSTHEYyFyIizMaPV2j69i0afqsEW6y3iIP4uB0Rsun8bxo0awOJwwLnBL4FlRBTdct0/SM78gSkHxgSvAki+RxYijRaUxRUwsD3V1wHi8t62lvUyJRSKRtWfHSUuiSHNu/b/ay5Uo42KXU1ylyZdUEogp/uHmU6zi4Egg1qZ5+26d23qcDQIr8xVh4AScW9IYcCpcAMTivAgCV2t+Y+7TkQwiGYZ7ccfGahmVTX3+S9Qzl0NCf/8Bd9vypfgYWcWUAuf+9wz9IWengegIRyTuVx5Ilh3tn7uyt2HyA7Rvs+sQT//vx+cHtK4dozp699sjyn27af++CgzdM7a2LuBy2IQBeM6duO54YMvI1pfuW4jyy5s3HH/3Ed8/botmKpJVG3ZDMhMKmIqgyq0clszShVZfsX1HfUznRixdqe/QnPvxtIZX1Td4A3Hic8GyuqeH1P17VOnNCx8EvO8J5+45vvTnrZ6uDaw8uz3atnLXuz59orwy+5rkBxWDpC/uX/cerzNAQkpSgqfcpPkeUkF2eYPMFKLfUWUa3QXxk505d/4f3ti6urujKzX5575wXdnFdvaOOhjsU82T54y9UPUZWXEfVN/y/j5kVcXytX7Tg3SBWgCPmLNcArzQVQ0uBOK56qjx5W8D/EsMfxAfkD4hp3TCBTGuEdWkmytNhnuGucqIIqQSaBUQL9xfyTB+KgmBbtpbT9YJ2mecpXhCw7AHB4ThGEGlR9g6JkhRaicCvy7DwSVDRSFMiz0oMI0AddG2ZJhGW8JAcoGiapqoqzm4sFDLZXAb+5fOabsCHhPBdAgkOljKMRzHHSuW4pq5Tujo8T9GxbYgQnMhKKJ/NiJIE7wb6J4gS3E8nB8uqa0fOUzRNg1UiHBBcoL/eOLtHdRlP8WojKfR22sWUQHpwJb+LKkTb8X4tuCsKEB6PC8Y9tSo8BH7gBKMH+Ycck/iJN20bgoY8R1bqufiFw68J45FFVwrQCWzpZLx5O5isplq3qFOcYGCh9YGTcKEb6O7LHii4p6peJgTXbRq45Z+fbXp2S+TAMcZb52E0T91xQ11we8LBOCSRsWfu7l/2k/ULf7ZebO+q3tlWe6g/MagZteW5MC43CWvu/V/8xewnN8hSeN8NjQ3tuYW/2VZ68Pi5qyjU496FU9b88d2H715w7J7FLXcv2H/v/H23Nx9YWn1sZkneC9e0ykQAAP/0SURBVHmCUTFoxjLGzvvmkvKy8JDKFrR1n36g9e75R26e2TU1bk6WOUQXCSVvzX6rNd7SGVzDJ2CYI7fNee3Td/fUjrJfnqQ7Nb2GITD2ifma5YPGTT9Yt/AHrzG5M1Q2hADVo3WdTQ4xucLphGUkWDZ13dzBpqqm1Qev/8mmxmfWsxm0YR7cPRWEordFl7dFm53aejccuW+lTbMoJlxCOQS3GNEdN28RDUkmahYtF2MKogUcwINv0Ofq/mzng5cVaGzddiFDiOnpqvwDzoFGa7jJCLZvwOaBI4Y8mjgJ8wSbX48D+ORh+EBSgAXwZJTRA+7obJsWpJKgkorFWZembpmaaQFLuYJMcSQgyhBvmuUYXsANkYE1ygqjRJhwjMghoHvAwIiDNkoFFlcYAVOUiBNiSZRjZFQ/OgYkxzQMDRfE5PMFHWgk0H4Tkw2hQzb4rBHfcsnfFOoLZCvQbV3Xh1JpmXaHmSIq8xhGV9VcJi3LSryiXA6HgdblM2nDMCpr65VoFDwE4XgrWrhQhAeqh+pD1B96RJFB5shy8Ar4cib8h+TQsSzLcYDs08AmeY4FgujrUP0kwY/3IK7kh9wIYGMOgA+Is23a6NGfuwtvh0IDTNfEeRr+8L0fq2sD3Un60HEGGlvboaZXk+m1qLctYgKARQuqm+0YmmnkDS2vw2GoRotxpEAKgacJREXKav7BC1Bjg2uKsqbUb7t9lG2FJwCs5az6zcHr/vXZmS/tKt/ayqgaONKWHeoerN57vHZnuz29sb9cYmRlwYv75J4kb9o1abLwh2/UbD7EjNxdblQwdNfSaRvfvSxVFU5F2YxMNGgMRjPIPGHIh9mOxQ1HljZ0Lm5oXzGj77qZ2+5q7mouH6xUriKaqGjO3f+zo77PHKiLmyxZ+cLhG3+wdtbeZCWXqG7pF09YIwJkZzas++Sd3U1l0BwHTh7g2618q2f5k9vn/+j1BFEOzyv3PUw/kl30X6+izvVSQIg8kG7Y0FK/dr/U0XPubAXitzF6Q2d0mlVTR0VDty43NYeoNlEdUrBJATkisVxaZKmEiGTBs22HDAnuajbyDGQQnsjxX4TSMBjlOi3RY8Lw48MBTjDw1cFpEBkLuLJN8jYy5rzlQqo1m/J+MXN0lzIdzACOuDJHKTywFj8ATMBYkgDS1xPCeILAvLycgFBRuKOyCTVKwIJM+HcCuAezN/YI7/XigOQRTY4bJlwCqYDDoxUMkA2jYMAD8P+VHH0eI07kqK/z1dx82s2maVNH/Zsg0qgk87MGej8kZ1gp3YRCL0RiJaWloigZhp7L5yGnZAk4WygSCWMeYEHHnLqIL4Q83SWqpg0NZeCsJBbhc6nh0WeMLfyCD68A+G/AjwGcBVw8P8OvdWwLGCRbWinJEjw+7O4D0+09Cv/5dzFoz827f9bo4yN4C9dwQUyAL6uaDqeQbgDOsLCRGnpeUCUpiiLwzrOFdpViWwv9nWc5GxeUU3ctsd9xsytN3Oysty+gaEL3A3hhIavZBuq8ofeDk25p+rnCS71ub+BvAiGY7qdv+0daP7nsunDLdd/4+kPBxcRi+abB2z71TcYaZTkCAHLPrCzteM9d/bNrFv7Lk+FD7di/YRnKL8fng1oef/lfPnJotjeaOAkBzRI0Q16zE7hcJZjWrj300W9whNnz1U93Fbpu/8ozSkcfjg5Ds4krzYOvac+YtuV9N6y7b7ojoPpW1tx5BzPwTYdKpFv/d2vJM29A44srN0XhN//9qcMzY0JO4x2yYsvg/Kd2cH2DbGcXbZ7cDnucYFPs1+o/u6/qenv58lBD+V9/VLNcT1nofxRCBIYGAhThGTgBh4zpDplBN8uXPDJLxwRWQfOBgaPmuJpDKSwlcie0IGMDNheEAk5muyTsvXGCSwakCyIAL4UXQ0IgGlkLTSQO964YQuFCiOAKAakWGVrhaRbYs4Y9PZzu5a2VAH4FDR2EhjL7BEamCF29OWa41MJ7Cc8ikYHnvPuXAZilwOxNCygKhDu87MGLSPAWw9BUzfAntgEdABfwI8vQM+AgG3wmAF0CQzXVtGqammWqVwFTHAnkQN6BNFjXnFzazWdpy0A1HC+APPL8YFqh7mqWk9YtnWY5JRQOhRmW7R9MptNpQRRL4rFwJKLIEuQjuEOGAYWCZ0dlS97LkHLBL2RrvqCmh9LAriRZMXTNLGSrZWGYKV4QgCkaaoGvqDNNA9gahDBqBC4FJwssAkN3iWtbjo16RAbKKxSekMdTAy/XCjoHqL/7X97wrIUsa3Z+Z5WTCGaHFjFegFriOG4ho+p5nGos4KIzgZdxyi0U7F8c/03bFbKn+MkvvBZ98c3gAnWKjes/dY9WET86PZYTJ0rlRkhlT/4Dv/8jtqsncDkfoPISgdfDolpfZc5oJJIILRs3lInsbpWSGUbVT2ssUk01//3jT6DBwgsF8AOThNNq0/5k8+bjz75v3lDd6TMIaZeImsUDrRhuU6Cv7ZLFG3sWvnTAcUC6gvCDP0tLhH77uTvzFddOfVuxof/GP/tPaE2spYuc7i6p49QvSNP5eU3P/fP7u8tFkwq2tAZGeNf/7Fj8zad9ZTbmmSBQnvUiWxYPfemjz95TWX+g7/bXulsXVB5s4GWLvuN/ttQ8t9572FcKoDzCrgJxIZ89h8sAg+Y/0/RvWlkdtXx5VVPiHz5iYTHzBlshbiBCkT7gHx4ABxgDahlREVOwXTgBhDg6IbKCp6MxCRkyXNUmAk3HJQYYJHtCkIIsRnihnQlfkudsN20QmyI8PC7SIeSakHyQuRgZ+BujSISgMCHDLz07/GDhFTahsqaTt5AVAZWChAfzvShK4ugQy4gszcH7R5ON4AcOeCcubkErOwT/t22gjBBlFOT+8KBHH33xCtTQMFC9B3eBvnl0hUbKiOOEjCQIHO+pb7yAvXd47NXLAfx3TmDykahAEbMM04I3y5LInpj3fNrDGDpao0GO6Hfj0QmzJQC8FtJSAJqo6YVs1tT1K76iBdVvngIOYwmZCq5expwna7wnIWNwsoA3W9BwtQKlqbSDVdHLb8w2FwJiWAgROj0F085oBvza+DDtoq4Dt/oOhcMliYQoAtGEbMUv4wMfhz9cj2Lrhqkbuq7q8FtRUSlJoqFptG2GeI63gZvTuO+z158IHh4DvJAx3FDtFMMyQMZC1+SCQrho+JkHr9JNE0S7LOHm5sG9awWGSf3Jd7mchlVlRo374XudmtLhb1vEZQbkLNQVx4K2l9ELGnRFRImXQiKUZ7/VBD+/6PjN0UKb73+CccfLncs+/x/BxQmQphnPffHhffMnYlNwxiH1h1P3f/WV6Nax7lJjVZQOTC3rn994+Ibp7TPLbDlQiQNpqO9UZ647Gt+yr6IzG+roHVZEtf3OPT//3E3++RgBoZUMmYmjfU27+prfPCAdPAIt6uYP3PTGZ+4JfJxAJKWt+sWemgM93iA4MBgUuaxmSvtaGV2H1sSNx6x4uBCTWt5961v3XJnB/XHCnU+1LvrKz1ltNBtPNJ2aN/XlLz3WPuMUbk271PXbUku/9hsxq2oiq5VFk0ua+K4+2rEHFjeteXS2y3PAUOq71NmvHajZ1BLL2zrj6jKnyqypCGgAFioOyxJBEHJaw7Z2vn8wCPrSkGXCn53xdbu2gVq+bP585bPvRIXoyJbxNEkAt4AHAUfMWsAXcTU0xAsolOgRLtMBHolrX1gax7XBLcLTYY4BigJS3fS6FeAIT4EHeDAI1AMIV91Blgne4C5QVfgN87TMMZpNVNuN8h7vPO2xMwDiDOgsxA1Cg6Dg3Hf0ExX8epfwA/IgDMGyjEVwZBke8cQ20mTwAC+SUF/ICsFGGOhy3reDMPXf4r0B/9DR4w8AkLAe/8RwcBxUQPIZsDKPCoJvb8tpnGDmj/t5zwfBwWVAN0cT0uDLewe+C7gdvIv19IjgHV5y7pw7EedREggx1guGmlV1DZeAYFhXhCli8rDzaVumY5to+BKyBlIYiimWN5eORz2oZ+1lLICHUUx5rBFN7BiuvzGMY0PHAQPBvXqwZwfs0HYpDciyaWs2FFDoSBGG40srKuAESjb4xa+I4/ekAFBVeA5uoBMq/CiOkHhIikgiTxPgiLzrQjwtBuqNwvA81JQgSmMA8lz4sJzARhNQCmzbW5g8sbo908JJDFB80TzRxL56AvDlH3NHezBRpVH3kw8502uGq0YRlwdeH89r1qDbYzrQskghGTuyUFOgsTrRowVAdX+y8+krxRTLetUPv+tfTzNl4iTiz//Vo/tvObn12biAEKVgz13btuhXmxK7WmnnPCpMaAeNKbXtS6ccXzatY3H9QAm0KqO3g7Lmztzdd/M3XlH2tfouL/zHH+1efmEbbvAWWfXjbXN/tYHv6QeqZ1aVqWXRQ4uq3vrIDYGPEyjryj72t8+VbNmP8amqooaGqBMD+oTjuu5e3nLjNK2yJFse7qiVkR1cQ7j/x3vmfvMpBnqfpwIEQ2rhtDV/fG/rgko0Kn4qRN2ZejijDOXzCperK+2rlDkbbSYaHMXpFjCA2n5rMCHkFLq636zqKaRjgq7w5T35ZGWoq1oKQoFwDHfe2rbarYfrD/Qrx7qckFyYUcdlVeVoJ4ObxF4Y9oTmf63hT6jp0+glSx6+mXrspvPr1EFQDhlOwUaamACSSEjGInbAfkA0UlDRgR1aLgWEEpwllgJfcKl6niBjgHgJDM2zNIvEER+BfPCHeiHYEIeqRMObCglymmeRgEJ3BMhoQmTgFwmDJ50DpZsHr+nBQCB6QPh021OLAsPz7p6kYv6PxwTAM8QK4sMxNHiGVgviCcSRh1cQHImGZyEtyB2D5y8GmC/eP/8Hf08As+sM+gYewJfvEcgeXmME0Bs4Qob6yj80huK7e5HDW6jIwrvYDtMUzi4ElgIFC55ETxcJeKVlOYV0wdSNQi5jGYYoSRPNFDFTgJ/ZjqGahmY4loPp9soOx3NKVC5kVfAkRzx5A50M+KQX0uhgdsMLUNEY6BqJjmZ3aNuCPg+WOG/fRl+haJNgQ2rCcoQXkLqjBRl8HYSTyWTy+QK8HNg5fANRxAUkCnBCYnOu480t8NoG4kJvxhZkSpAgTCyPYwUwYp6IikMzsizbqBhAY4rBzQkBFDFgiic6IlgUgxvXBH7wEvPWbsxPjiWfetSeNxXVqEVcCoJGDVsvqGSODXUHLz2TYxSlZjU5IoqKCJeGow+ZmZSVShnpjJUp2Gqf0a85V2aPFl6zPvGZp5TNu4NrD1Zt1fNfeuTgdeO7CBpamaVr2m/8l2fFrn7Iu8D1LDBnN+14bOnheRXpung+xJ23MQnlrAe/tW7Kz1+D86HH7v7vz6005QtrQGiX3PJs65L/er3l0RUH5pdasbCpiOmEaJwRDqdZU/b01B9LZ0qVTFUsntRuenq/tK9Fnz1jzf1NbYvrU6XihbR+VxMe+K8dc777LGOakECzoTY7f7oZEglNmRK/+5Yp8L3sEZ2i82JpixEZyB+qpm//1b633r+ss0ambefB723pnllZSCg3f/PVwuLZP/nDJeAzbvLVPQXatPqqFZ1y4gN5PplxBd4si7G6OXNTx4L/eVPsuzBd408q3vdKxf3UvHn07Fmffqe9cNp5yiQACFbOcoHVASGJebMX06YL/0ksDfIZHIDMeeKaKli4FsT0lM5Q2OEuyEh4yjtQ4QJc09MvolQHGqk6lIDsE8d5wQMwy6yFzA9eAezNdCmFQyUfSGrwzNFo3XqYLELTYzgE3qg5GD5EAGIioEEfLIbIKTxvADjBgwZxj4tUMHYeKQTPYZ7GOYa+0Pfc4R/+XiFAJvjxGI4DOICj5U1s9IgSAnx4RBF1tqhx5Djkh5jwk6m+aAA90zyFoqXruI6C46D/P6FMEdPsupZh+WshgZbxIgf8i+VRWw10GO4augWJBXdLN4HYSorA4wS+i8kBLKqQ9Y5PHG1XVc1sljI16LKAA04AwU4IZi4DVML7SKjexBE0LDXwOLwSipHHB12GoDjEb8KhtVhPQCLTd2jWYVg6EmejcfoE0RwraFTsQzIVJWSapm2bsjShBs+8LIJmCo1+w6UkCv7a+GsDr+9gfvRqIPA+fLd143ycjFLEhQKKCNQg1+eE0Ldw0H4T9PFsKLDealxopOSwCL07S7MdwT6sHtmXOThophzccx+bM6xMGMwVA2s5j/xgV9N3fuNfEll2qioyi5pe/sCSjinjPJ2OEFGzmw8MLX39aPxAO9/Zwwwmg1sjQASh63fu+fWH5puK5GArMrZKSEhFnzZnT0q23DdvqdbCF2PIWtKcSFYfKpHRtMQ53gvtIbSB0JQyNAGpTNgGUkJMs5cMqSK4XCutxmh46D82z/rBi7Tjdjx280sfW6mGheH0WjxzQWmfvzdz4w/X/eILd9310116+5EXv/SIEZYgbz/x12+lls3WU30zv/MUFY313b8ydKRLaD2Gs1GhX8az1tSGoSWzOhbV7ZkXz0Z5eIS1ycyDmbv/+D/E7AVoFr847R+64k3U8mWx5po/e7dVMwYL9FDxkSwCjTNxFA74H1xGOLpE8iQzegn+g9quuzhwbHuayrCAGkHwjAuood2AwoPOFLQafosANNGfm4jPez1QIJqaTXgGOCI9qAes0Q8enoh52yuzngpQddys6eoOUk+JpUI8vssT1j5OngXwpS3SK1R5g5wDzygQgrhPXnhEBn98NRd8At8JuROINO/8ciUCWaluFTKqbZqamjM1XZAkXhQnlim6BIhgbihvGxYn8qGILChATeBjYSKHUwqlzTRsPa8Bm6RRCEliSOB4KA9nzQ8vJ4N/AJROkJ2QqVDHPJHGCzwEBTQZina4JJTrHzQyedfUIU5IybGquwxH86iXhl4LyD5UJZ7+LpSVOGYMBQ3aTJwbwPJ0vIyNJjyF78UAY2i7HC8AL7YtM6ScHHSYSPiL5CHDvCkOqMOGf8G9qxatXdQ//CSY3XXfCufRlY5wdW8JMS4I6gzAq0FeEfevvSnP0GcFKaVbhmZiVbLRTgYUWqwiUEgEjoJ+F0O5tDNABg4WWo/l2ixq3NdvXjCAUSWt2h49VSIkS4S8fMXKNmc6D39/+4z/fAZlHcSLZY1YKLuoadPv3nJwbuLMEcwiriwYQguGc/8318z4+Rsdj9/288/dckndTZfc87WX04tn7l1a9Ynf/a+t716x5olFUlqtael75J9e4br7UAqOtk3fadCn1u25d96bv3udK/IPPnk43jnU11S+4db6fAgn+sNbZIuKZe3qfr20JyfmdDGvl+7riK/fmdW5zzR/g4pGqVtubp4V+v0H7dJoEOZ5YRNUGWaBankkL8ozcQHk8VhLLDxiAVn05hQCZbS9Zkak6QgwvxFhgDfcwhddgJiihhKoIrwHXPK4mgZXvQgMbXqLUcDBW4iNtsHPFNdFXCgw8y1HyxtaTgU2YhgFHNBmOSCLE84UVTOfKViGFSuPcQIHHA6HPHksGGi2ZcTHtjHGul7QgUgJMi8pQGxxEeWZnAwLLoo35HDIEV3imJBMT+0Bhc5TeodiiiALpm5CZkgh0dRx/igySZy5oNua5poadpdcLIsMQ0SeKLw3XdFbH4OvZFjsOxJcVU1zPKWE2FCUQXval1pAUTFDs2ic2LKuFFMEQNKRq5omw7CiZ1EpuHHVoqBTn/qG4MInpKilTc5H73eKhnLOBDT8UHfgBH69WmNDL4vBecKsmod+uxtOhFRVg3MX/NIuzgkHws1RLucaRM/auX5j8LjalbPR4HwR50XF4YFV31ktZVRomjJTKlofW3mwOWrzV33H7BpDmA0l0lZ5a8/M9W3Vz63j+wZaH7zu13/z4EmVxoUDas9d31tf356TddJZK61/3/UV21tXfu+NRPvg2AN1I2G1tmz3u29Y88jswGkMmHFw6M7/+8z6wdk/qfsgqanmFyy66zr6HTc58oUMYnk0Dk1PO5Q31HtCozhOgKYJOKWv/wPBnDOdIROHAuES+Cq8OszRMR7pw3jG4m0EyHBUKGY1U9XVXBoIEs4754VQLDy+TBGHqnA1CfItKFPACUEqAVkEpijHQq7lqJkCL/LI4TSTQavbHIdma8AvkjQkcoatqwbchTDgriDxqFxkAgttwAShjIBMQ0viuomLY/yxZo/uscCG0VoRLhqCt4DkO7HgxC9XHoPw/oenkFRatmNatmE4tslRNkccTbcYjpVFDlfG8DwjSWgYXFK8UeZTFaGXAMuyCQ05415ZpugDPhVkImSup+u9ugFp+dPv8YMZ/EaVcfKlD1ihK5y74wso0Nhfgs6PZxMLKxGcYgUJWnS/TwUeglqJFRMHlHGiocCk7ezx1PGskwNGCL04jmehWjnE5mTeclDj7UBFYVyHsk1iGY6hOuqVmnd4VYNxiaK5IQ07sYMlvL+tcxGTCoxp3/1WcsamY8qGHXR3sK22Vlf53D+//0hzXDJcySDp6AX2pQkJq84d313X/Ms1+z92/6Z3LGrcfPS6bzwfPT4QeBgb7OlTXv/8I62zEqhBHDNCqULtW10vHL63XZkZq5xaHg2/7w575WxcY31BOCE1A4xr2R1+l/8WaNgylltAqz44K1HhmBCHEyWL9eeyALLVtR01p+t5XVcL+XRalAUppIihUCQeGS+mCKLItnHfFByu8kQSsDsBSKGATBDlFYU8D8gi7TGSXDrvWA6wE2CNED9ewhFg8ATxx3UpOPhlmDqujEKaSDNSSOIlrpBVQQSGYyFgk0BAGSQ4uM8Lrrr0T5AdQkHyBaX/OwowOvhf8IeyE95ru/BSVHmyIDJNeFZQREgCBnNZC6dpQtmHIBnbNhX5ynMZPzcubxqvFL7+a3bXEWxPoRR89H77+tnuNZGsU4BKdGD3uH0P9HHQuBd8O1ERoeQbBYNhmFAiZBuoYEedu98p8vTp/ocukHyP29dHD2RIJmtkdcqAws+pJgudpsi1toi1iCLGAtp2PvYnzyRWbwuuPTiisOezT6y7b8b1//VW1b7Ojsdv7Z1WOhQXhqLsOaZ4Mg6p7TOmHEom9hwNtx4va+mWBrPHPnhfriw8/ZdvhdtHt0VvRJS9H7ojlrOn/WYdkxmxgwvLdnzg/l9+ctlFKKHbj9bu2jaftSNTQ42zG6gP3u2MZZLi5AE0V0AmDFxcQHE0zbPQOF17zfkVA4gDQ7PUrGqoeiGbtk0rFAsLkhiKRZRoiNbUnM8KLleOgwgCfoibxiBNxAnvw4DX8AInCgj8xt4r4fODALNAkoFk0uDXYXlGjsiyIvnzF3x5ZsMd07YtNP3pOESUeV5EVSIIQjEkeJIPSKQHIIcjxNtFlCX/jQDXK5Q4Dp7TgCxyPCeFRCmM83h9D5cFkFEuBYSZheTJxfHRy4pfvcU+tynoecsCmTvFnbQmuLGonSh4nmoc+0jI51xvgZunSgfCx/C4qsqrL9ifAc/gCWoNdAfhKXBAdTvLyGEZSqmaU6FbFSkN54cKhm7gfHIag4IuWZbkOq3udrOj3xywKaioTrQ7JRMhExPu/dWByhc3bn3P9dsenEcuZFFnEdcgCFm6M73g6R1GNLT1gdktzWOe13aV44n/3j/1336KZwxDRSLazGlv/P5NrTMTM/Ynb//7XyvtPXZIdgTWYWgnrBgzpw/Nm7LzlilHG2R4grVJadpOZKw564+Vv7ZV6urnDZs1zOHdXFyBJyCpoEqeBb33rfzJX94dzbsPffHJyk37A9famgPvv+P1+6fiFt4XKNcsi92+aVFXe02NXFMmxe5d7jx2o3vV2brwGki/kUTKcjnF8NseIG0KQ0ASdS2fU3M5QZEkRZZCSjgRQUvPgwN9mOk+oQpsY+J5QOSGf0f8j2fBjVMAHxDHqDyOCCeB6xlgWVYUBThwOBiuT4QEMtHUUHeoFwyapcPRENCykZwMwgcOhxsB2ECscMUlOIL49OB7GRcg99VsraB7mkVaDuEKmxMzJi/Dq32myPOCY1sYalGLc/lwvJ/6yi854EvBNUXVlbvvvtVurqP4C25sxxFQsG0TN0oGtgeRQoYIfwB/DSFFKVEF+J+aUXmJl8OSltV0VbddO0fy0DPiaSyQUKE4AS09QaFkoCRBOGhhjIIeDlQrwzQ1ohYoLWkPtuePpoyUyWH5rT6SvP/fVsu6w6WyQttxq6FWONZBFPk3X3t/6/KGYmP8dsa8LT13fOM1cV8r7U3pab9z0St/cn+yTJpENWfcoOSMWNoyE2EnHHI5NmtnQQKVpK1V33xt+q/XBZ5OhVVeqi1fIPQlxYOH6VONd44FwB0dWbQUMfnRdz/zrqYshTvFhQpOWCU4vkbTRlzJ8A506nz/F4RsOrxt46J0snR2bGZFjHzsfrtpfM1DFXE1AcqXoRuFtGqoWiGbcR0nFAvzghCKR+WIgqSko33E/lrIFD36he0AciCQOMGlx4jgBx29P7jyOY3vF/4ho8IVvLbP/M8B8M7zvGehEIeK/ZD9W8MLWSByoXhIlCdo25JzAwS5ZTmWbkHEcCW1xAuSIMki45kxCjxdLCDToBkQRMm2THgVf/UvJZk8MG1q4376xa1s/xDtcTBEWCE3zXFunEdqy3Ba9GQA8ELoiuTTquu4/hxccIR/uASdpYECiooAnSLoSgEf5CUOiqJt2Z1G98vp11QXJQruKeBVTH8GBZwJDC+yotelYpBT2nkbZ6JTZf3azNcPRihh/T3TswnpxlfbZv9yw1t/cHuIkld99j+5VBr8ZJbN/e0X7+9peLsokIoYFZXdhXv+77NV6/YFK7V5bvcH73jjQysM5e1oRKC+S7/5f7fW//oN3zq6dPQ4ZZxVKTgMNxoxJU7qHwquR4Jl7YhiVJb6652HZtS0v+PmfQtKhwTHE6uXE0PJ2PZNC9VMeXNkRmOl+9l32RHUfhZRBOrgXIfkh/KGqqt5+C0gvQnJQHGipTFcGULT7Gc+85nAuwegRMNAvYYHx8Ep8ADb23EGuKCnOzxx+Jfwgzacx9rdCcJ0oR+Fg8bDVBHEJMQMGa63dZJnTPGkQuhKAXMKd5bmOIGDfDU10zEx9uiO80VOxP6iAPkMAQi8ADkNeclzF2Y7t4hzgGWo2jKqsRIFXdcgyDv8TqZFH+5mjg/QsRCpSEDe+36vKAgF1Qc6IaIkKDEZeKEoC6IiSnCioC1rqBQsy+KKLtx1koZyCJW5zew4VujwdQxAD087bGLHsnb5rqN9cTaPZs5A/NCcZj38zXVznt3O8/KRJbVqWEjHxf559YfnlQ9Wh5e+2sr3JyGvWm+ccfCWGbZYLIpva2gKV3s0XbGvw99ahigy2zyzdWGVIV75NnmCMedQ/s5/e7Xy+TWE444/dOPRjzxY+/oOSsNOmg9SWkID4fOUryMxdPPSLe9ZoWS0cE8qcPKQnjNl/wOL2+5Y2PXBh5PLZnasbF7/jgWtU2Wdw37eZYeuST1dVZYRKhVLEhFy8zzcTbCIIgBA9oDSGAXDMg29UIDiJ8kKy3OhKM5T9HVhpzPFi4AnlxDB9ZgBjwDvBJ6Eks8bMvPdMWY0jTZuLFsQeY6fLDo25IU4wAf/GMd2Td1AdaDrIpf1uO7FVXBvYx54nHExQyyBLxr9u5yAj1MSoabXkOoSAmSxoAdfKZWj23rpRJhUlUDm+25XEtCrgzLAS4KsiL4RACj5OMnhhIrxNEA/bk96f7c++ox4H7MP5W7+25/XdOSmbe90OGqoOlYxaFz3789t+fhdWx6am6xQXJY2JW6oTKEY2qXcRZv7hfbO7hvnbHj3sqHaBKopi3gbg6XY5h1d5Xvaex+6efejS/ffv3D/qpmpBH9CO3/tg6e4KpVb/Max67/9YnTzHqSJdyza88TKht+8Fd9zJD+/KXXjQqVzQGtuXP1/7i+jo1LLseBJEHAsm7x5UcuDy3beUHd8yRS9vlqSwuJAmrHQ4OimD9684YM3kLLSma/tL39pvXK0K9NUO1QyXjsv6LrY21VpacgU4yFy/Ry3aFy2CABwDyAzhXTBsR29kLctUxBFXhQEWQzHo0DGfOlzGZjiJQLn7BO0Nu5NkQwA3AsopKlbvMjx4uQq0ZBxrMDxEGGIpOUQl5JCglEANm5BAs4m188FoMWeWhFOHccuMsXLDshaSaDqyqkF01zDIh39gUYkr1OHu9A4Zm0ZufJj/jglg4Pyw46tCGmOvjdzIGWNNqp1AuGCPf+7LyQOdZbvba/IkPYlDemocOO3Xo735dzKyt7GGK6ghHedeN3gsqbC4jmvvWteur4E9bFFvL3hUqR7RtmB+xftvLOpfX5N79SSTIR9+9BEQCxj3vqdN+Z8/wXxeC/UkoHr527/vTvm/Xxd4/ObzblNr/zFo6H23vI9bS/81WMtS2rmbukK7T8SPAkghDec8n3trcvr+qeVdc2uOrhyanJWbVQu1RbMXHfvjEJZuLZLXfDtZ0t2tsZ60lpD1bG5FcGzlxuGLvR2Vum6UiaWxoApznbF4uLJIqCQui4aLtQsx8ahZxBAgoRGakLxqCChaXXf25UXBsATTdNSVW2kVhKYrCgKoWgIaCK4X7C6cjyBTJFhgMIqUSVWFpWjsmMTQzVw42aaAnar5nUcVh9zvCFAb5kr2obEvyLGB8B8qkqoD97tvuc2Sxb9QSJ6KM/87HXup2+wqeyZA0cTCuh1FLKqntcJzhs5PzRH053zTJPKhzjCsrRt05ZV/ua2R765Ycn+AnTCogfb5j69JZI6fdJ9e9xdfVO5WhIq7ntYBIKm8gm5d1pJIczb3DW+Zd+oyIaYpGBxuQKkPN885fm/ejS2ZV/ji1vt6VNe/vdPJA73NL+0a8cfPHh0YU0ipZU9uzp4zAM8IvQO2I11VkkC5NyqjZkHnm6zykt//tmbfvzpFU0D9LxdqUxMNBms72xeDe09zOI2JOMC12Zx32D/Av478SVBSPlHEW9DuK5rWY6hGUBWcG8F1+VFgRV4QRYlRTpRRhBXXqfoA6LI0AzHscibfBcszHBBe6ubh50nCzBeGGN/fJCCmKMdE+i6qaaW123LZgBj1i+iOSEMkAG+WJynOK5gGGpqNSXx1PEBWjfx60Ar2d7HbG9lZJHEw5RnMdP3O6FwbAe6GVDocfHKGGKQMocO5VpV5+RMqTOhSUw5CcvJrFEazVUlqEymav0+qySam1G3/oM3ts8sexvK/iKKGDvCeXvOW62lBzvh/LWvf6yvUpq75qhAc6/8zRNlr266+Su/7Vk6fe3vXp+P8nc/fbR07c58daJvZlWmJqFWxGSLhk7auvcub1tQw6vG4v96rfb5DXN/unrOYXXR/vysf/uFmDc6l0+b8vKOUBKtGocNyqyr7K+NjketLBTkns4q1wqXiomyKLltoQudQdOiupN01yCd12mem1zmIIoYb6Auy8UZipZmWaauZnMcz/GyJIqiEgsLp85OuAJMEaTgmYLQi7MLfAvYkn/XthxvKz+H4886VeuKA+IEEUNOiJQRySFE08UpjGjo2OORY4o5MEUIBXxDJrDeYvAixg/QDk+pIrEwlclT6XyQ2apB7znGQNPZWEmuiFFLKCfY6+BwhuJYykyf3t+aO2y4ZnA9GqD7dXBptTZ3xpG7Fu59dOmBBxYfvXNB2+0LDt4xu625pLjLcBFFnBvl3fklz+yR+lK9Ny948z0LZZPENGr7A3PljLrqL39KWVbLTU0Hb22SVfuO//csmyscvnfJ2s88sPPhRYceWMJH4/kwv/+eubnSkCNwyeaa5p09bEHd/IGbjjx2A81xfQsaDZmb9spOOY3afS6T1+Oh44saLPHyT4XJpiM9ndWMG0kIsbIYuXWBq5vU6l30k2u5V7ay0PQVDKq+nFypfnIRVwSWaXt75plqPutYtqhIAvDEkKyE0TJO4MnDRDNFEIE8D8SVd07sgw7nwI2QKXoTFuEm+AE4tovjuf7y58nKFIfhxxm1jEBrBVQuAlkEyoh7Up7gvueAzxQ5loNc8NJarKzjCyCLdWVkSpUr8WQgQxk4xRS6K3RvCrrXFPS5QxO9Owl+dAdN0NvY5YBCELifFV1aT2vuyPmNq9F0f6U8WCblwpwqs/CbjvP5MFfUJhZRxHmRGFDnbGjvuKF59SdXpROiydGdU+OpCuX2F44lNu51Y5Fj9yzpmFNx/VN7pz6zniZESeXrd3bEKaVlfnn3tETHwvpUXQzqYIkj3fbdNRVrdxdmTVvz3qXlHUlGkAyFn/ransodR1nLdkW+484lG9+xIF0dw4GPSwZD0QItSqwYchjHcYay0Z6uaoVKRPiw61IcR+1vp1/ayqZy+C7NpI/30xGZzKiFyPoBFHGNw3VdQ7NMzTB0VCgKsiBIkiCJSjTEC6dbJzzVnuI4A94NhFUQBEJRhXweR5wZRpZl+DUty/RsU4VCsoQLsxlv5h4SSORek54pDgPnfHg7EBbSqpbXREUMxRQgu+eOva6bNMvyvGBZhsCdXAZexLgCPpZhUYe7qZ+9wXUNBq0zx5KoQgFTnNfo3LnELZkok4JYZrKamtOUqByKQpfuXGUAytiW1PbX+94KrosooohxAGfY8UFVD4v5qDDMoSJc+L1fejaydf+Oj929/vZ6kF6/8/EflB7r9+8CCret/MbX7g8uQPC55ON/tyb2wmraMHseuuXQQ8tXfuH7tO0QmuJVgzFwWCBfXfLi1z9yZHr00nuozdt7lj93QDrcxjAcXVVFt7U5xD1Yu/LnyhOphuVCdS34kQTUy0DrB7HzHkIoIvnH37OioeCyiGsbumZqWc1Q9Xw2bel6OB7lBVGJhEPx0Jm6uQnVKQIpFETRJUTXNN/yIpZWmuZ4BETMgq6V6wIvxEFohrZNO++r5YWrZh9wiCZkMcSe4zjbckzVpBkWB9DP3k1Ew5IEOnk8cV1co+6tfSbQYNDQR50spqGvSUDecixVEacWzXD3HqNzGua1S2joYWcLaHNxXzvdWEkS4cDzuAK6T0AWLd0itnva7kRnAopMW6HjuNYVXBdRRBHjAJdj1IhgCSzjeos+oBUglO0YO25u3PieZe0z4oJNVr7V3fjaTtYbAfPBd3T337syFfNmnBNS22tc95f/TXsizw6JDft6pEPHON1kddxqweFZJxza9pcf2LW49BJbGcZxb13de+envhM9cEzpT8t9KflIh5TMKslcefuRvlykr+kGEo2BT9vxdyKAA0cXfBOOlgNNH7VwWlHoXPsAGqbldJykaOh6viAoiiAKvCiG4pFRpz9NnE6RR9WmhEpCXG6DW/4F7jwQWVQiwi1Nwz0qcNWzIrEsa6hmLoXLtiMlYV46j1puGEA+AVe8rEM0tIJeGFIphgrHFJD9o2oKIdUmLppmRVE0DN11HVkSod7qeQMYpBiSOI7BpWkEB7EpckVX517TaO+lvvc815eGrv4pn6m+zH3Xrc7sxnE3owPfGLpGmYGc7TjltSXsOd+n2/rqgXU70ruD6yKKKGJ8oOTNZW+2N2xvb7t+eu91M6V0ftr6I4mOJK+a0lBObG3j+gcDr0i7GK0y0f7O25/+0AIQQuGsVX6kb9W3V5dtPRj4GAE7JO/8g/u33tmUi4mucBkWMq76+d7F//oUd5btpNNy2bP/8MZetrk/fbKJKwm7K+e6QHR1Ax2h1fnKx8241zc+N0BqpfOUZxoOJ3ZHlSu2FrCICwVQJL1g6DldVzU1m7FtKxQNszwPNDEUCY0qeiZOp4g7S9A0bgjt2J4G0SuXuGaYtT1giYMOluMAlYS7HAvElsEtYQwLZ/ChWu78xdBxiFEwHdv1JwteQUD6WBboL848Iy5hR1uXA+QAsgM4pSiJpmFa3gYtQJpNw84l81pOE2SRFzl4XM2qgiRahoO61iubsGsU0DjOrEdrtLKI5VDFxhYzOqvSAxl6/hRXkTx/4wYoG1ASTNymz1GiMn3OqYqao7fkjgyayeC6iCKKGB8s2J26/uvPJjbtbVh7YE431fzr9eXPrg7vPay0tAnHuxl/f2dRMGurjKqy7hXNW39v1YZ7Zrgcw9ru0pcP3fuPz4WOHAcvQCLd0oRTX9ty0/SyQZ3WNLOqfOcjizubyy6XUarp61qqdx5lvA11zoRUVTLvrz4wdXYM7gMvFXjSUEHecZOzpIn0puieJMbBJdS0Gre2zH9idDgO7ne1dh/zwmbmjV3sxv3MwU5mIE07hEqEkWteEUCs0gWqP01Bcw1UuKOP7uhnjvTQ3YN0TsWZn0Bni6LTh+u4et4AymHqmmXovCBwvkIxGj7besqJY4rAioAFIhH0yrEo4K5kDMs6Hk3Evf1wvxa8BfLS06Hh2heIs2UC5XVwSPp864htm6gZNTuQhsDkqHLFSwUkAdgh0FZkrhxQ9lO+AY42etaMRFGCbDFNA5gJ5AjOV0sXILG26YiywEu8aViZ/mwkHk51pwRFHOvaaFwhgWynWD3GiIhMNdeRWfVuUx2pSrgHOoI2L52n5051KxP+1TgCij0wRehayBHFm5sbuJ8J1VEPZlsyVja4LqKIIsYHYZtv3NAi9qVwd+bDh6nBQRRRUFtDIbuiVJ1R37Vq8fZHF+1/YHHrqjl77pnTMT3ucMi6EoPayp9siewLbHFbiejgfTcxgvjKR6+ffUSjNK393qUHr29QI5dtX5ZsbYIjTNXus4wTNjXR732ipCYyp5E01blzG8mK2e6MWopnqaEcva89YKuNFUTkyY7D9P524H+UyFEhCTfQH8xQrV30gXZ6/X529S5m8yFmMMvoJtoaS2Vxrs7hLjqZo6tLCPifSNgORuz1neyaPeyWQ8yOw8yOVnZbK7PzCJyz+9rog8chenRWo0qjlPy2tzcOUsZQTW/c2TDUAlyLMpAKVolFREk8m4ZiQle0DAMooizLNJoPdA1dB54U3BgBXuBCiswxnJpT1ZwGVDcUx6H0UTWLUHFty1UzmpZXHcsOJcLx8thkGKuFBKKWyHB4CZWFnHhS04kLXS2TYQWApqmEuDwHd5lcKq/n9UhZJDeYi5bFlKicS+XguyaqEr1HekvrSj17exCAN8ru6b1OnJ8KmtFVgwMILJQGy7SApwJhLRLHscCyqf96CbrLAVn86H3WjfNGy+TLCugs5YcKhaxWWlMiSNhNOhv69P6nu55PmufaoKWIIoq4dFQNmPd96VcVmw8E1x7U6xY+/Uc3qRHBEQUzLKkKO2zW2gftktuePrTsn37FnBgLTk+r2vO598z95fqnP7GiujPXWxPK1ZaqIZ5ceIPMOCRScDJh9szlL+Eh7Q/v+Ifg4jTcfRf13f+gK0/fBsYwqWc2Ms9tCoa/YyHCc5SqU46LJFKRKCCOLoEmkTYspIzg3z1LpFmWLJ7uvvt2p2yiFgIOZKhnN7B72+isevrEoVOBQ+SzGtx33uzUXOp00KsYIMMcy8lnVEs31VwWmCIviqIsCbIUK09wZ19Ne3mU3hcEJEw8DzQRCCLECpgMuAT3RsAybV03COXKYVmSJcuwtZwOjsC9TpPYhNC26eaSOaOgA6GUI0o0EQbiTCjaPwJ/VwKQNCDsUkSCT1TIqjbEHyOGKxJwIN6lZUUxDB3yQZIkyAqjYKoZlTjEVA1gh8RxgT0YBUOJKnpBg8+lq7qWNyzLwaRB7TUdOHBFDE1DxsCJYxMgzXAOpBPCwSpO0bpqqRk9N1Qwdbs413EsgLayGdcIBpBwvf74g0Zb7lAYhvXrowJVj46VtdBabxFvR3jDLngUMU4gZOqR3B/9+Wuf+ZNX3vdH/1uxJZhlCDlORPHwxx/97r882j6vaqCxJFUVzoe502gigDXtZd99dZgmwoOazLVNCeenVLuisPP26b0zqwrhi6GJADlvPP79HQu39Z1eBgiZfQyEJr7OnFLX976HrOiIKYdl5fRomz3nNOpw90kRnCnQgxlaNYAXokXu/jR9fIDpGmTgBG5pBnDg4UjDGR7eCzEmINK3trBA3bIFVPWB8IEIwkl7H/3CZuapdczavcxgBjnoRRfh4Qch2B2t9Fd+zr+1B239nEETT8bKA+o+dx5mv/ccnykETm83IClyXFM3HcO2LdNQNRQ4As9yHI47n9PoypWwp4hKNME0EBB3YI0eyxlFLkK6gGnxAm797EIKgTm5hBVYf8pj4Am3wqNyg1kgi+GSkG06UkiSQiLIWn/YmmFxk5fA8xUCcV0trxuaibtF4+egcbzdpSLRKGSCaRqSKDAsC5FXsyqQwkR1HBKlZjVgyVATLcMCx9xQHpIDVBiIo2mYSiQEdDCbzBp53XWIIIqm7hQyBSCjQKkhW8CnqRmY4wybHcgIEo86Z90QUNV8hTPkqsCxXnr30aABXTnXrSrxT8cTUJFxbyWL5Rj4XqP2oADQ2ThSONaaH7HDbBFvJyxb173qqYPT27SD80oDpyIuHzib3Phm552f/p504DB7rJ1JBZp7QtPqtNr1n334zXfMNaXzTMeTVPv6b74YXHgYWj5nz6omtTrRXxXC/dYvAaJurfjxRiad7Vw8xRSCoGhC1RzP3/HlJ7l0ruPRm5770iNr72yYs/aI0pvC26EQ9ZEP0cuWUezpMU8XqDd3MQV9rEKBY3F8uTJBHrvR/cNHnYdWutOq3HSeHsoFepn2PubFLezzm9nVO5m1+9gXNrNwua+dOXQch4Zf2cY+vYHdcZgu6KQ8dv7pgz4p1E0qrwGLpVI5GnjnhgPMT19nX93OAaP1vQFhBWlZGiWlEZIIk7IomVZDIJIRGbr9RD2ROiC7nYPUoumoN30bwrFdo2ACTSzkcrZpCBJOTxQVKRwPn03c+JhQpujTRB7Nx1imt/YZCCI4AlkE7ufPXxwJYIpAhnD8lMe98ry9T/ApXuS8lcABgHI5DklUxvS87pi2IPOmbmkFLTuQBeYkh2Qcfr1ygGqAbM3b909UBOABvlpUlmVIXkEtYJYgd6PRUjfHKBGZYRkxJGkZjZN4oIkQfyksJbuSZXUlkZIIBKXlNPi0XsjYbzNVA/IHmGgumVViCnEIZAUncHrBhN6XrIhiSASSTVzH1GwpIuGMzyB2RZwVI5ni9bMngiliV5kQvWCgKloRoRgEN06FQ5wNg5uGrHRwXcTbCSGHW/KLzVN/8rLEy9tvn1HfqbIUo4nMFR07uaYw5Vj2+q89rXSfXNHsQ2+oevNzD+24dYozhtWSFQPmgp+uCS4ANN3+njv2LygdLOEvkSYCBNVa8tROaCWOL5mSjwRLjsuGrLu+9Vbppn2ZFfOe+fy9A2U4/XHRxq7QkU5KFKl3P0H/3keoeNwL4BQYJnWgg05mh2NF4mEyp9FtqiURBcUrkKpoiNSUkqlVZEYtTnC8cZ5z33XurEZcigMEA9rG+dNId4ruGzqZNGB4ukXnVDQ6FjiNADC2g8eZZJZurECGNypAtA3lqQPt9M4j9NZDjD8/8uVt7Lp9LJBOCDnwB8JUJEua3DuXOA+ucO9e7t6+yL15AbluFlkxm9w8353dgBvS9Kd9w0DUQJphWdJc97bbfACEi6lZpgrkC01tsxwnSCIvCuF45ExT26dhQpkicj6Oc3D1RmAiB+BrE8Ed5OSZmkXPBcgiJIplWQYoFrBADsgmrg4J/EBJBbHqWM5Q75BLYwjIRFUTiFcoGpIiaILH93ml4On1aOBnjk3yQ3nTMIA2Qhr86YmCgOPvkBzw4I3LB48AdQaKbNuOpIhABAfaB0pqSsEPfGzbtOWwnE8XXNuBhEMuCbIA59DtjVfGwQ+wDUHkcXyfojmRG+waxE2qRc72eCcnnmsOXBE+TtEpznGrxn9Fiw8tr9EMLYWkszHFpJlaO7gR+GJwXcTbCbV5buErB6XD7Z2P3ZqSrAe+8rIZUXqml17cOGYRp0HSnSW/3Vn/5l7mxC5iw9j/kbvXP9A8RsvYUzrUpt+sDy5Ahgn8m5++JxO7POtvhby+7GeblO6BePtAdVcuobO9teGZG47N/cU6ziWvf/m9HfUKeGvoKMz76Vohnaeuv576qy/RU6eO+naPCCKRyhTgnF7W7N673L1zsQtMq7nOnVFD5k11lzYj61ox210+k8ybQurKcf7iyMAkgZpWTfqGcLQ6cDo/cJgbwpleQ84U0UA0e1P0r9eyr21ndx5h2vtYCDmnBWxvGBCHGTXuQyvdu5e502swVhAUOI6MW1Sh5jQS06KP9jIQLKBviJpVRxIR7/bbBraFM9lQS6drruPwkuDt3afIIdz9ZBIxRQCwWtu24Te49oCbseD0PUTgNAJAdyAZQA2BAKGhGYbmvMkWXtJOpM0zNQiPS4okSiJwLDhCsVCkLIIc9ORkhSsGjCsOlBNdN4DnwYllWi5xREnwbQb5KTn5sQjFSzwrsHCXE3CXP0M1IYWWYcHH9mgEO3h8MFIagVS7lisqAi6ydtxwIgz/6XlDlAU/V3mRT/emgUo6QCVpCvgi7hlzrlJRBAKalRE6RWciRp89W+tQtHGl/NlHn98cWNOj9QYXRbzNMLXPnf3ibrqnp++d99Tt6657avXxOZVdC+onVENCSFnKlg1HkzyxfCrqeo3GNjVZIlx9ShtC6loGbvivt8T+FKmoGLpjRfu9y9NLZhpNUzJLZ73yxHxTHuuY5Yyj+cbnNgUXFJW7ZcUb75h9uTJEKBjLf7SWyxUSx/qqdh+v2XEsFi6t2N1evvXQ4Q/fv/auKf6Llr7Z1vDKdkaUqG/+G71kCXKo0QAd0vIY1VTnAgW8Y7ELdHBKZTAoDMSrIkFVl+L2BL7FxHOkICRRTbVuTRmJyETkiONStoOT6UMiWTDNvWeZe8cSp66UhCSSU2kTzeJRQPtCMplVP8pW+/Dgj15lt7WyOqokR3kry5Bp1Uhq71nuzK4n4jkXNXMsVVVCBtK4XytcQi9A4JHyvn3kIGrZVNPQcLYbcU0QMcCjgCnKEdxD7rzatCuz9vlCwbJsKKSIIu+zIlzkoVtKVPbmYPpeaBCwQLdwXU+6YGimElHC8RCwUtuweckb3b3SgBjqGnwkXHykZTXbsgWFBzoPHI47qwEg6BwhCYbPDPxSL+iQA/BRlagCLLC/vR/YsL/6IVoWMQrQV7AqGspM3RjqzYRLwnALjlA0pGZVyAkgzSKqJxncjfqysme0fWTjRAJIpWujhSM4gKwjUcWRduA+SPEBLE4cOE+hnCR4bSf741eCeQuffoe5cLp/Oo6A3IJshG8NXSceDReMklEtucO/7nwmuCjibQaJEe/YY8/7829RnZ1oCz4ao1OpjgdWrnv3kuaDqdmbOgtTql57uKm9/izjeZcMWXev2zS48MlN4vothOcK1y/a/t4bWptiqTjnU8bZLYX7P/J1MxZ6/Ssf2TdnolbAXi4QItr0vH2ZsBTd2SRlaT1w94Ba2zEzi6aWzDve/3WzvgbO+WMdm//102/efNkmlYaT+d/72I+ltmCLJmxhadqeM/PI79770s1x/cQcyhVHyA2f+nfh//4T/a53njfmw1qaMSdxFPiB4A/BX8ehcjqlCKcY5QY/PUnqn3/Jpwu+E7l1gTOthoAIn9VAyk8Mj/ekqC98n0cJOAIg96ZUuvUV1NQqd3oNbrvqBzuWOMN71+1lfvYm683IJDNq3D942LnG1IqQRstGi+jJHJVVIVvohnLMUpAklmEXMqqh6Wo2A2yCF0WOF5Ro2LOheK61LD6uDqYI4AU+pMg8D10Vks+ouqpHSyLerH/kH4EnmjZUS81r4BnnMqIDk8/kgTIrYZlBWzFY8MZQqC4z4LWoRETe6iihsGWYekEDCmsbFsSGlyC2PC9wDPydtFt62rcL9OmQfByeRvWkq+VxfTTqn6BzoAgQIPBCOSoBRQPWCMHiax3CiRzkEtBTFvkoGgP3YnQKvLp9wnH4phcBcMb/4R9Wfs8T8j8kr7g0G/+A3ziu7QINhUhreR0yXxAF+EZodRxfB0wROT3chTRChIE4Ag1Cou+t78HXAE5L8ZXGqzuY/301UCF85nFrwbTTM210QA5ls2TPXmr1aqq7myoUqNJSavZsasZ0qq6Oqqigw+Gzde4hL3VcdWQJIi+GcOlWcMOH6+p9nb8ceLGLf7su3nvbI8ZF37HRKPmL/8eoGm3buIjUdekRk3bckLL6s/dvfgQ3CAmcLgsct6E1dcMLrTUvb+H7BgLHEbDq64wZ9YRl5L0tXO+AWRLd9vn37LiuChcFQ68U2iuasjnaglZ5ctXycUSYkTVbkzWnqU3bMVs5W62/CDAOae7Qp7dklGSemLrOUSItHJgT27+oYmT2VkuVj3MrwvXj38e9QOQ16m9/xA1kTs8QRSQPXm/fvghVjK9tZ3/8WiANS6PkY/fZdeXktCHvC0UyS33nGc5f6F0RJx+8257TOLZWfRIDBE5Bpw510JsOsUd66EwOTaCPRGWCzGl0EpK5p9UpDRWW1vTGoGiGZVGWQomorEhjEbxXDVOE5kaWJFkWgWNYhuVLU2/yH4urW06kFO3FULSlWfl0nhNYQRKBnZm6GU5EJOBSpn3Z1WnnBbwMmBVwRKSJSgiIlWWaaN6SUMDzDM3EwWicqYkDjlIIqgKyMkwX/Hfub+ip6fAEEzT8z/Wegh4aXiGGKeCp8DwHP0gBXQJsz0HZg6pAcOegJ0hhJCHTgPyZqmlD/oJUCnSFkCrkiRS40BTDsaGoDK82CgZwU/g68I1sywneA4GjqgxIJQYNXwwSKEckTuAc28VLnvUTjmFhur2fcyV+3PHqDvZ/Xw2aqv/zuDX/HEwxkyG7dlOGAWWUyuepl16mvv8Dyjq5DywCEtPYSD1wH/Xgg9QNK2lhlMESyE01b+gFFS1DhaRTmCKwgUMt7t/9XUvceOUjKwrKcI+iiLcRBJqf3UvHtu4XsiqXztKqLme1us2H5T5vfauHg4/fsPpjt6TLT+hbLgemHkw++hdPCsdwr5GxwBWF/JI52ZoSS2AJR9sMY/FMLswmKyP5KVWd02O2Z5u6iPEDQzHzY3Nvr7xJYifWEPYYADLgx68yr+8cZSg/ESHvW2UvmkH+84WT5mz/9N3WrPrLMFIMjei/P8XtPIJlLx4iv3OHvXzm2Vv1qwGQk4MZ6oXNzLp9rD+gfyYghS7QD8vBiXzEnF+dvnepWVXGhuNRJRLiQPKOAVcPU8QxaEYBqiiirsW2XL2gAcmQFBFtFI+cPUEz2YGcltfilXE1p+meiitaHuMFTs2CDJaAX/oMaWKAhMoBmugC0QVSq6n/P3vvASDFed7/T69bb6/34+7ovYMAFSTUrGJVy5blFsdxS+IothPH6fml+O/Ycew4cS9ylW3JVi9ICCQhRO9wwPXetu9Of9//884ORxGgA+7gDvbDsrcz8+7szDtv+b7teTJw/bxru4gcshxQikRUGTbDs4pfJjqYGMFRiANDIoPHpUiF+ydqz0bERCXxIkPGqUEmgliB/WQsn6HVoMK4nbIiND/8Uiqatgzb/SrxPQPXD1mX9IMKHHE/wxAnOkTmIWLckRw7jitEc2KRCEvStWqSmamSStRSNqkLMg/ayMgaEE1wvwzLwsNiBde+kXueM+eAcWb9TvbnbqMWLvyTd6dmh4Z90TRVUkIFg173AKSiVApv30498XvqtY2UrlGKQqXS1OAgGXc5G9OmUXfdQd15Jz17NnXq5BoQ06QXlkKky/Vk95VwYP9+6l//nXrxRcpB+z9684sfW5Kva/MASta+7uc7Z/50PZvRcnvMooK2VdOf/fxNpjQGhkBohGc1pa752jOhHaeYnr4woK2cmVJx+Pqpu+5ZHA+OweWNIZLmVHdlI21D6ZB8dE7RyBjuZAQa3dVK1dqSNUVi4clF8cQhlqZ+u4nd13rKEuYc9eWophhvPkgcwMCmJOC/fsiqKhqbhs//PsVta2KgDgv58PtvGGOl6CAKcmFKI7M5w34y13O8SWWppzYzm/azJnHAfWYQQsQqH6nliRlFqKsfWp1ZOQsHIgHilGV00TqZlCLAcZxPVQSBAzmTiWVzA51qUBXlkwyK0mTlbzaRoTANShEChEpDEE2mbgqKICuiq3UuEUSNOciwLEGUBEFIJpI8T9z6negFJULEHcZ1cm0mWs/olm4pIYWMJjvEoZ/bezo2sgC0DZkHR2Y2UtlUFhQb+WG3gxB+nBjygUsjbhZJnx/8NEhVyyLqjeNY0JRERLoXSZJX7hOEPB85C1FPJKOrR8nJTbL4Bk7OiTzoeEs33Z9wlSjIJdjvCiYQTmR6JUjsk0erxxlQirnhD93W561e/76922p/8Htilqy6mqqqogb6qZ5eMrg8MEB195A50qNHFKmaaqqxkaqrpTieMg0ykkjTSFGtqmq7vpGfP48vCo/cKd78FvX5L1D79uf6KR2/760vPfDmzXW5o3mucgoHsnf809NFm/ePZAzM80//4i8P1ZMFsBcDa+OlLx1b+Ngm35F2UnaMEbZP2fPBa1/52IrLv+QF4ZqmoYUvN0ld/fxAzJcyRRPv/MA1b9479+Jt2VxGQCDeXLq2XC6FstPbNfFIZqnBOD2cpLIG1DLULzacueVQXYw+faddPEamJ77zDPv2IVCKNMfiO1c471mOxqQ+gcxxpJt6cTsbS9KmTXoSblzoXDMTk/W0YwqI0f4otbuZSWk0RGDPMFmjk5PUAM/ihgpcHkEhlZJFKpGljnXTLT1UMuVg0Iuulw5eYD95U2rRHEnxq6cMW52TS732+SIhQ5hkZEPIiQkQHJZOOqjghk/qRMUMURg8SC5eEsKlBY5pJ2MpXuTVgMowEAyi9dKJRd20OA5UophKJgSeWPghXWXeQRcifkBvkZXdFAPKgRNAojEM6EXixls3HddtNIQha8TJEyfCLve93AnOwXFlRqYSwnlMjfiAAd3MScSCN5wKfk5UBDUgq35F8omiIhJtKpOpk3A9oNJAxsG1kSt0dRu8uy8y0ZBcc65vcdS5zQ1H5gsQLejeNS/BFRCFyktcroeYE0j2ggsGrWyBytYtQzNInyvRpHQymobnnvv66H/3AmjpZfa0UEPGUJ/eH646vGbzDv8L7tTDw4epbduIbmtrI5uJBBnVGD2quu/pb2+4b1a/ZEWef1185gV663Zq5y7y2rqVXb+e/+1vmO/8H/36m5Su0xXl+OlnqIcfoTo6R34FilXE0gdunJHbzHOVk1W4QtpXunEPWWjqQiMkFVfuX1isJPQFBxIYCh/5Qgwuzt3Ysubrz0rtPfA5es281vfdUNDcz2SyuaMXDG1aokMPLJmWDJzUwr8c+BPmnd96s/KpN9S6adrMBpESBpZM3XH7zKTfW6AzGeFo7rayG6uVqoksEwGRp8I+qqKQeJqeUkbmJo74nj6ZtQuc2bX4HfbCL5Cj3XRrL1GKCNODCaqiCBUFz/CoIScNJaj9rXQsTReH3j0tNHVRP32JO9rNxDM5DUdMDk2vJgYpxxC4qtY+6n/+wO04yhzrobsG6Hj6hHOaoIq+8sf2qtloTh1urCTGL6dV4SWN9pIpWY4yj/YSI4NQYVcV4dVznaJCMmg5+gp0kilFAO4WE+tURKqAvAAZZBkmaOVcFxSUQnDv8GJ5VpBF2SeD0krFUq4EEdLxdHIoSWS1O+o36li6QOBKdcMEeQU6UdM1lqaI3+p3PBzYJJLHBY6CBvKUGRl9JmrYJPMyTRB2esYwsu4rY5jQEGNI1UCsKpJuQaynTeIJJhdGMyGwltFhD7zgs541XLlJ3CTSLE2s80i8pAgCxIzIw4V5KtAVrC65KxoV3p2MDgjufc0l92Pwc+R5EhPrLChF0IugX+EiOYGsfCHHSWOAKMhMPEuukCVerU3NAvlLbh4aEO47ZCYPMuBNfs7dST6ci5PDwPfczy099J4WOmtnM06mqq7zpjd2S4ePu0XJhTgVJEvZokBiXoMt8rzpHPjkXb3LphYMaGw8AUezFUWb/vnhQw9cc/TWRZurzbho99QEt79nVuety8qbh6WB2NCi6Xv+/L6WW5a2r54zvHI2nMreuIH+2te5n/2SNk7YHwUgunkbZWZMGS6SJ58hkjxjDk2XDJpVL+2AqiC3AwtCalbdvqXl1Qf71v3db+Y/tlHJWi1Lz7sTGtqLwYRllUaaP3r7k59e2VVfUDSQDR/pOnkNzWhwKCbN+lJcgLyzPpsRcAoPFkRaq6q6u0vbm6s62ys6WirhQ1dHeWw4qGUlyIUsgxl2bLp8zoaS0Jb9ehs3ONwxu/zpP178xh3T9i8tT/smt0y8vnjNrOB0KFq9XRMYty7wXqBsEEaDcca1lkGW68oitXQaMZQ4hnoLyst9LbThTumDKrS1l55Vfcr5oWiPpqhntzI/eoHbcoh96yD79iG6vgyFfGdNFIZFbTnIbD+S64TyAA0XCeAppWcwFXnB2A71h83s4U7WXWWaexFACFQX4797xFYlEm/wi3Cb5GoxItZgkubLu7n+KKnkOI6dW2ctm8X7ztPO9ORTioBNHEYTOcWRYUti/8Y0TIgR0BkgIEjycyOQ4VgQDJl42l0pIuopHVKipEoQGDQWyJGzPfgxASEEChbEj8ALlmXBIxMFHtSXd/jdgHuAGyTSjQh/IoiJgiH7SfIgHyiaJ7YHKC2lw11DMFCTpg7KifQdkhmHrvUcstzExVVaZJU0fAt0GJz5ZGk4rlFxXuS0o/twIe5I37AgcsRGqNvX6F4tzQo8XC+oYUu3TNMiMzs103CNRRGPhRpZ8AQ74TzQKjA1m6hJCtsGmdVrm7m5vRA/iHwgm6RbGhob8OvQDoEvwn64iMPtDpQpmq1pWKuq65o61FNwqBOLohMO2uEQuU7DwDyPgn6rODLcUHL03mve/pN1mx6Y137jPFRe9tIDMwfn1kiBiJrQHZ7d/ci1W25uHChTB8oUko9z0HQiwHctbWQYbtuH1+xdGOmuUbvrg62NwUOzwvuubxxe0MiYdjCqj8xCyyEkMsHhbO/82kxg/OfC5JnwWD5p1oYjXDyZ28wsm/f4o6tNkS3oT0/beIQbioblyNu3Tc8dHT3JgHBgdd3uddOPTQ0hhjIFhpk5k09pZkAxiwuM4rBZFKZkhc1k6Vz1fiZ0Wnw7sPzZwjuei9yxvmDdywXrDqkztyqLDsRmbR9e3DFQlYgWpuKhbDKop/2ZVCA6VNDbXdbTWZZK+hFiJFnnuPMTpqMHStHCniTk6/Ch9ojGmCJnBVSIN+/wZIOj2UXhBSuKlsB9ebsmD6BbGiuoqZUoEqTKCqiGCnTtPGIAPKh6AcaEwgARdke6PZGU1uikRi9oQDnVBDKxrZ/64Qvc1sPsSF9dWqe6h+mZNWTl9RlJZakNu5mB+OnCK6VRc6egs33rAgCl+PxWNp4+8XBBIxYG8Zw6/MB1TmHQ25kDMiRUc5mE8eoednsTa1nEjB2EWbcQTakWoXr1dNLomGTzFEcAxaCqMsgeqNGhsiedZylNlEUlqPDCiSiAB28ZDqgoOGpkDTWoiKoI8oJ2hQgJQaw3jDFEumNsmiaIPVGSLBP0iMVzpKfuvJ4NkDsVaBqi+XJFce4E7mfQebBJJBHphmRBI54czA1I/pAP8D/Xe+cN2pJjkxESIW6vMoWOLwYyLa8DMdepSP674Rg6GAlAVoFHTzopRU5LG6AQSZoA3DjIhXWBj7QSUCBVaBkN4kwJKc++bv/6dSHuxIdRdOX1W6YqXY1vHIUvOj4Fgeofjsu9Q4ZPQqGAVRAcqPD3latw1DufC2wEKaWoI873DRxdVGmdowKCKznLUxE1a/brbUt/uSWw54i3y8UJ+J/5p/ceXt1wti/muap4YH2i6t++pzVUCf3R3psW/+6PF9ocU7+v/45/fEps7Yzfd+t3vrTSC3oRMBTjyzpq2hIMm7UQ6yApnvE1tU89MBQ53M0Ox2jDMKfUDE4tHSiSshKjG+LBlhn74nNNh0PBIBTcZEqa2yWJWTZaV2JEgjztziaCc5ORAdK6dWjHZCyDMhnOqqzuapjeGgilxiWZY1x9NHrzvz1TsOcYbGk15W89eue2VRW5g5MLKLVmBaZfX3Ktyo2XNc0rA9Mii4Wf2+otFmYZ6ssPm7Ul5NBwgvrBC+yhjtNLakXE919rXzdvpL44hfZ+6t9/xY9MFjyZ+9fYty07czsnV1eTrq1RoxnUX/+AT3h2KKl1i2wyfF9EBpqJ0ZRTfx/qQyNrHm01f/4af7Qb0ZiSZfamBeYd17ChMLGM49aBo2WyKkWA5zlFAbHIwQ2DaEjFyMpcJSArfhl0pBeIADmIjg8koFTwhXycwJL+OZoxNdeFtDT2LpBBdNikzwqLkmxZIGcs0nPnSjQvxJhyXO6Qk8Mv5DbH6bcmFHCnBCIQj297e90pCq4hSZDO0DDIKWlTN2GThM9FlPtFN9bItyHGcq6WQX3CHkEWXtpK/2ojn00P9VmDS27ZVlo+QMKNgDEDdRoktLNHNeMQ5YpYkgK9XRcE7aD6w9GVP99asnk/1L1wTnjZIf8zf3tX06opF3nyPFcGBSbvO9hiRYKlHUmZEt5eVhg0+Vu/van8d68yhtl/x5of/+NNXtCxhkE4HDWUoRSjaZRlO+FgttCflrnhTODQ3ml9PaVK1AlrIvYHMEOTMSB3nR+kW4fnMM+7K+JogXdXhSFsEW9bIBaRSVspNmPTRkFhdNrsY8WlA2M4kDcCbzg3/NeL8x7fEl93zabbG/qnlcWKxnRy2aWiRqm6seS6QjFyNRT+F0nWoL7/HLvrmKcI//h2a8VMUh2AgvzD5jOYm4HqojCIl05H181Hhe8wJ//yDuYXr3pLV+ZNceDkR7u9MzdWoC+9//TFjhmd2nmU2XkMGk10fQW6bi4ajQFwELgvbGeefMP7IcgLX/1jM6h6djjeiW078eHsqzuZ37/F6XBLDFNRyPzFPVpFuUqcBp9nGpnEShEAsehTFWKOG+LFtEEOshzrD/mEk5dCu+gZIx3PSKqsBFUtmYUPlmllEml3GccYj99BitN0g9j+5jjT1EEhnm9Pb56LgShB0lp7B+/YRySj99Hl1EeUs5KDjx1zDh++Ze2ervvYs2bKd4Lxtc+0zfrZK4jnDt2/erimsGHPgI+Tt95cfSTiXIC2oxHmTYcBFZu7DXhjaFPmETSK8kkrTw7S9KFBt9EOdlj6pqeaF/zrz8myeooanD/lhz/8SC7U+OJmPwcx3R1lh/ZNy6R8NMUUWmGJEojJVRn7RLJ+kwR0M1xZgb1qeqaywMm17uHbUIrvbBV2t4hDKWjNOTE+adCGJOsz5x2qqu0aq5UNI7C6VbvlKCVJXXOrDHmizlDEmLbhuVLELd2ZUFn1hpI1MwPT8hXNaNBN6ocvsNuavMj8u4fN2lLqWDf10/Vs1yBp/cPOa+c6CxrQD1/kksf78FgGT6tCn3/gFAtoCFGf+RavGV6Yv/+gBXv++eeeAqFp/MO/PMWwLhF825hntrDE1jBFwzlBTT58o1NRmDt+Zvpj1I9fYo91MfZxt9fz650/fa9ztqeNEDZ1q71D++F66Vi3A5kNct9Hbsxet1CQ/coFJJLJrRQBURRUVeY5DgqVbErLpjVJkZSAnFuQ4QUipRJt6KaW0JNDSdknI8rxhXzQrnUsFC4JkSnXY0dOKQqCZNs2Q2PenVSXZ9IxohSpnbv+ovU/ptYaXWvnd9QXmCJd1pUp6E/LwylD4vavqG6rkh3J9VeFEG07hYPGTd/dEtyywzvRSQyvXfaHz68dLM4PD+UZBzDF21iKZ4oGtOJha9Gv3/a9tRMJfLq+cvNDi/e8Z64XbDxBDq1p0sG907taKyjMSlgMIb/EcTOr7buXZkqCpCvRC3oc2IZqjHGdaBE7DTZZoDecol/YqexqE7IaStDpDJvFNC6p6G+Y1hwuSPCCdf6V3aQkkMEf/aOfil09yLK2fvT6Nx9ZbhPnW6czKzD95rK1ApOftTwqMjr1309yR7q8lv//+4jZ1EX/YTObyOT24Moi/Mn32IUh6ttPsXuaT1Hn//xhs7KIfIBWDZznu8+y+1q9ALPrnD+/xxlOUl//HdcXJadSRfxfn7ZOlve9w0RHjijLHAsbnYeucxSZSFgQmpC24Su5FzSr2vqoxzdy7f3e1cIvh33Up+6yGoiryDMA2ceynGxc27iX+tkGATkOw7IVhehvH8oGC4I50yLni6cUOZ64iLZMYs0ud2CyAIqQiEVFgeu3iQ8REinIJsrPtTVz4nnAndkWGmgfBGmIKZyKpuD21aDqL/BReMyUIvwKxKFpmrwo6boOBaAoXGZLEHkuDE8ptrRQO3b+Rcu/z8ns9Q4AHHeKAUWed4oLiR3IdJbJZmnzlKXKJ6NNq/vtv9zVUz9mHmDzXCWIBirpSsoD8XR5JF6o6CLjQPVzqlzyJYwlG9rn/OoN6Vh7bnkypMm+m5c99+c3DBVdnB+0UQA/qGXl3q6So4catYwsULzqKAolh1R6To116yKtOMKLokiPzMOh3X9QhruutlzFCFqXrNY0ddPSjUzW3nhA3HxY7I9RGUrLsJpFWZh2yiv76qa2hSNxnrevfL2I8Z98/BfBnYfhY/O9q1/67PXvNC0UEQrurry9SDxnr1SekwCF940niFEbb/tUGBrfvMS5bzVZ5gJp79evcbuPEWPdOe5dZd2+HGcNqqOffmE7s7cFTkJSoSTgj91qL2rEiQxZE7Ov1Tv5+6+3qkuI88DcSPH2Jvp/njr9CbIMdd08RzPx3mZWM2mewwV+XBbBRUE4Gw0/4fqqJnAsWeZ8+zJn7hTi+P2MOA4y0mZ0WPvPp+T2PmI9QBTYP7o5u3wOsQZzAR2KAFn7DBpLEEWeJzaOT5r2NTmAiyWTz0jdzZCGKctCQZNNaRBZnNuZ594MiRzyIgtnacuwDc2gHEr2SbzAu/oSwRfHqNDBcD00zfCCYJoWSFVuzMdL8lwSWnoZktsTSaqvb0X09RKrH3Zino8tmJqcN9V3tCMXjIAQk0ozyRSj6/Rx7yxQScemVx1aN7dzbmX3nMqhmdXRBY1Hb1nQPqPIEvJJIs/owDiYtGfs6J391M4Vj++c89stNYcHiw/3lO1qLW+N+m0uWaA4HE07qChur/rNzvnff4nv6R8xrIj8vp0PLju2sHy8ZaJlsb1dZU0HG9uO1TimrCIlgH1+Tppe4dw0z7hxgV1UqKh+RVBEXuCgZObgnR95ufO4XSMMZEIxcdHE86IgCFxtkVnoMzMmm06LnCNwFJnTGEtKwwOF2bSciAdsi8tmZS0rZTMyvCwLqgGo4MfXts4lhaZ5Ual5dS+ojOY105uX1JB5zyfBUuyNJdfVqNXedp5RADGYzOKjXSB4Tk8ofhmvmOHcvhTJ7ppln0zNqkXHuqnhlKf84Cv9cXrHUeblnWxrnycTWQYvneasnkOsQkLaG0qcWF69v4051MF0DdEMDXqRiqXpLYe88p/nSPsKgPwKp+ocZEyb5F3boVMa3TvMHOthugYZ6/i8SYHDaxc4ty93plaebRoCnBDblq1n9U372M2HOZAjLMtNr7LuWI58gfMwtX0aXp8iKEVJFOEWLcvUsqfY45gUgNhVFAluAcoRUIo6KHCGhiLJthwokniBrDuGYKT4xLRtOInhpKSKpPNPI6scaI5WFFn2g9y+WJUM5zRMGwo7QZRcx33QPriQzt48lx2vT7Gjk9qx43NH/mVuZi/muI4bF771kVUzjqbnffm7XrizkKks2vSlew/PK84tR+cQBTWgIbI2fealcHnynA7GVW3JNd9/vXBPq9g/BHLQ2+8CVZlWEu6bV6tXlYrN7f6+RFFzP5NMe4cpKnr90o33zuqbVpqMjO8SjWTCd3h/w1B/kaHJEpZAJoqYL/Azq2boi+qtimJO9smCJBL/T6NTcG5BTXotoEmfSWV7Bu1dLdzWI0J/lDFpO0sZaSaDaJtmsCxDUQ+NMq/CZ1iHFyxZ0X3+tD+QVn0ZxZcVhMnd9Shq1iN/9yI7FFv/F+uOzS4+TfRP9TXcVXkbS49F45OcOefq9mLrwQkO3GLnIPWjF7i2E0O6RPE1VqJblzgNFRgE4giQ7V7azjy+8az1OMPguXXo3tVOeSExgAYnJ4a4X+ZA6nkhXHLdhLpJNfd4++tKcUBBe1pG9eyCKn7gWntBA5ZFb88ZcWzQP0bvgPkfv5WH45DyaUVmP7pOWzZHkNUL7FAEXKVIUzwxDk1MFcAuXdPsk0fWJgkglhVFEUUe7oJ0jCKsZ81MIgPNUzUI5RTZ7wWlGeRgUzcT0aQsS2qBD5RlejhdWBm5+O4/VylaDEMMgyNo8LpGo71jeSYVnlLs6qK27/hc0z/P1vfv+McPb15TrqvCe391bOr/91Mv3BnxqU//3ycPTwuc1gGQJ8/oiSTQBz72famt+xyWrol9amJ6xoai5+SkhmbO+OnX7+svdKfPjhuWyR47XH+sqc62eAbzQeQXHZ6h2cZy5+5l2ZoiSg1Iil+BQhgCX0AtRRrzukkmoGf1dMbZuF9cv1e2HMqmHJMydMawaefk27bhn6ty3J5FDCU9wziBUKq8qressk+WjdMuYcn2IalncOeamkzIE9OsjaYeTU3dN6gH5SMzC1orx33UfjRIGRPaCYYqnlae0BT9cM0DFcpZJqy5kmg0lw/BTMN2IBVBcIbiRR5qLu/YFQrc68F2etM+0uEH6m16FV40FS1oIBa2TzOHgjCZKfidZ7h3WkzMsW6Rc+tSJ3iSkTTbIaubH9/IDifPFfurZjnrljhf+TWf1k4Ek0Uy6BxLkW7F3B64nnkN6J5r7PIIGb8+B5BfLMPOJrUn32Sf2846ts1w/MJ6+4PrUFkpsQHnhTt/6K7OTpYYsGZBHcLPwEeEkHn2iVYTGdcrtEy8KpNhdAxJPxPPmJopKqIaJkukR4oqyBjZlG7qViDiZ1jG1KzkUDJcGuIuevEJiT3LZlgeIYchvhLykxQnAVARm1D5kCVi7qbbqN6wh/39myzu7SVK8eA/1NWkv/+DD5kiyan3/8tLZRt28RbiyDQGb7jZKgxnZkyRj7YzWW3nD778Wv3ka27lmTgoBv2JLzwjvL7F2x4dmGGsgNL/3hvWf2rNADteo0NQfloWOzQQObR3WiIWojEjYymAfCLN+BXqxrn6mtmmJHGyzyf5pNMWF54vUJI7NtIzWS2t2ZbVG2We2BroGmINUIUOhVwXTcdDUpiGYhdZnG1AMUzEAORNchiTwSIcLozWNbRXF3Wrdpaz7VWbB+d+7TeWIm74q7t2XVubq+cDMf2mr77Q8DxZjgaRaTTU7r1jwfZbpqbDE9EfUoVcdl/VXTJ7thVyTCKaCBQE6REHDO5QKcQI8fN3PN6guNPTRmwgZmjEJCAn8AWlYTXonpMEccXm8cBXJ1BBNPdQv9/MdfTT0FBxTTxRAkfNrsV3XWOXFXjBTiOtUQfa6I17uY4BYgrRXbt+AlXCj95n1ZRQR7roP7zJ9kTpgEpcUS+einPxHU1SXUMUtIRKw7gkRL1rNxZ8BTmOltbbu61vPyf1Djk0Q/tU9qFrzWsX8ZIsXkw2pAcHByEjG6YJmdDbN5khPYiKRCxyuwPJlm6lYhnLtHJ2Fk9oasgbWdJUlX0y5B0toSOMCspCF9/9B4LbQbQgirqus3ReKU50oAiIZ4jjvr2tdN8wY7klajpL2YjOmcLH/f14565H7O8NfnlOW5VXIrM2Lhs0F2ztm/n956hu4hUXOPSxW5/9k5VT9/arKXPHqip80Wkpz9XMnb86MuMrj3kbo8MKB3qXTN17/4qmuYU2P17pz7K42FCwraW6p7OMsgUecz6sKEgM+qlZVdZ1s/WKCCXKguJXhYurnE6GWP3QLD2btYlXJqpziD3cxYNqJBUwHAaNSCbyYzikmYxmMekscmwQiJRNW4b7chjbFY7W4uHDn9j6/Rmd29mU69KGpnc/cv3Gj6/WFQ7OUtGr3/SVZ0s27SaHXBDH9S+Z9fb7FnYsqNJ8E6s8v6Zw+YrIEo4588AotGGbth9pXNDIuSNqoCRs1/U/RCbPs4IiwE74Zxr2IEhvni2uLOJ4zjV1SczNmoYJzxG+ltvjLg8lXxhRjaDg4Z11nazCF8j7FQ20PLqHqI4BJpqiIGKmVaHKorPOFxwBIg/05Us7mGPdTDJLEip8NxLANyxAy2eg3NfhSZk2cYR9MQok1zuWiGrPvk2/tJM1TMwL3Oxa+5F1uLKCLPm9mKxIx2Mx23EMXSfuK64AaEoSBUUhdnNgC5I0saQYy0CW8IVVkeQNL7ocG2eTmmVYoBFpmglE/DxZZ3CxLSfdMCialSVF17Pw1POTFCcyUM3saaG3NzEH2xm3OX0GrPiwGTu04JaddOMpPTSS7tz7lQ2VT7+R61PEDPPU1x85vLo+dzRPnosC40c+8bOy7ad45TkHWJaHlkzfv3Za05qpieB4qRnk0NHhcE9naWdbpaFJIhZkLClYElhmdo29uMGcUWn7VU5UJEmRuZN8ZY0JUBECpCVuE0s6iBg5Q6bpgPrBDggbZNk4pdGxFB1LM/BKamT8rnuYTWYZ3WYQgzSka5RmI31Nz5t/vv7/Fce8Np5WV/HMP7y3ZXaxYDjrfnN4xo9fYmKx3KERzGDw0HsWHrxncUetn3QoTQBYir2r4rZGf/3Z4hmkc8u+tor6CkkVoDLK2dhLDqcciDnbKayIiO6krFQsm4wmw8Uh2S+BHIdYBfFnm1ZsIFZeX04hnIymBFkQJEHP6BD/oD8k10lBNqVBYEmVHcvmReIdd2JEzEQkrVEtvXTvMOnACqpk/XJJ+N1V5nkBzzeTyB5pt37+mtDWR3qCgz72vlXm2iW8KIlkQc1FQNY+Q1qBp05WEB9vK0xqIBvAO1lDR4Y9yAfkYMt1vMEJHNxpLhhIbDIbQ+Cg4asGFTLb+qJloutOGHMcTzwNIxtk4tiWlXnGCtCIO5vp323i3jpI1q+NuPh8J0gyQouafPX9DHtK8li8fXjON3+fM2sMtH7sji23NpLVmXnyXDTBwey8xzfL8ay3fXawIMSXzn7ro2t23LeoaVG5IY1p5XMchKjhofCRQw0tR+r6e0qwJQUdnw/7VEaqL0XvWayvmmFMq2L9QVn2QYNc5Ii3+jEu+uCEAJTbcHLiTV/kRVmUZEGWBUkh74oqhANcaSFbXUI1lDkNZdZUeJVb0yutohAaSgiUJXCIMxlnIBhakdhX0tuau0Q+nqIqK5rnlPI2mr/+SGjHQXf3KbCGUXyos6wtppcUDJdNCLHo53yzQzODwjt8hhwH6vNsKstBLecajIPIw5h2LGKu0jJsQeJB/MFeI2tYhqUGVZbjQPwlhhNEd4MgNx1/2Ac1WmIoAXUlL/CmYYLW1DMG1K4QA45JVCM8GeTKRziV98N53oHAUyANGyowvKqKqIByUd2H7wQqJ9IMiJlvHOB2NzMOwvA068udu1bS/qAEMvEinw77Z3/6p5BuOHflxRUjFuFGIOo4UH9uBEGyti3LNm3YAa2lkSiDvyAcWZ50y45JGjctC1OMIIi2bcE5OWJ5J595JhCQupMZav1O5lcbWNCIPcPMac46eRYHVEoUqKIA1VCOFk1F82YPcMX7bCZ72pPUOHrRTzfmPus3rPnFX6wwlLzZ2zznD8IV/ca1L7Su+O2e6U3JgCMIvLzw2f0VbxxgyQqDc2EF/bv+4p4XP7akfVZpKjAui1cch+5qr9izY05L05ToYIGhSypSC1BQoqRCP3PLguxti/WplVQkosh+hXQlil6p631/rCGnPhmG2GIkpnaIYR1iW8d9kc+SzPv9QmGIKS2gp5TYjWXG280KjSg5monsbbmh6amIMTRylYEM2nHrDFPm9criirQgdvTkxgpOhkZY6RmqPBrNVJcOlfpSabX5SO3BPdOPHa5vPVbT1lzV1V7Z21Ucj4Z0XYQaRRDNcS3+w0J4eqBR5VRv+524k6xA8yk+GWo6UIeJaAo2oa63TEuUJTK4TOdWy+oQY6IkMhzpKQSlSMpKmlIDCtSlyWhKUiVkIzgDOaemcxxrG7ahG7JPApUJz4HlWQhJOmLIPV8JKmJygRHKJLWOPvzkW3xGx/CIgQdWG1PrRMggROJcHMctb0NGEwTQiYahk1Qy+YFoInZzJDJRBsgmtEwyC1EWKFAhTcNRL9zY4TiOZSMotODnbFOHFhj8yngWFHnOA0jUpkXtPsb8eiObm4A4AkNjRaKun+fctgxJ7xB77ZmOF/tejZqnj0ZNe7vjrk//ILcotfu91/38b66H3Jk7lCfPu4Mxb+NIX/qO724tWL+FMgxv//nQ9LkHf//wrPEQiAAk7dhw6MCeGUP9EVKgUoxMST6k8oiVBHpGpXPHknR5ESNIrok1haxc8b45kUAIGZrZ3qX/ZL3Q3M9ZhsYfO9Zw6M1PdX+rwuyBqm7kops/uO63n1sNHxRKnN5lz3xub3DTNrlnkI270xld+QNaKMvIe8MLf3/NH79ROxuRkShg5BzHO1rIDqz4MpXVPeXVPX5/huPP6njtgqlSKm4pvTEinmU9hVvoJQaTmUS2pLoY6r5MKhvtiwYjAU7g4gMJX0gNFhJ/w7aNYv0xUIH+sMpxfLQ/CmqbBWVpWsVVRXrGGOgaDET8pmYKkuDYoEgykfKIltbIEHZZQWwgAToSzmPpJsOyoiJIikgWF1E0w5GBunGVy3lIkgPlplmJ4cyPXxW3EhvtpPk0o8p59D54pj4QJG7Ai4KMPsMftxOOIl3K8NkdvZ3sYEwsYINWy5maZBka7svSiS0JjkzOIAPTYwjpz7dtmmGhPWtZJuQPstTaO5jnMmNYVFMn/evX2Oe2cid3IoJGjASpeVPQB9bay2fg3Mzs00haqeZ0q+acvow0VqxOOxhTugYonmeLSlquaciK+Qd+CpKOEOSEfHPpVGiEA0mr/Mjgmqea1v7Tb+X9R97ZfTUaoGXys6/d74yPNROQPCATd22dFx+O8EgIYn8IBwOMUqCwU0qd2xfpty8ziwpE2a8oPoUX3XGZCYntoI5e55ev8Ud6WA3pQ3SC54ybup6fP7wDhZWh6ZVqfzx36bixYecaYr/aopzeAN67qHjfLbOrh3HgQIt7nBrkC7f5lzxe8v7XgtensrIshJA/oIIgxIqCFRmLMpZESuQojoFng0FpiUNDBe0tVcNDEZrGLOOAXoQDubNdPGE+2OCrl7lzuQZFGMcGYojMUDShRuQ4zrZsYo1ZAEkn8gJUhZTrI4cD2QeH4AV1o+IHuSfquuFYUGmacIhhGRDcBaVh5GAtnfWH/XBCYj6d4wxNVwMK6EV31I7NLXDR0kY2lXUcREal8yXAuEKkDtZS2tEu6sktAjwgmmGCPuoTt2SLStSR6XaEUzXjSQPI7y4mPaUI5KQVvJ/0/ckN3A3cEbH979r/ZziGzIK2HFEmNsYhasZEa+cgsecgjuWhLWVbpkByYD57XDpG0mw8TQ0mqIE43T1EdwzQPUPwgdl+hH5mC9vWd2IKF8/haZV46XR04wJ0/XxUFDprwzdlp5szrdl3KEUQQKnqYh8SelfOOrZ21nBpQBOukIwzJvAmuv6n2wo7o2ZBIKNyZ43fqwqEq7u0aW80L/zD7mU/faN4464L60rM0X/j0h03Tx2niHVs5uDe6YN9kMKVkBOQKaEkgBdOMa+Zod80T2+oYtWgSgwlup1PE7asg2JhYMh8YhO1t4VNoswwFaN5vWpm5zXyviBrbfvgqm33Ly5uG/YPpmjHab1p/pH5pd43XXjDXvjKUeVYB2Tspsi8X9V+6Nkp7x32lzuhiFlT55SVK4wssWKxny0JMH5R8As8T+VW+SgSEnkscFBMYDadkXu6SuLRoGkKomQIY+S0mqf5el+dj/d52+8AfgUkIJnbyTIcx0DFp4YUEHPwwRdSQecdf3AYPrvW0QVB5JWALKkiqH/YiRGG/YpPJpUmxjaIRssGLQIBLMNS/CqoQ0u3lICSjqUCEX+kNAwClBglQthxnGh/zBfywy+6v5Jn7IGUCdrD1O100vjZJmkgSuYMcDwDmXThVLJYA9kOCH3skBrSlezwytVTNMgh2yIrK0gz73iKPFvC9Eafr2B4nlMVGaQbRJXbZkKQB4ysIcr8GE67Nk0LHpEkySZZjGdK0LbMM6bA44umqL4opUhUeQGZSpgjq1O7mummTmI9FchodNagLIcyLGKNGIAvZnTKQd6DZhk8rQovn+k0llNFQfyuRqp6tL4XetcPGIPe9kmwNgplKV3ms7yTF4mn4ctYn7rx3x1BGFg6dceDy5vml4xT79ekQM06jQeGKzbuLTvUE2obYGMJ78CFklg+9w9/+57esnP1J10MQwPhN19dwVpyGAVFRrh7Wbq2yKmI2KrCST5VImtWJm4/4giGbm7bp//f81LM0KJUzKGdabOa6qe1lmSTcsbsq/TRmCrqiJU09TnIGZhZMVR7ikN2Qbdv/uX+6lcOvFq5/InC29qVWp73+SyBFSRKFEsL8MI6oxR0tI+WRdpyaKiRNQ0ZJtWTYPtibGsfl8xSFugrbBmskWV0hrPCkdiUxtbyqr6Ln6vC0dydFbc1+qacqxYjx2i3I4NINxBwoAxImXhSjxBskPfjlttBWMI7PFzaXRQKOs9VGHAbpPYE9QGnyKY1qEMLyyOJoYSpW/6wPxFNFJSEZZ+UjmcyCbISC06YHE7UzKyBqpb8Yp5xAB6oadpaSt/RhL/zogDKDx5QTQn+8PXZsjCNRp4pPEyRU/1kuqqeNWATpL+uG6ZhMgwjSkLOgCBZL+ZOMn5ngrrylSLAuRa5c6YNST9tWteSuuwTJZ80egdT58aA4oGGdhtvWYbgmv72DuQZC5IZ6pXd7NuHiPk0iNqQimtKscRTXYPUQJwBIaiZUBa9+3OEZv49q5wl01BAJU7ZR0Of1v983/p+fcDbzjM6oMX6heu/QqUzmGW04vCbf3P/zpUV3rGriUjUXP5yS/lL29T2PiGZHVksf5Hs+cL7Xrx/Jh43D0A7357bdqyWDDrTgVsXZtfN0yWZFxUJmtk8LxD3+WPUxh5X0vHU+u3OY6+JwziepbIUTS1dta2krJ8XTpphBQWHO6uOcNpNYcwlqNbt1Yd6p6UZWXGUIA7wDNtQbq+drVUW4XCA9/kFTuBpeBCghdxxOcu0Mxkzm7GSGXyoi99yROqNMZbt2JST5jJZWhMEU/FnFy/fGQhlvB+6UFZElq0sXMqfak/RgYsgtjcQMcXhgDYkVwVKEcrJeIZOaVBg0rrbkCaXjCiH+BVjbIfSLVIqBn04pOCgQpyOhP3E+B8oxZxw5F2f3aC/4wNxUJBFVYWmRsam4d12nFAkwPJcX1s/HFKDCoShEC6uKXbXR+eV4tgDWhxkupY2+ofQ916WWrptSMCCwN653LxtBSOJxD4oiEV4QPABniAv8QhReloH2SOpkqmboIUg6dIcLfKiltLIY4JnDXnbnbYHuQEeN0esB9JXhVIEoHhToZjjOYgCaBvpKZ2XBdflHpHRF1/qEWuwDAsNJ1CKPmW8GvpXMKSVS3Q8+QxaEJ4HfLYcqnuI+GJ/fuvFj19gaDV95i5r3nlaPBzQB5/vXd+r93nbeUbNo+/9LtfemfuMVfmpH/7p4cazjpRdaWDM2uiuXzU1fuPXXrIeOyCnPP3NPzq0svp0ZTNG2BbzzO9uYWypkA6X+fnP3BKvrVJFVQYF4JaWXrAJDkI4m0xv2GH99BUpibIJJoncOYIcb0aKouFIrKh4SPVrPBkLdoXi8fsi0hFTmbTa1118cM/M3E6/o4ZwwK/S18/Wrp1lBAKC5FNAAzG5OMkFIt+F3yX6zLZsIwtVsW6a9r52/vdb/QloJmAqhTNxKgmlHctZ1VM6p0xtVX0ayxDT1hcQsZVi+e2Ft/KYJ8tQiSIkd+3YxHNNIgOFJ9MxyPTGuOEUHU2TZjYA0oEkIPf/Ccg+2EN2gkxw3wlwVT4JR/y40I9rS51FDShSwOmpDPySP6wqARlOBsDvwRfIkgCaGuwcNjRDEPlof6y0piRQ5AfJQQLlGVNAJupZU08bvUPo8TfFfa0gCTErcNXFziM3OrOmyqxreoU87ZE1ytCccafJwX6GZcgMAZuMhpFhUN2kLfh4Ig+QvmeKYnmyRAnSxdWiFAFR5BWZ+PqDaLIsMt/CzJogFhU/xOlFdQFC7EOTkWaII8S8UrwAIDWnstThTvpAO40wPbUCF/jwoU76jf1sIjPaUoZjSS+jJEIjGAvucAd8E0SnaZOaOuTDNy9Gs2qP55lRM2QMP9/7crfW623nGR2Sjj790Pe49i5vG/RHVcW3f/VxTZ5sk5YwDuiUwdMGaVp7+84B4+BgwvT3xBZtbKv/2cusMdaeUWlaLyv85dcfHGgovhBxMQo6Wiu2b14kIqEYR66Zad67wiitCJGZapMKd/go3d2T+dmr0sFOXqdsnTF0SkdQdRKbBTn5jnnBFESLZW1BtBEiNWs2o9gm7zjkeTOY4WkuQPlERywNUesWaCtmIsUniZLIEesWZ41/EGTIhhrYMg0TlJOpW68fFN88IpMxENtM01mTJk6rQS9GimKlFX0FkThoVo6zc4+UlFOuYHWHSrwP5DMRdOSDew8Mg7nrpZto05fW6JROw3tao3pjbFon83CgYnIh6RZOC9UTiAn33McvG/66v+T9dyHykOAGg3+kaUD2QL3JcnR9OT2ryqorQQUBWpUpv0LzAsvxLNSk5EJp2jQsUyOegdOJdFFFISfkdeLYAyLPIP7QjdYe56mtwv42kH1kYoAsMTcttN67mvH5iQ1FL/Q5AUGIiNkW2yb9wsSRIEdsJrozTWEHnJZ0rzFXkVKERCwQX3+eTz9Dt7KJLMSFGlBkiNaLKHPJzFAHkVXPtm2ZOvyEdyDPKICCbDhBPbuVefsQezZHKTkkAZcW4KxODSYYUvy5lIZRUZAsYQYtWOAnXpJgM6BQUCSC/Od5ikwVsqmgQmyfXsBDjpqx53pe7tK6ve08o2PVS63X/NUPvQ0XRFN7P3Pn7ltn9ZfIF/IkLhNTD8XmvXQo5mNiZcEjK+pSIbIezjt2KoKJGg4MBg+01h+OFu9s5vsHSeK+CKzK8kPLqx2WrmyORva2MKYFBXl8etWeR67fs6ZWl8+0Vv+iAQ21ZdOSvq6yIPYXMr73rc5cM5cJFgR4cZI5JoW4Nw09GU0e63DeOCQ297IDSR5kok3bFpkEYJMOOCIZMXxwe9RyD5aoMdBGHLF6xfKYlxlR5fnGMnPNbGN+Ay35FGHU63hAMDmOY1uOntF0zWjrpd9qEg508LE0pWNLJ+ZcbZt4EkaCaKi+rCRrLIdABcJ3oY4myhXec7oQs+4mEYjwwXE42+KQwwSocBgH3ITmJja4KpCIDukUIpsEovQYlsjN4wkyp/1OAFvQ0rYRLTDYcNyRdHLt7jHvT045QtubpVlGFumiICoL4zIofkMUvIrDOKjSHEQMz5Kz08TEtyDxcB1wAnKu4+fJ/TrEnou3K88ogUiEGHUHnfU9zfTzO7iWPmIJG6ISWi7XzjZvW06VlUhkdun5RC48HNddCHlcZPYCZAhIM/Aii4Hd8eirRykCcL+iKICSg3yOHKRnjExCo1k6GPHzEn9hiRbiFuQ4ZGYRWqaWCXEunNHaSp4zAQn0SBf11FvckS76HI5SBI6qL0fLZzjVxcS9SucgnchQPtKipYpDOOzDIR81TrEeNxPP9bzUoZ3oG8vzrvCG/cFP/7xo5zFv+ziOIg0snnrgzsX7rqkxxQk/lxfhWQdi137lKf+BZthyAv79H7/lxQdn41OX5kAdXhg1G/b2F719qHZHu9TRA0nZO3Yx8PxL//nR/UvLEUtXtCRu+denQnuOZuorX/uL2w4vqXTGzQbXYH/B268vtnS5xInURpj3r8nMaFB8xIHHZOsMJmILZZPZbCoTTzn9MbprmGsfYHti3ECStSwyOxEkGryfUIru9CwyloopliwJZUWBroigBXXmgnqrvISXfapr9uX8+sng1I5lW6alp7VY0mrvp/d3cDtbJGjEOmSVuWNA1Y8NUI0g8rzvuKo1J+jIB9eL/IlNYuDL289TnA+rng4jE8ygYidiAraP6zFcEkI+Gfsk5JexJCCZJ6MuPFmY7QYC/UdjnqFsTHMM1kwqqzNpg/hCzBhMOsvEMkwiC41zd0jS/R34EdCL5PwUpUq020rHlYW4vgzVlUFpTBOvFywDaca9d8c27XQW6xaGElvkiPRgOJbISqJnJs18hokAPATTsLWk/tYh+qkt3EAcEi08Dkbg6VsW6jcupiMFIneSe5HzAh4WPGIytRWeM0aQF+Bf7vlcXUoxhwRi0aeAVIYUnE5k9bQuqlKw0AfR7YU4H0CAG6YlSQroRdsyZNfWt3cszzmBdv1zW5kNe043hT0C7A340ANrnPIImWcdkMloMuAgaAARp5lkYsw4R3bCSoJSbM968+2uYDibCqTtaGgMFLccy37wQ98Jd0W97ZPANG2G/U1/dPvzD84Y94d3EQgmWvpyy/wfvaK0dI1cZXbZgm//152OeEoUzdo9uPqfH1fiWS6ZocfOe77VOOW/fvFhkInwGcRofVNs1raevUvKOhoLxk8mWia3a9vcrrZyH/KHkH/FNOu+a/TS8qAEcmByFmuO45CZ+6msaRiODTKINiwqrdODSXYoycbSbDTNRNOsRpxqkfKEGEKkKZknC71ri6zKCPKrVDgkBEPEiAzRYRcUD6RTDS7GhouxtEw2mTSGkszBTmFPu9gb4ywHO8QOHhFjx8N7f3I/dnwvKRJdiL6DKyGdPkQ2guDy9kMJ6ZdRUcAuCTllIac0bIM6FHkMmkzgGF4gXX7kHnky4wpExvHv5dQvOY1tO+7sLAxXZVuUaYHKxRmDbhng9rZJrf086XByLwUuGXQFuRSi/VhBYHwyLYtUachpKHPKwk5ZAVZEqrWf2dnMtfSzlk2DPA0qVFHQmVpuL2hAsiIKMgeKhNxM7krynB1IHo6DtJR+pM3+yQapa4Asj2M4DqL9nhX69YtFRSUzIi4+Lkl6g7R30nmuRqUISJKoqjKIRdt0EkMp27J9IVX2EzcD5xXL8OQs2wGl6FN9pmlALuW5fIfiqIAq9Q9vkaUqI12JNIXnNzhz66gtTUw0QdWU4JuXOA3luYOXjZSVfq73xdZMh7d9RYJxXXv2ln99OrD3aPOn7t14y5ThAjLU6NoPPp4d3LqL9MOM7Dk7ylD64Y98L9x9BqU4Quefvv8XH5o+GrEIOmn57lRpe2zjdRVxP1RwpAPINVR3zqbd8Qsm5MbTyIez/NzxwPBbio5Wvtnf+NwO39t7KPOUWYadH73715+Y7/Cn9K7d9YtD07/6C2/jQoFSGQu8tnIxHYvLew6R8cOaqq8+8fHRxM9YAXHQ1VG2d/scS1PLnKJCP35gVXbRNM4fDvCniuPJBTxajMhE/tx8Qds0HccCaeYdPie8KCgBn+uBZmy6vnIXYxmWnsmaumFZVm+U29kq7WgRkxrnCUQX99e8bY7FHIMFDj4gSH0CiwSeTMj2S8gnOwEZB1Un6L6rAoJqiGZZjnO9HAocL/CsQNTY8et3/5zjXrzfPP4HkqKNTM0gC3RMI5ai9rRJoHHbh3jThpYRGakk3VAYkxFPKBzge27PJlkZQxbHwBEIAKISguZM93lHS8L4jiXG3CkoEAC96E36PK/692oD4trQzMFB4xcbxG1NuTjnwn5870p9zRJFkoXxi7urVClCclRkEfQitIUMzUrF0rBTDciuJ3U3R8H/XK51PwDkM4GkZJIfSFbDtuNAZg8GQoZp2JYhisLYFCdXOtAo3dtC//wVbijhRZdPxmvmoNuWOa5fqAmEqxRfas1cydmEs9H139+84McbaFcYIVVBZSWUbbfetuSl981Jq6xoomBntLg3HYnbm2+pt3hXomHcGOXiRf5BFCebJEvQkoWlpFHYNrTuS7/wDXpu0M7GM489emBWyNs4IxiraWvl+rZ5X/k1a5goHHLKS6ishmV50wcW77h1uhfsTHCGM+XwUMOBQciuaR8XDQlxP+tIPOY5zMGL9SQvWR6IuYwWHM5OO5yo3tqsbN1ztq7BvltX/Ozv1znE6scJHvz+ntpv/9bbOE8wz9sBVfNLsQWNWx5e0VbrCw9mb//WG2XrtzK6+eIPP7d7/ll9tY0tUMJlM/K+nTN7OivCTsiH5ZXTzQfXaOGioOyTr4BiDUpwMiZLOsRIYY4dd8I+mSeQK9tPu0GyyfIMy4PGIkOkYxsBkOSIuiJGCh3LgP/EoHVKZ4gJWFLbII5BLGkKkdYQvBMBNlIFuZBqCK4M9B/UWO7cQRfYcmcKkgzqXrI7Hk1ypvutC8CNLLgi97IQNjWQi8QAd1ZDnUN0a5/QNsgNJJisTmUMhsz9tIl2PP7b7s+Sr7pXD1sjd0HWSrM8z9aWoGtnW9OrqeIIBw0SxlW0YxzdVwQQh6AyUnH91V3002+zGY0sYVFl5ubF1h0racUvQRLwgo4DV6lSBCD/yBIRi5Ao9YyRTWrwJKBogKYYMU/Pc4ZuQNRzIg95wzI9K2iQgCF9c6LbRGPIJEUKgoiils1wxGDC+U0jvWqBhumvX2PfPuz1zUC9dO8qe+l0MntmbEG2RUpJYv/tAnPR1aAUg0l73Vefn/LMVm97BIY5+tANLbOKw3Fz1i9fVzv7jYDy7Pc/e7SBGLuBnR/82xd6PnD7K/OFmOSwujX3cLp0d1vpkb7QwTahs/f0yu0dtL7/pscfXU0y1ZkQDKemaWjmK4frn9rCJ0hbLodWW7HvodVv3TtPZ85lm7C4L3vHV14qfG2Htw1FLcNgvw/5VUdRHEVEruBDIBkRUjr6uL5BsrzhnBhzZ3zrOw/YxMCYi3vlH/zGtvKfPJXbMRrscDDRUJ4NiFmZS5cEM1Nr++sLuysVQ/D0d2lX+qZvvVq2YXd60czv/fe9ni4fN+CmsxklEff3dpV2tNQImI844bDCfOrWVEMV7wsHyMy8K65Yg7RJ5Mu5kyjcNsHbGitIz7XtuHP4XPEF10AmRrqSjPz3LmnksytwPa3lAp9xbhZg7uLI+/F/ZDPXO3cc+DnLsMny5ItOR3AJ7noHuBwynY0IXMsGsTucQO0DdGs/1xdlBpJMMsPoFlwlaYPBt+BiGJYKKmQQnGOpeIZJk3XZpPKEKwY1KYnMrBq0pNEBvRgJc7zAuraHxjreJzm25WhpvanV+flGsWOAlFTwTG+Ya953HRUMkaUXY59ST+LqVYoAJEaZqEWBxpShWYZuQgaG/YIsCgKXTWmgFyWfqCV1aEXBfjfXkmxKSg+GmAzgBF4N+iHLQBtLcI015lP3uwJxvGEX88SbbM4FMxSYH7vNXjYt1wwdY4xoD8gdqO5Az3u7zpO0lX72SleKJX3arf/xXMnG3d72qaCAH1I+m0zBZ9OvvPDdzxya5ofPN/+hef4//tgqLd71Rzduvn2ar3voI194mm3rINJjNDDMsQ/f8sSnlpE1phj7sqhoyFDTpqjZYiorDqX8B5srD/f7Wnppy/K+AomnvOTNz9y6dW0dejf9JGWtVb8/OO8HL3MX7RBlhP47rn3sy9ezNpqxqz9dXdxWKTuU8+lHn/NteMsLcU6wz9ezduG+a2qiU8uzflCKrCaSutI7PALGtU1D677xanDbgR+8/HfR8LiM/EI9rWWl6FDB8GA4mQgkE35DkzjM+ZFPxdL1c4z7Vxn+UED2K1DW5Yu1sYPYaEtH0wVlYYzcrmuI3VzVcion7SMy8tTDmKjC0T0X20KD3cOR0rDg+kohllCIdIPsc/ovjh732giu0MW59Tq2YUeTaCBOXKomssSCYzTJZAwmIKPaUjJnUeJplsVwtC9KH+jgm/tYsvLcVZMgdPwqO6MSLah35kzBgQDnSlvSWzquAmiyAPFsaGYipv90vbC9mXF7bem6EueTd9iVZfJJjhnHi6taKQIsy4JYlCUBooKkeBs5tkN0IMNA0od3TmBhD7R/cgHgg+M4yEZuW8rmBR6kJMXSkjSh/Z9OHNIa9ctX2X2tTErz4mpBg/Ppu5xzTzm7ILBj6pmOvTTDSiX1nBK8sG7Fq0EpNu7qvf2f/iC2v7sloIG7rv/VF9Zorn2Wj375xaLn3oAP3euWvPiXN0sJ7f33/6cb6t1BBeHXvvTepoXllsQv3NRe9+xWoW9YMhFnI8ZBjOWwkPvSWcxzVk1ValpNcM9RrrMLhUN7P3HbpjunaeLIVPyzg7GcsUpaY1MPxysP9YX2N3NtnRfjIgXz/DP/9r6D1zXM2zZw3T/8Up89/bk/WzOkUp+565tM+l2cbYD66r9xyRt3zBieUpj08+8615NGuKbHvPuLv/6/Hz+ij4N1mlRKOXqofri/0DQE0+QxZiRKkpEkIA7av+Uh/JnbkyUR0Rf2C6RszDN20HQ2pfe29k2ZVUszUONgqElAE42tIxM4EYb2GjxXDlQF1X6wo3xKqSAKekY3TQtUpuyXoGobk+pqRDUCjuVYIIRJXyM2LazrpDrleQpUIHGfyxFH0rZt6ZoVjTvHeuiX98rdwxyZA0D6X4hzar/K1JTghVPs5TMdSSIzLd3xaDIsBNVx7hevDNxnRBQFfCbCAf6fXfzbpgPJ5u2D6EfrRcOwiR1okf7c3ZnpDYp4SRbRXg6l6N4WpCpvE4AdJ29eWhiG9vnU3BTDU67q7BCBDzkua0KbEPKEpIqSKhGl6K0oz3NmoDX5n79luwYhw3uxJPDUv3zYLDrnXLULAxS9PtgKL0huYmG1WFgDqn/kd0dP2s482/Pila0Up21pf88//J4bGPK2z4jft/XvPrjhhjLy2U3kn/jgD0MHWuGDMaX66b+/q3lm5NEHf8K1kD3nBgWDT3/1A4cXlNS1a+u+sT74xs5cN+Rpz8aKhLZ+6X2bV5cRMzF95uz9sZSf3ba40Dqvlb8jORrjgri9aOfQ7K/+Whg411KbsxFfMvOJv71d4uSHHvoGnUjAeV/4yiMzOozab/3aC3EmoAKMr5z/6p+vO1anuJXBqC8eU0pCzwal80+z58LQ+aOHpxw7XI9cy9IcxfkoVcES7UpogaNn1dj3LMsWh2kl5JNdGxHu9/KMEceVYs30SpBBqXgmOZzyF/gDBT5MrOJ5oY7nhnPURyNBIQx8JiFtG+emRVm6bWgmVGeiKoEGbTvQXlZbCvIi2heD8tDI6pJPLiwvGPNne1oFalu5TlPSZXiymiGri3RDz2jptL2liX9ptwxVA+yEQ6AHyexLYrKRWjbVXDHNqS6hiHFvYt+bg9hz81CO3MkmGRBBEEtkmixCjunk7hpECJEObi8q3Je7ST7kgK8YWTOb0P7lcbGjD76OGI69f2X21pUc5NCcfejx5lIrRTILUBDgIWvZLEQXfBDcTdM00SgHrcYBSJqqKosCT5LfuyVA8pQdZNnQ4pFsG2WTaV9A0TIGspHsE0lDbZIm4fEEssNgnPrhC9zRbq9wgkKqNIwevtGeUZ3bMZaQSTRaKt2+E5s6bLJKSC6byqkFkP1yAUbP1aAUp+wfuP2fn1KOnnqPkIxPKvc7P/v+331gmjeXjqKKB/QHHv6mOuStWTn0wRvf+OCyW353pOo7v8ntOTfGzKkY8s+eA2QNfA6WNSJBaGVzhg3lQmx+4/N/fXtv8fl0aGE8fePR6QPMm+vqB0Pk4hlEiQYSTIclNRbcCy3q9l2f+n7wnIuyzwb2qZQgUPFEbjqjUVfV9NC1M77+Gz7nJe04mGXMgoDmEx13dXb3A2tfu71eFy9FaX4O4EmaBj84UHBk/9R4LMRiVsSiH/t4zHI0UkQcUPGMSnNRg1VRgEWZV/w+SZHcMco8YwuZFt/fMVhcXQS14VDvMCi5YGHQyBpQswiyIEi8bdrwvEiFiChe5FiewYiyDAshEIJEM9nEjTRx6+z6p6Vt0+IlAUIOtA/6Qj5BEga6BpBNNIlpWDXTq7ube0LFQSWgOBYZNEvHU1par2woY8bNb/hogOt3DRhl+oedV/eK+zr4eJqGu6QQhoKa4/lcv0skgBrLUF2xXV2M/SqjKnTAxwoiWbhzQkxNEkgfIvHc42TSVjyJhhN4MMWSoWQyC4sqDqLCIPb7GEgD8GKPT9aEiILntf2g8z/Pio5tgZauLMSfvcuorlL5MZ/afxYuqVKEVC6KImQPUNOgFCEngIKWZBn22LZt6LozdtbIzhcQ5oqSE4vvkvzgsg3Tzhkh0HUNvgJ5L7cgRoIGHLErSpwqeqHzuDLxSBf9zBb2cAftZgoyN3FGNb7rGqeuhMxSG1vgQSBL1/ubzWinp3VYXgiVyaWNDH/esxWvZKWYixya9ietm77+cuNTW7w9FGUWhntnV1a83cRprpkYlm169KHn7mk0j6+6WPvbgwv+60nWsCA/kB2K0nXTolBf0v/2HhLgPHEKQi3Xz2q7aQFj2epAAnLj7jV1ieD5FYKMg1d9d8OKH27qfPCm/dOILWJRd0r79MhwVoplyXgBNNpNS9lzmBkLD3vdt63ILpw95ftPsbEY5jgkS2bYnyr09VeFBlbP6ZherIuMxdGadJmLAoTobEZOxP19XaXdXWXIkCQsKFiREO+XUWXEqSly6krtKSW2IpHlqIIkyn5FkMVJVglPGmhdM4e6h/1hHwg+0H++kD+TyJiawbpLrIrKI0PdUTgCFQzULFCnFFUWZVPZ5HAS1CHHg6wMWIaZjqczyaziV9SAqmd0f4FPDamdTV3+cICm6eRwQnSHuQa7Buvn1cPPibLACVxyKAXvlkXmFFZNq2Avq1IESLeLTawX6Zlsay+1/RjX1M33RqEYwAzLkqFZMiEPalSCwDOlBai8ANUWo9m1uLIM0qqQW5junW4CA3IQOcgybS1jtfehw53M4S7uaC9jE0EPkFuQBHrBFHNBnVVXhoMBTpSIkSO4O/hWIm58+xnxYBvEhyOJ3J1LtdtWif6AfMlu/dIpRSIKJQn0FchqXdft47PUeUGQZQlSg2Wamkb0Vm7/pYfneaIViTfPcxXutoN03VBU1YE0btuCKJDkbpFuZEgN7iozRlLFc5/kquJAO/34a2zHgBchDI2XTke3L3MqCkm/1ZgDrWYrOaD1HsFm1tsFPyr6pNJGMewOnp4PV6o9RdZGC547GJ9Vc6zeDwX2qif2Lf/m82ySLDFGPnX/B67bcvfsB/7t1dCmbbnwWlnk0L0r9t8+P6swtYeGl/zvi+nq4u4pocV/2Ce0XZRZctBY2z55y9Z752cv0iU0xit/9vaqb71EVsBA7oO0BSp2nMoTlt35Rzft//CNFVuPOtEhzINSlM1IIFnk7y8WnctdAedwHDo6FB7oK4oNheKxkGlAUcWrjiJTIkOxyxr12TUmyMQCP2knszzn2t4TeJFYZ550vTWTB9rUraGeqKuCUEFJGHRAvD9G5i8JbDqeKSovivVHeUkIF4cs04r2RqunV7cfaucE0s+kZwxJEYuri42sERuIyT7ZHcJOKz4pWBjsPtYD52FYJtYX5yVOCaggFv1hf7Qv6jjE4Vs6kS4si8C7kTUrG8uhqvIu6vIBtSfkUahADd3IZoz2Pnysm1j5bh3gE2kaqlQSwg0J18+6I60cSzeU4ZUz7EXTKb+PrJUm47YTOMWCNjANy9Cswaiz+RC/r53tHKIsk6wgH6kCR/6EfXh6FV44xZlRDYUKmZ6JbLTlMPOrTUIqY0MkVJfgR9aasxqVSzmHmP3c5z7nfRxnoAzieJ6MzUMBRtO5RVOkk5mYqoYtYhwI2hC5YfvLAlwDXBMovNMmVZyGbpqiBFoelL4B4pL0D+cmFTAMNNS0lGZbDrGXw7IkaXtfunrpjVLfeYbvGfaKJIiQW5c5dyxHxaGRPDLGQCqCgoeGElQJcWo492KVICvKrKh6gUaNgYwj6eaENWbrZycIhVFrzTdemPbMdlxb01OhBjS6cssRIZmBQrl3SePGP76W4YX5v3idj3njy3xaKznQWfPG4enP7pr64h4paz37pdumtmUjb+5jzBNrky8EjK1b1jbXyF6H5QVD00UD2eodrWxWJwJxPNucsRk1Ox5Z1VXC99YEe6eX9jUW99cVDJWoKX/ORdolBW40HvN3tFYO9hcNDURiw8HBvkhfT/GhvTM62yoH+orTKT/v+PyO6keqRIn1pfj+ldmV040pZXQoKMqqLOVeisyLfK70yxdc4wdysJbWU7FUoDAQKPDpWZ34CZNFqCKh7lcCSiqaUnyyGlSgQsokMqGiUF97PzwmYtyRYwWRkxQpm8pCTRooCNAMDaoRUr/ilxNDpJiCD6A+4RFC3WpZNgQmWQFjQRLhD5k1yHGqX5VUcSI8ZpLYyCgcKbAlmY8EyYqWxnJ7TpVRFbF5njIcDmpUkiRJQKK6oIYdStEt/Vx7Py2xTkCySZedu0CcBJlIiRci3rEdPWPCM2ruQo9tEHe3cNEUZdugc4jYIGrDJachILxmUN1D1NFe7lgvxIoDOnFnM/vSbjGacOCowDNLGswVc1hoGxDtcam4dH2K7mgt59g2CERBJEnWNC2QUxBHZKEUxqS7ESHrJIsYlwVoVCuyBO9nTHBwnemsEQwGTUOHe+F5buRpwSFi8SilQbMPWue+kMqLV6AdsvMCcu/XfsvubzvRV/Qn77GXTCMTt8cvYuBBeJ/ewQU8jivWm5+D3v+px6q2HTND/oMfv41KpWb9YhOfTJtB35v/9uGtS4ru/u83Gn/5KmM7TkkRlkSuo5s8zuNkptb8+H/eN/dwevVn/8fbdRFglnUYauOL/7U95BnxvjCKezK3ffnxkt0t3vb4YPvVHV984LVb68YxEY8ay2Sbm6YcPTzFtniiAiCRk+eUM7xC8pmf9vmxSjtk+F3m6Wtm6DfO00J+Bgph0CW8SAYlj+eLq7y4ukQ4Ds4ks6lYuqSqiOXZbDIbH0zAg1ADCmhBSRbbDrUHCwKh4iCIyIHOoZrpNS37WgIRf6DAT+Y1wUPCFGhHCK/4FdiTHE5mEllQllD7CLIQLgkbmgFSEp4+pIKCkjAkB2LBUeDcZRQI2gOgLyE95FLJBCFXbsN/jDCxuWNalgHSwDYNuz/GHOnlDnXx7YNCRsdwF64oZEBRiAI9vcK5aaHdWI443u3lcZs6RHyxRIDmyP3E2RiJhTFM/nBOImpN29RtkIn72ujH3xQHYuQQyzG5orQ0jKaWWXXFtunQ+zqEw908WQUOMuh4fxnxekOeFGU7ED2gLOnSAvpDa/W506FRJ1yZSpEA9+VGEDxPWZZhA6LAIO44L9x0xXggiIIigVg8Ree5KRhpuimSMXRW1zTXev/p42XQmMsmsnrWFGQesi6UwpBsvWNXEwhRqSz1+EZ2yyEmNzdR5PEHbrBWzCJTdycRMTMOSrEv3i6nTSwIaZVznfVPbuCRBIeyd/35T0sO93i7jtPyoVt/89kV0w8Mr/2H3/hae7oeuvmZTyxPqczUY5mbP/tdachTcvqMhh/8932GT7zvvzdX/WbD+VqfgXYhNKutguDhz96jB+Q5X31c7h1q/+T9v/r4XC/EO8GYt7CctRgbiYnMytd7qXT6+Y8t0SXSeQ/1JxxlTfvWf3qyfv0+UriOD1jgm993w5OfWYm4y5MO4M6gikcOo2nSYH+k9UhtIh5iKEbGElQrcJS4yaBAeNMqrcqUBAWQxNmK4MyvM5bUW+WFNC8JkgL/RY7PL7+7XECOQRxJQhg5OJ3IamktJxPVoDrQMeAL+dSQomeM5FCypKY4NpjQMxooPF7gFb9sW05PS08wEuR4TvbJCOPUcBKqV1EG9c9DAwA0BBmzczAoUe8HSY4Yr0wxHsDlI4Qd0waIwWLijtqJp9DWI/zmw0J/jLW9VcNubxzDiBw1rYJMum2scAqDWJWIB2pilBGEIzlOLJO4Y9TEIyn55wKR745kwjuJITgjB/oaHguRl1CskCUHbi977qLOTC5q3fO5pyHdhWRWoqY7iYTdOUht3C/sa6Ut11oznE3g6Zpi59rZ5sJGBGoCri331Z5h6tm3ucOdbEojy9hJPykZnvaeG1yJJDKrZ1oPraVAWpD7IrsvEZdWKR4HogaUIrxDC8c0DEgE3oEJAk2LAq8qZFblSDMbnhpZgqSbwWBQy6ZhNyhFuAX34AngeUNLCFp4pm5KqqQEZZCVx89xtWCY1N5W+o397KF22nLdOnMsXjUb3X2NEzzv4d/LTDLRt+fVn7Gb327c1W1WVWy8e0ZH47gNnF8qSrvSN3/rtZINO082ag3YRYU//eWnhoLctT/avPR7ryCf+tivPttf5M2G+dgXnyt8+biJaVH8+U//pKshUtoWe+8/PRfY0+TtHwVYUZpvnFPaNCBmtB0fvaF5ad3tf/rDUEvv4U/e/YePL/ICvYOCYX3Wq0cad/dI8ax6oJlJJvWSyIGH1nTMKWOzui9thYf04FC6dOMeua1nPB4PqNtsbVn7NdNf+eNVWfkyyETT4NMpVctKuiZls0rLkRrHBiHAktmHWJEcgUx6YUgdQ4ohilIFJ+KzywvtGZX29ApLlRleECRVFhViOeVqK5QmNiAcHVBCIOx4ntM1EyQOyzGOjW3TlhQhNwxt6BbsB5VAITqdTJNROoETRLJIFs7gdYgRyeH1SF0xECWGSP+cbdmGZrR02xv2iUe6uWiKxmTYmdw60YsuUCeXhVFdiVNX7JSEUCSAAyrRZxAC0wyiGNuBqpwyLMq0KN3Amol1A+osrJu0jWifhAMK9snk3a/QAqhudw0yQOLYffOuikD+Og4GEUjsRxrknJpB6RbpKOmPUgc6mGN9LCh7ELtErrJMUKWXTbOum+eUF8OzE0Zaa+QeHZTN6Ifa0LYm5kg32x877lWU2FnEJSFnTq1z+zJcVER6oNwDl47LoBRBoosQ/SxrmSYkcYhr+HAZVz2fEXh2oigqIBaPO+gDmagbpqyokFDS6YTs9izmAp8Med5ELFqZWMYybVEVFR8xoQ5JzQtxpWPZ1HNbmQ272URm5JZxfTn64I1OTYm3PYmwDx3An3uU3fQmGa3huWMPXLf+k2uSyuR+mrUHB279t+f8zd16XaV86Ji3l6Ja//zhxx+ZRiM8bUv73Nea2+ZVbL1t2ogsnr+l58a//w07SMwu4oLwM9//zMFaQU5bN/zPhtm/fj0XZjSgSMFP//fhkMHK/dG+aaUsy9/+d08wNdVPfXJFT8EZFJhgocam+OxfvF79+kEmc2KVEoBUxSkqYFNZJhYn/djjBE079XWtNy04uLTi6MyIfcnXAdg2099b3NNRlogHshnFtqCegKfCiJToQ7KAOKjO5tUataWko9O0aajz4HBRwCoNWEVBm9iKZRhJkWWfIsoiVFfeefNMAiD3ET1CPuRyoitPXEY+XC1AGUym/WWNZEI70EYd7SFrpftiLGg1lNPHXpQQYcdzuDCIS0Mo7AOlSLsakXYQDe8g7EApGjatEaVIg14EbUfKD5rmOCogoaCKggqGLxYGMEjMogCCP27lToYr3GU2tGGTQWHDgpNAjiMnhHwH58masIdKZmEn6RQkA/3uqSHflYbR7UvtZbNYn0+AlgC5zNz1Hid3g5ms09qL9rXg7kH4LiXwuDCAZtagadWM7BN5/hJZxjmZS60UWZYViEpndHfQmWySOYvQXDYmnlikQSyqCjHrQxIHMY5j+QPBVDIpCO4s1NOfsoebnrBt2Ol4BiQjL/JKQM6NCHghLoJcKXGWX778QIvqN5vYN/YzOU99ORrK0f3X2Q1lZEHqJKIz2300dUzadWDel7+nHDia22mWl2z66/fuXlHhTObaVtDtSNuQktKzkcD1336t6tVdZC9ND99zU/vMkrduqjdEWtGclMqhk5bxsg6u29M7d3ufoFuxmsI3b2lIizgQ09d9fX39M297gUYBUuSff++jPdNLcumYt3BRR9QpivQHcsc9igb1pc83+Q40c/FkwUBWcW3OescuLXZ56eF/+eSbM4SEYLszKS4pUEwea6prPVKrZWWO4iVK5ImzangwNIdZFjP1pdbqmXpjuR1UyXRwiCNorUFcsQypO0EjQp0kyZKoyJzIv8tAWp48Ex7kEEcvpm6mUlb/oNXSzxzp4Xtj3FCKNW23kAAlR/oac5/c7xDpSPDqTrKT+M5GNjFZkjtO9kPzi3WncIAaIctjiOUayEGK6H7B7U3MTQKGcgCCwFcdhCG7EU8rbhCAnMf9C/+h0md5klWLgs6iBmvpDKahRsyZ0iPBzgJ8ESGsG05aI9cPLTtJgGxPsxx3uUxgXlKlCOIKdCGILOOkEWco2nLGtzVNyz2ziQNclSyLsizBczVMWxBEuNREIq4q0vGUdWZIsgGxaLrD0JoJiU/xK5IqkmbEhZLIED94R7tpUaAWNTg3LMBhv3dogpDWqcfWMzuaWGi35fZAqr53jXX9fCzyXg6dFBjI3Djwxt74AQc71e3pG366vWBfCykYrl3D/e732Yaan//r7dESnxd6kpIr0SiqsCP2kU/9guntJ/tYxpHlvZ+47eUPnGW+IOgPB5rVUMrSoJXn7xha/r1X/DsPMedjsgB+ePC9a3/05WvPliYKo/Z1L7RU/+QZNpak4cxk6v3lg6a3/ffnNq4scEifwqUGSsT2lqr9u2baphiiQrIt5q7CLX5on4RumpNeNt1UJcadwabyIpSl7rN1/7vnoInvKCh2J4vpuTx5zolbdBEthRzkWLamG6Zmm1DbauhYL7e7XTrYKZI5gUStee8kdE7o5XDzgSsKczLxRL0MB0h4ItbIG9kgu8iZzoaXq9yMR4KTLfc/KESGLo+gG2Zn5zcyBSFJVgUyVWAU2dA90zu5bBn4kipFUMQCz4NGPG2BM9kvCGT3RZrbGAfgyYBYFEXBcbCsKFpWg/JW4Ec1SwAetWVYlg7NH1uUeWiaQAtGJKYW4Wmf3yN3/eDxnQPeJgB68YHrnNWz0KUy0n4uIFUns9TvXmff3O+tX2FoMuL88I1OVRHJMJMCyJwgDbu13rd73yx6bZejZbffOMU75lJkCCs3DzSHzINzitB5+ZS7VNAIB5ImtHN1hTdc78znQNKRFE8HBlL3/f0zfHsXJFcn4NN94ptfvGf36nf3nDNrf+yWT/0fYplsRVHXdbNrYpz/l096x84JYpidj97zyvvmni1lvPeXR+q++3sumR6/hSmjAYlCtrpk09+9b9+sU3s7LxUgE/t6indtnWdqSoETlLEk87iq0K4vNSsjTgnx6GC7JiU4QZYkn8QLxPu89+U8ea4CoIRwbBuBEHRADRIPNLCZ0fGBdnZvG9c+wKZ1Bupud5U3qZmgyIEXVE/wTvrqeBxUcVDBAdWBzGU7dEqne6JcNM1ZNgY9Yjmki8Ath8hXANJUIyeCf2QPQ5zwkb5DhiGDZiyNOZacMOxzIn6ytHlaDa0oMi/xnOtQ57JpvYvjkipFEkk0fcaOQ8YdmJxofYo5BJC3PC+KpCBOJuKqKkP73Dv2boD4IGnYJv0iWlq3dMsXVlmBLMci3cijSzWQTJ96i31qM2NaoGTcutNdzCVL9H2rnVWzkXzenkfGGMumNuyhn3yd0y1yQwyDZ9eS9Su13gDj5CBraQeShw52ba1/cfeS/3rKLi745i8/5h2bDLA2rt/bd9tju5lket8NU1+/Z7Z+dlvWEHjdbw/N/Ml6SF45j89m2L/r0Qdikr1/ZY0jvXv7o7IjDT+XVYWWhsBwZfB9X3+r5mfPOwJvFYX5WIrNal44mrYKw9CAYIddExEUNVRX/LuvPRSvjpwtcdTs76tpSVa/vKN8y2HSpzhGYI6zC8OQOvnBKPUOa1yY582icLQybIqsaJAOxOF5dW/fs2CgRB6/RAxZG162zdkWhxCDMQ3XKEom5CCE6P6eol1b55qaL4B8iiNXFaA1s/QVMwyycMUzBUJ8mvEiscNH6qHJWQnlyTMmQG1LKlzH7QyEaheheAq19tCxFGZpxDEORzschwWOEuHFY59ESSKxWQN5h3UXnrqCkFTZiRTqjdI9w1RfjEmkoaYm8xOh2ocgOZXJuC+Bw7II58GKSKnwLlE+CQUUYt0GzsTAWfncshXQiOcecJ7oXFKlOEmRyRxwTpZk0mRxLOLE5XyeuZf4HGxopqlZsl8E4QjpmJdJ6hyN6DRM6htPcvtbKGJ4ksysdVMhy/ACF/LhFTPR0umoupi0kC4xpk31Ql6K0s29zO5mejDuXcHMGueh68fLBcs4MWQMbx3e2TFwaN6z++Z9/0UesUcfXPPUR+Z7h48j2nR5d7an+N177C4xUMjNfLPtum+/4jvcBpuZ2vJX/uqOw4srRgxB8xlDsinOsHnTSRb5K5sGb/qHxwNtZNA5R2rhzO9/415TvSC7/wj90fu/W3Cke3hO7aGP3DznsddCu8hqaMxzQwsaD9652Oao67+5nunuhZ0Hb56z/vO3aQXvMnxf1pm6/V+eimw77G1fHCATe1fOPHTHIkfgpPaeadt7it8+SBvEZbNZW7X11mm2Iuo15b3TSjSFU7I2jahoiDfF8cpUts2kk754LJhOKYYmmSaPHBZhmudtRc0yLJQYTEdrhWXIPqT6HaWiAD20KtNYQfESMdFMbLW6WhH+sSw7efsq8uQZJ6DmJZKRTER01Z+rH71jXm4huYbkIahN3Y4br7bOBYfvwR/S0eN2V5I9pGXnnjhHLtvRoAjdk+R0Adnj9jiSKcKEK6KbP68U3wWQcpJE2uw8L2SyafgIey6gSHY7D0hzByRjJkGWRfM8Jwekd650cRA1EKOGEsQYWl0pab4MJahvPMEe6yBGyysKmaXTnW1H2P44SYJwQlFkSsLU/AZ021LigeHSEE9ThzuYfa10xwCd0uiTljmT9Ssfu9UuLfA2JwWD+vBLfa/2ZrqWvda5+P/7XXbFwjfeM7W7oTAZOEUOqml75dOHpjy//eDDN7y+rsbbOzEI9adu/o/najYeyI3YQvu3+/YVT//5dckwSRMFjH/Br7eUvbSNtWzGRkaB3zeUDjb3MGTtg4cT9L/0Tw/uXX1B94Xxrd/fOud/n4nPrH39H95Xv7V9+neehoTdvnb+xoeXDFaGoDn/4Dfeqv3JcxD2yO2LNz56e0QsCAylUSbTWsbHg2eQ3YyDGg4Mr/7B65Et+0+z5nMBGCWRN794z/Y1VUQ6I1zaq81f39T48l5KVV7+5JqmucXe0NQ4Y5psdDASHQrHokEtI+s60YjwtEi14lYuiDplYZ8f+322XBLA963MzK52FL+qBNRJPYyVJ88kIldxk7/um7d3hJwmzInDKzo/5pXiu6AoMqQRWVGh2rMsQ+CInUzv2PkDpwIs3U4ns6ZmgNbzh1XZL40ksmiKevw19mA7Y9qkc7usENWW4J5hev8xZJkOwzFzG5iP3ebEUvQ3n2RjCeLXiBNI3yTHUuUR/Oj9dmh8FlpAHsnoVEsvdbCDPdxBg5AFjWGRCRynZA9Qt1980Kwq8jYnBRk7+2LfK0dSxxYeNa7/1Lfgrp7753sPr6o/9c4o2kZ3fuetxp+9whqWtnjuf3/3fu/AxIDTzBu+8/rcX73JHp/si0ThiW880ryk+vYnWxp+vp7vHWR049yF2e+/8v6mG2d4G+cJbzpL3h4oaY9vur0hqTJSLG0LvCPzpkiMkkIAQbPrBtG1uzX/756z+nshGhlosTP0lj9Zt/Xe+SAlc+c5GRphKW3M3Tm04pvPi60X5Xq7d+WsJ/79vrTvuCTFFGcjTrcgmxkK701BGh+QQw0OFLYeqxkeLMAOixBoYAaTVV+0QskSJYqUwGJo9ZHhAodGGp11KMRRrOxIDKILfPieFdn5tbbsk/zhAHGwcUXXSXny5JloXDq/z5MRhmVEQeDIREXONE2OmGu/qEXqpO1B3JwzbnHP2AZZ6g8izJ1jROkW/fXfcvvbGMOibIfosGiSbu6mewcdxyK22gVJaKigVs7ExSFqTh0+3MGYFrRlWFCfDsJJjXljH5sx6JIQlsVc7TwGwOVlDerZrfT3n+U37eOae5hEBmQiMUwFN+QFAqHA4rAff2CtNbWSaNzJAkTd0XTznvg+C1nv+8ITXGtn17LGve+ZqwUkOMY4WDQc1ka8jVa04Dn/9WRi3TWZ2rJEY8X+peXeKSYGiGfb5ldN6dT8x7pye2jHCQuhPatr5m9qK3p1G2Pb534sTe+7dssDi4j1FeD8Uw9imc4a/+G5RZrMwmfTJ9ky77gL/XIBHJ4ZDrIHZwS5yurg7qOMrvOayWV1VQq0LqrWlDPNjKRpW+S6awM9q2dVNw1ziRTFsqZPZkBTnY9RLTMceOtv39dZqXjbAA0XTE5uCyeucGzBiLIsLpXw7do+9/DeaelEyLF5DLGAeAUpAewLO0HZFmWKVXhGFmiJxyKLQckKjiBjSaF4hSd5+c6l2QV1lqSIvpBfkMS8TMyTJ88lJt+neC5kaPDDu6KCRjRNI6cUc4cuEqLtbGRoZjaZpTAl+2VeEl/ezf1mI3F+7dhObu6RbdnuEhYMspLl2UiI/sANzpLpXh94LEW9uY/ecoju7MemiUDXMhxcITN3CrpmFgIpeTa9COJPN0llKXDvMrsRQvbHqF+8yuxtyd34KfUUy+CQjyoJY4mnqovxvHqy0nmMYuhSAE8hY2c2DLxxIHkI5OB7/m+L/1j37nsX719VCzcKMnzhC4frjyYQQ4E0qdl4oM+HfvutD2XDJwmOCcbSLQPX/em3iWFZF+T3//C3n5Vjmfsf/bXQ3ZfbeTb2/OndB9c0CP3DWoGvr6HIuag20TkBCY6osiFz7gsH5IPNvavm7Lqx8RyLb3JImr30lTYpnu6dX1e5vaX2hW2B5h6yLvGcOAF/oqbw6IPXXTI3zZBlTIPPZhXQiF3t5QN9RcjhecwpWOYpYg9NpAQaI0VwAgoq8OOqiFUaRkUBpIqOg6jOYa59SDAsWhFRdaHdUGL5FJoXBVcmEku03s/kyZMnz6UirxTPCsexoiQyDHFRbZkgrDA/pn75oEYBUWhkTS2l6Sbe3el7ZruY1shsJcdyplZRaYPtHUYUIvNm4UKqiqnVc5xVc8jSrRFA67T1Ui9spcjsfJMYjAK9SJZxMfTa+c7cKXh6NZaOL1GAX0xpVEc/3dpHx9LkRhSRUiRcGMAzqrH/TPpnIEZ8N29rokHXwr2TkzN00IcLg6goSDQiCMRplWPZhXlpMBxjyIymzXR7tvNQsklDOuykEY7E7aTK5tYx8Fnzvf/6Qt3z20nEucSrC5/7lwc6Z5flNicgku489PfPF798wg52y6cfeO6hmbd9f9uUnzw3ciNnxKypMCNB9UhHdGrFq392Y+uskpHVMBdGyaAx5fUmU5WOLatJhM60Pj93PReQdDCeejjW+NLegj5iSUdCXHDvUWZg0DvqYgf9/Uumti6b0rmkvqN6fJ1IIgTqUNA0OZX0ZTNSOuEnS1WSPoQ4iRJEJEpY5DFIYbqq0CkJwcsuDtjwXhqmRVLGkMXMcFcOnOikRwS5GI6wPCfKYm7QeQzLnzx58uQZJXmleFaIwW2GESWZ4zjT0FmGGAn3jo0RUCkgByWT5stb8cu7hbQOUowFnVcRQR+4EYk8WVac1iiBpwoCFCizsgL8zh47EIuxFHW4g1q/lTrUSTZJvcMRZ5WRIHXNLGftQrJuHyplEIjPbGE6B+nhxAnbIzxHJhdWFaI7VzqNFSdqbQjfF6X+sJnddpjSNeQQt5X0zDr22nm4pIDyKdgvE6EJ0TK5Ki8HOx2Zrj3x/UPmMOjFjJ0lYvyMYDzlSPSW/3jev5ss47WmVB+8Z/mWdfXxwgnXp0js4xyO1mxv65pZliwLPPSZx9jOntwhpyjym59+pnLD3lVf/QNRNKMAicIbn715y/uWXIxSrGvLXvdvTxQe7s42Vj//xVtaGsPegbECY1lHasamMcVjJtDeP/+lpoqXt3PJNPL7+29cvP262v5pZbGIdLKbmYsBgxy0+GxagVcmI2sZxXa83KhromNzlslrumSbHEIsR3EyJYFAZBHDITYScJY2GJWFqNCP/Cr2yTTPQYuOZokBLp4TeNcmPw3ZbGR1JsAQ2xruCmc3m+VFYp48eS4LeaV4ZkBsyYoETXpZkTVNZ2gsjI+5MhB2e1voHz3PDMZIZwJUDCDy3rMc3bHCAaUIco1YxSH730WQIYRTWfzWfvy7jXQqS3ojOFIXMaAy71lFxKJuUH/9Ay6jU45NlvyPdF2QTkKywp/2K9T0KrRkGgqq5Od2HaX3ttJdA5Sh2/TAAG3o8xvQw/f4Cusi3Lv4Ipq42Mg5mDz05tDWpJV07R28C4yNFmzrX/Ofzw4tmf7EHy2w/LLJu0tUJxglRwcf/OLvhN5BW2D3fuH9nVXyrV95UT7oeSDUaiuYYEjccyC3+a44BaENf3nHjpsbL7gRUN6n3/ZXv4zsbYHP2Rn1z//NHcdmRnKHxguMxawlxUgXoy0JtiobEnuRfaIj6Drf3FTf211saCJGxJYNsX143BERgMniZUgXtEgJIiVKlMghhkLEPpsqo9XTMsum2WE/Tdzdc9AU5OCVs3QDAtFdO5k7Dfw5PU3m9WGePHkuO3mleCZoWhSIA29ZVqDFn81kQE1Bwe4dHWtAKf74RS43HMwweFEjum+NUxzKHTw/bIc60Eo9/SZu6UFZnXicJDUTS3/iNvt3b3L9w2StNHK7E1nWrZfIUhjyuxAMFKprr8ermUBIIRBW6Qx75AjbcmxmZv+nu/9Hqq9k/vJz9N130YHL47XiwoDbtLE9oA9vGnyzPXveS2j9WZwRyQIIb3tCAY0Jmi5pjT74N09JzR2UbcGT2//5h3ZeV7v8+SM1v31NiCaZ83R9hIKBjY/evvX2GWdTisG4tfLV9rq3W5XDzZnpdVseXrZ3VthhiD2JYNpZtT0x5WcvK7sPkmsDndpYs/4Ltx2ZW2qDyJ5UkHaaw8SiwZ1b5qdTfmIHg+yleWiFUQK8M65AxK5XIgHxoEyJ6sOIY8kM4OqIuWyqPrfWFkRoihF/96IiSYpM/MBOyKSUJ0+ePGckv/b5DLAsI4oiKCyBF7KaBgqBh3phfEp3hKj9bczWJm8YqySMP32XU3ChDp0ZhiotoK6ZQ9UWOe39dCJNOs7gyrcdYdJZUm1jB4siPbWaWj6DmllLTynHkkAbNqXpxNZjbk4kfHBsh8aYHhpidu/2dTVP0Vs+3PujAifORIfpZ56loHVRXUXEonBBVpovLQijYSO2aXDzK/2vxa24t3d0sIgqGNL9bX2IY0z1cnvCeQdy1i473OvnfNEiNTazBpUUZny8P2WVvL63piPTPKe47c6Vem2FbRrqUJoe3dAzQBtGqrKoa0GNfRY35dP3Di7+1jPKrgN0MmVzdOvKxv5yhTcR51DB3viybzzj20PG63Nw6Wx5S9Sv4fZZpWPVyXcJcBw6mfAfPVy/e+t8y5RkLAcpfxAHAtivIkXFgoxZH037GEZl2QDPhFWqKIDKC5xZVfaamdrti7JrZlsVRZRriVVU/Kov5BMV4vk9LxPz5MkzucgrxTMgijxDxoh4judty2RYmhu3Bb39cerVXUx/zKuS60rRmjkXa9yNYeiSCFNbipt7mKRGlKJt2hhhlmNDAea6BdSHb8YLptIza6k59fTSGVRxmHYwk9JoGzG0a80bAjO2rRzcPbVl05r4a3cNPVlsE4dvHgcPUq9toqJRYikuFKYl6WydT5cdjHGUyMQ3mlLHzjof8ewE4vr1P9ux4tsvBpBwZEmVt3fCMO/11pv/9empLVnKQT0NkT0rqw7eNGtesykdOiq39dS+eZiR5Jc+uTpZFpy2fv/JRrbPjR30t66d2zmz5GzdqLKOqrYdk/pj8Nx7l019/cEFDkMtfKu3YfMxNKW25u1jYvcJ1y+0g8T+aNmOYzseWQOy0ts7gcGYyqSVzrbKpv1T+7rKBEoCjehHKu9wVQV2XZHZUGrOqISXNbfWnF1jzax2ZtfaSxrMldPNa2YYc+qcyiLsU4kXL1GRZJ+i+lXQiGSaR14k5smTZxLijT4zrvEFMn3tyoV1B1yd4wZEznbLEEySRI7jREk2ibMvxPPj1Q+Q0ahv/J5r6cnZJiTjvn/2XnNeQ+7gxWI7eOtB+vFNbCzFWKYFFVVBkHnPcmfFTOw7yZOt29OIhxJ05yDVO0THMzTxWYgodaC78v99rqZvV5E5yFLOGe6f56mqSmr6dOqWm+l776EKJqJXll6t//XBzR3ZThufh/m9EYSsteZXuxb++FXHr37vD3+R5C7WU8gYImvOrf/+XMOz2yEROwWh4SnFx+5Ysn1d44e+9nboN8/nwiBV6bhtmdTUUrp3tJNMHEVqemTdxvvmJAtOOPyZcnh4xov7GdOyiwpsn9w+q7RmV8fc/3ma04xkY9Wrf/veeEngri8+HjzWnVh3TeDNXWz/KcuQgeG1S3/wH++ZyH2Kts2kEr7oUEE8Fkgn/Yl4AFki6T6kZJkVykPm0gatrsQOyFgSMbEm7i41gVaZO9OXZeETMY1AwyfIXe7SNGIQ3xWIpLXm/UyePHnyTDaIUoRSTCCmGhjTNB17tB0PkwuO5wV3qFTXdRBC3i3TtGXb9qmOwkAmgjSEYh6Uoq5lWZYG1TjmxXwsRb20ndnaxERTJwb4HrzeunEB5sao+xJjbNn0oQ76lV1MfxRXFdM3LnSmlJMZVO/E1YtkmqM7iRG+StF/+AP/kQ8x6N0EFlSBPpWaNp3+r69RixZ6OycGR5PNL/a9knGyo1m8ckYKBrO3f+3Vspe30Ri//Lt/2lnr7b/scBZe/PyhFf/9nBBNeLsoyiwKb/jn9/dMKXjgf3eov3+edI7Bs4QUPDoj1UiVYzcs33H7zENzCnXphD1qxWFv+N6bM3/0EkkXHIsZxlB4BmHRXT6CWUYvDjsMrfRFGUg9ikJpWu6nR7Bqq37zr3d3Ti/2ticSGFHRaKi3u2SwryibVmybQw6DMSNgIYh88A4K8NqZxvWzsuEAJQqsa7eGWKFy393VYCASAaIXXfFIom1kkUpeI+bJk2fS4ylFUZIEgXccZOg6aCfv4JUC6SAEXcgyju0QpYiIaUBJkkA+wmfTMKzjYpHjSIeiO/AsuPEwxh2KUIFCZXqwnf71a2zP8AmNyND4pkX2A9dCLeztuezgT32a+tFPvI3RsGgR9b//Q8+eNaIwLgsgXUAXGo7Rrw880/1iGmW8AxcAxtV91n1feZXef2DbP39028pyDWneocsLXFjT0P1/9QTX4bljOUEg8Pvvf7KnJnDd820N//skPzAMYs479G5Er13843+73ZJOMdepaM6abck5P32V2bXH23kScGpQokZF8fANS0Avan5h24qyeW+0T//Jer5/SMgaJAzD7Pr0eza+f1HOSuWlByIAIWakseDaEoA9dCaj9HSUd7RVaGlibZGIO0zLZC6FINg8R4xNUcVBdP/K1LRKxHK8oIjQ2sz1FBKBSHShe8Y8efLkuaLxRp95gQflBKUfyKNsNktq2ysFKNlBJkLxDqLQ0E+IQrhlUSQWEx3HIbfsDkPLrkyEF8SGrmtQFYyttW3dpF7bw/xuE2efNOgt8HhhA3rgWid8oQtZxgO87lbq9de9jdEA9ern/5L+wl9SsuztuRzYyD6aat40+GbMOtHZdoEgPGdTy9Kfvr7zA6v2Xlt/RsfElwUW4Vte6Jn95f/ztk/FLi/9z2c+DVJo8a74qr99TOw7aYLp2aDpbFnk9S/evWdlNWZp3kSRrpgQT4tZe8Wr7WV/eI2orTNhq/Kx916z5eHl/UXCyS0ENeP4k+b7H/4Wl0gPLZ/14udv7q4JescuFXDJts1qWTmdUgf7C/Ws5EpEbOhkZVImrWgZFdQhS+wNsALFS5j4XyZWDlns4y2/Qs2ostbMNEJ+WoRyQZYEWWDYibkAPk+ePHnGEaIUQS2BbGKIkwAyS880dPM8zWpMZEAmCoJgO05uSqJlmchBx2+ZgRhwb9kwTRM+EKXIsiAhEcK2bcA3QSaOVd0AVddTbzHPbmGtk2b91ZSgBQ1oxUzi8mRCdVHg99xJvfKqtzFK7ryD+s+v0pUV3ub4A02akecDGjFuJbqyPduiO4fNaG7nRYGxnDJCg5nhUtVUT0zau+zQDl7+0rHlX31SiKW8XSeBROFbr/6NJtGzmzLXf/5HSvdAbj+WpdjsOi2gIJYWDIeDVAixhymHoVMR5cgNMw8tqzYklsHU9AOxa7/yB+I/2jAgwDlI3HnTY19czRlW0YCWCkn9xacsD//Yf2wJvbjp7T+78807pl3iGYqQ17Ss2N5c3dtTmogGMWY4yusrhRuCSwGByFIsj3kBXg4ZN/BLqDSMSgtQWEVVRVZpEIUClCiJkgIyUeT4Mba6nydPnjyTBbqnp4e4HsHYtCx4d8UTtMWvnAFouCO4QVCKcHc8z7Mc6EKT44lVa8u2yCJfhgHB4TiOu5CFCEVJlgxDpykSfqzqt2iKemEr+9pexrJPnPKhG+ypFbiiEE/Aagj/1V9T3/imtzFKVq+m/uebdOMYLck5Jwij5nTbkdRRmVUKhLCNrF69D5Ri1IxrzsQYIx4/MFYS2qpf75r3izeYVNrbeRxoDx176AYtrJZvOxrZ0zxiTLHtliVbP7ImHZYRQ3oN2ZwhJAhPM1kfFw/wRMxhvGpT77TH34i8fWA0VnW0665pmVnoO9YV7ol3v2flUw9M9Q64fObzL1JNR177lw/sn3upVzsZBr93x+yezlLalmVaEimJBVUMjUVElC/cNUPRDPFbzvhEZ0qJWV+GysOoIIgKVFDaxHWKIPC8JPAiTyzYT5xJIXny5MlzyaGj0SiIJNMw4N3bd+UCJb4oiSzDIowNXT/5luEQmbnIsaIowVFT10A4MmPUETIQp36zkd11jMmtcQYKg+jhtfbMGuJMb2KCn3ueuvd+b2OU3HIz9V9fo2tqvM1xw0Tm3vj+rcM7k3aKpViO4TCFTHTldIS/CwjXdunzNnfW/+xlvqfP23kcIoV4HrMMY5ig/HI7zbKiV79wx97Vtefo26Mt545fHmr4yfN8Ik2NzgwChkYmvEwTZGXzZx/47UfmeAdcHv3jJzKxvuf/8yPt1ZdiQoI73Mykk/7YcOjoofpsVuGRFKJCvMOSyZrEsKjboUjTskgVqHZx0J5aoteV2gEVtCQtChwP6lAEdQhxxzKk0eiZyB7D+Sd58uTJM+mgY7EYAqVomiMT+K5goOiXZBlE4WkLWQB3jJpnyMizaJrEOI7Ij4FTFqihMjr1203sxr0jS5pxxI8fWWfPqZtYw82ngQ83UXfeTXV2etvvBtTB2gc/6Hzpy2JpMS9wcGvjVL/ayN4d2/fa4Bs2vjLX6Z8LjFnTuevbmxsfe9nbMzr6rpn94pfv7is5k/Fwx5lyYHD5/mxgV1Ngw1vEfSTL0A7pbIf2E1kbPNK+cZ8yxdDatPqmD5Buy3BfsmTzgcBbu9msfvTPHnzyQ7NzwXJ84qu7jH07nvjWR5L+sTdHmtPAts1mMkp8KBiNFsSGQqmEDyG37YUpDvMRFBQojmWo+5cOzam2ZIkYr4F0SdYpk0AuNDGMQJb0KcQ2FnGXTlYw56Vhnjx58niwf/5nfwZlJcuSAejcTL4rFTKu7BrKMQwD6gJSZ4AedG+Z9DWKAkQCBCDWBC1L4MfMKUt7P/3E6yNzE3FhEK+ciSqLsGGSiviMNmsmBI5D7d1LgV4cHY7E77t5dnbuPNEicsQ1GjL2NS7GuEvreWNwc8bJeruuJqYeHL73n56reO4tb3vUdM2p2H/zrDMuyvGnrDu+vz3yzGt8NEFx3MCiqe13r1KH0/F7bjn2ibuGZ1TSpi1H07Q7I8XxKUcfvPbFv7xl74KCjiq5aUZo99rGxPRqf0xrr/N3zanMnTOHyMt98+taG8be8SPIxHRK7mir3Pn2/CP7p/Z2lyeiYUtTGcyzFCtSgorkAFZ9PLuwTv/ETbGGSlqSebfLkBckQZREt++QvGRVUfyqqEqQ9zk+LxPz5MmT53TIihYioUAYMYxlmleeiZwcOZkIdUBunB2koSCKUCPYlg2bUGXk1vTwgmhZBlREsMf75sUBVdr2I8y3nxrRg7ixEosc7h4iQ2DTq/CKWU5dCVyed3gCYZr4Bz+k/uZviXm8UYAkYd/D13f+0YPzw9covKoEZFGCRDWW9a7pmEfSx7ZHd/Xp3iqNq411j+2a89hGNpXGkkhhikmPapgYU9Teexa/8KU7qTMNPQuGM+vtLkmzqWCQHY4fWV6dltiaPrO3VI6rJAVXtidv//cXQlv3Q+CDH731hU8st07z4IxxIGVDOkmWnCIKeQtbkLDHaApHDshQ2Yw80FvU2V4xPBBhsQC6kIGGCWJYzHGY4WiWphiBoyN+Z26NsWqGHgmQXkPyEjjWnXRIkiW0j93rIjazT+5izJMnT548p0KUIvyB4pKs82VoQ78CJyzCfUmSBH9PlsJwy6APWY5FZC2LgBFUJwJCyLJNSSDmdnPBLhKo2A62019/gj9bpFYXO2vmohUzsDKBFtceZ/du/Jk/pXbs9DbfDb008vZf3mPeetuKyErS9iDjelANe5O9LhILWduiO7dGd+gOsdJ3dVLamSpo6Wc0A4s86LCpO7rKdrUKHd2puVOFeEo+duapAphh9jyw/MUv3Optn0ZuHPfsDymUsG769qbazUfa185/4SOLk8GxaUSdL3CZhiH0dJX0dpYNDUQcW1CxpFCKRBOlCDk3KDmFAVQYRIUBXBxEBX5UXoD8KivKIk+sXxED2ePRz50nT548VzaeUgTcXjceOcg0zdyeKwYOIB6ciUMWb5cL1ByyLJPuQxobpuNTVdM0MEZj1aEIQPU2lKB+9BJ7qP1s3YZYEamqYrx0GvGzJ59pItllwzTxhteoL/0NdfCQt+fd0KpKXvuPDyvLr1sgLXB0W/ZLkipefN2MKbwntn/T4JvZK35d86ihEVbTlpjSmIxmB31TmqLX/Ndzclu3d/gkIEHv+uja9R9f6W2fJ4yDA0NpQbOyRYG0eqlnS0AO0jVheKBwoD8SHS7QMrJl8hIl+WyVR6zIsUVBtHqmXlno+EQEGVfgKEGgFJkXoP0nuQPKLMhD0ouYJ0+ePHkugBNK8SpE4DmfTwW9aFoWy5GJiaAmRZEf21oFqrqWXurXG9nmHgYjMhRIzg7/PR9zJ37LJ+O/vN+uLiadPLm9E6J6i0bxn3wSP/v8iD32nHWVs+JTd//9R+LrbpipLFR9suKXL74jZ0gffqF3fZfe421fZdAO8kaZGcZbvHxyfLpmEeH91n99Zvbvt7/TKYteUvD6Pz+8c3GRtz0ZgJuAVyrhP7h3el83ZAmvocVRbMDxS44A2bY0hO9ckp5VbeccYLLuELPgWkBkc+Pj+f7DPHny5LlorlKlCDUIz7OyLPMcazuO7WCfz2foOsKOOHZrWU4G6vqeYWogSseztE/C9eX4aDf91FvsQIxGJ+mu8ghaOQv1DNN+Cc+tx5VF2C9PAL2IcbL54AuHn0iitCNwd/36aMmvnvOOSJIdVPmBKKnYj4M5rvOe65v/4oPTpiwP4bCkEq/iF3MXBxNNL/a9YqDJNO4M8eE45K4ZBl3kE3z4v7dV/OolbFs9t63I1FUkQ+IrdzZAshANJFhoxs6+GesPbHj/wgXP7Jv6mzcYd0U/pmmkyljgNb907L7V6x+aiybJZDyIN9Pks1mp7WhtR1slsgTWNXwoU6JIiRItcDQOq86SBmPVTCOo0CzoQ1EUFRE+kBYJkJuImCdPnjx5xoKrUSmCahFFQRR5luVAJNoIqarPsizHMkE+uprmElUzAzHq2a1sUycDevH0jiCXa2Y5Ny50akoun1jEGJsm1d5uvrFpb/+O7SvLE8W+B35+pO4/H8sdT65dufe9i6f+4tXizWTFwwjIpxy9e+X+D6+rKl9aHa4u8kdyy0q9w+cDXMLO2J6X+zd425MBXRMH+wtSST9NY9WfCQTS/mCKZc/4kN+FYNL++EPfYXtdu4kscT6n+6X/e+ZRQ2Ln7IlO23Co5qWdXP+gWV7sFBaIh5sZw4SfiTdWtty5TC8MdM8oa70k5gwvHtCIhiEMDxb0dRf1dpWbhkic7CFZoUQOcaAWC3zElVF1obW4wagoonhRIEPMIs9A2mKJL+a8PMyTJ0+eMYf93Oc+5328CgClwvGcJMM/4rUPAZiSJAn+mIbGC54tNS/0+KPKZPlzbSkZ1+2P0SfZrfPoHqZ1k26swtK4rSJAGPXofX1a/5AxDK9BY6hX63eaj/l+9CvqhReop5+mnnqa+uWv2J/8LHK4e3hWzUBVkKaZ8vaE0E8cCre9d/WrN1fHGivq9vfyw/HcOQHatMLNfUI8tX0G10HHOIopFCMXMF0MoiZuJrbFdsWtEyefyCBE93SWNh2Y2nK0dqC3dKi/aKC/MDoUdhwuHImf7+2XD5hrvv1KZF9rzkgNEVOuYaeWe1enFGbmlo4ZP3qRi5KYYVMZvn+IPr5yKltT+vb7lu5fWh6/TAtQLoB4NEjiralueKCQc1QfUv1IkbEUFKmFtdrKacayqSa85k1xIgW87FNlVRGInz3IysQ5e14m5smTJ894cBUpxVxXoqLIIs+DIHRsB2pczq1ndC3LuY78Ln2vBM9RRUFqShnuGGAG4qf/es6t8dRKVOD39owtFrJ2xfZuGtx8JH2sOd3akm5rTre1ZtpC+1rKv/T/UW9tobZtp/bspdo7KMvSKkuO3DwvWigNR6S2xTWZGXXirHn7rmsYCDGpoCDpTuXbR7zzujCWFW7pK21P7FxaNExnS9gilVdIjX4+kYwotL7/Nbg2b1bnxMa26fbm6kN7p8eGw6wth5BfYRTK4VMan4j7ZFULhk53vncOipPUtd9+te7pLcypi8wg+thQQc+04hnrDxbtbnmn2z0IIEVTw40lvVNLLrHD5dFA+g51UddB5Fm5tGDbzJED9Qf3zBweiDCWL0SFfI4qIh404poZ2dsXaYsarMYKXBJhQkFB8bkWEOXjy5nzEjFPnjx5xpOrZfQZRKAkiZIoMiwxqOHYyEZIFIlXBtfCog0i8vwkzJgCdWc8Tf3kJW5PCyPyuDBIDcZp0+1FKitAH1rnTKsaF50ESvH53vUHk4e97eNc10Qte+hvvY3jDC+e/uLfvbezUiEbcMWQekC+eXGGG3b33vkPf+C7+yi/n0ok3J0ECNf2gVt/++iqhfL8ZeHFsiK5a1FHFdcGMl/ufXV/crQrry8vmibs3zmzs60KPgccf4Dy0xTNsDTCKIUycS5eW9++YOm+USYy1sGrf751yf++RJzynYob9TSWRNKDaFpnO9/Rh9e9+ImVGfVsi+4vNbouDPYVDvZFhgYjmbQKSYflbNWXRYhOJ/3uKilapdQQ9lM26Ft61Yzs2rlGYYBYuWKhSScJsiILEjHmBWe7fJk1T548ea4urvw+RahQeJ73qaokClDFgkbUdJPnBVVRYVPXDce2FFkanXQZL+C3ZZFaPhPdsMBZPQcPJqjWPrJ4k6ZwYwW+ZjaSiHOZsYel2aSV6s72OtQp9h7TdnrOM3vYUzWK0jPkM5jOeVWGRFyiHX+RqyQfRDGQRoceXCUGC337TnQuwkGltSs6raoraGm2kzEyumWCeLId28Bm3Ex0ZLoG9EFQngLFIwcjB+mWETPj+5MHn+95qVM7g9mXiQNGlGXyyaSvpal2x5aFseECluKCtj/A+AsCzPRKW+ZxIs3YlKPRuj+QLq/qg6h6V1jTmb69e+Vjb/EDw96uk/Ci3LbPMF/hJIwplUeXVJOHdU4g5l3ZTxi5NncnbVmcoQuZtDzYX9jVVtHRWtnWXN3fU+w4DMvacBGnLdbJfcu2OYgTQxezGWloINLRVnnkUP3+XTMO7Z3R01meiBbYhsxgjsEsdjhdk0xDoiiGw2wYhwJI8fFoRoXxqZvjS6chn0rcayp+1Rfy+wIqJ3Bk/oKL95N58uTJk2ecucL7FFmWJVPeXXcsIEEchGmGVVXVsizXvKLJsgzoyEs/6HwOeobpn7zEHukiSlGV8MM32sumH++5Gwd6tb4nu55J2ilv+zhrH9+/4H+fYxOn7Ldqq371H/f0NEROaIrj0AgrOjZ56ubfN8/6t596e11Ah5hlhTs/euPW26brMstTfIQuUDjZYZ1+Y1DHOoQp4gpnitN9tM/ERp850G53JPHplzShAFWUTqmx4eBgf3FPZyloIw7zEiX6aFWkheqIc8tCbUa5/vxuZf1uadCJZ/lk48zmWfPe3Tui32RnPrNr+c/fklq7vF0XRNfd1z79Z2uSwbM2MhCiU0lfKqEausSwDkNjXiD6z7EZEHygEdMpXzwWTCd9limMtAxyajAQThYUxoKhhCCSTk2aIfafLJszDSGbUbJpNZ1S0mkVO6BTaZZiWEwM/DAUw1MchzmB4mjMWLQFGhrBJ4qWHFFi6bpic+V0Y06tJQkMJ4qyTxYVCXJxXhzmyZMnz+XiilWKULGABASZyEANRfpMaOKsj+cdhDBGIBOh4uHdeU65wLlvTQT2NNM/epFLZMglFYfwPzxijas5bgtZj3f8vlM7XZQoSX3tj7ZO/80bTPYkY9c898o/f2DH2nrMnjXGlm7uu/4z/+NtnMTg6vnPffHWvnJ38PpMCMRkMm9SpkkROy8TFoSoZDzQ010y3F8IQgpUlIB4EQsSJUmsWOijZlWbq2c5UyqYoajx69fl7UfZPmaQlrILl++uqOr3znIWVA2v/fnO6T9dT6fPY0ajhyxTPh81OAgfQZXt/NStmz6wxBTP0KcIGSKTkbvbK3q7S5Jxv20JoPQpTAuCCUrRtlgMihCRL7IUJ2CORxyoPdKHSMIhg7Z02nBoB87Ecg4NUs9TijxGJEMRRYg5FrMgEDma4xiOyESHZmmWY+mQikMqsh1at3AyS0bXWYYqDdmL6o1ZVWZJGPGCIMiiRMaaXZNVeZWYJ0+ePJePK1MpssQ5IXHlDBrR1YLEyzN8tm0LkcWhmIfKa0LOdkpmqF+9xr510KvdGyrQlx6yx/saNw9u3TT0prcxAsaR/uxNX3uh+tU9NDo+PElRPQ/e/Iu/WOmc5vn3JKYfy9z1wL97GydhhQPP/+O9h1bWja0j4EsJ0YhJX/uxmoG+wkzahxxWQpKCJJ7ieZpTJHpxvbGk0aopZSMRBSHU0p75xUbpQBfuYwdlNbtq7Vv+QMY711lYtG1wzV//RIiemOg5GpAs9a1bsu+WuZziv+7vfsa2dyVn1r3013c0zywk/YCnAjIxGfcd3Dt9sK/ItjkFKyAEYbdD5Sx7us0q0gvI8qRBwJAeQdB+JK+4h6GlRSGbgozk2LQDehFeGCSjKwpBCzKIeGEGTQkSD84DTTRJoAv9VknQrihwKiK4IEiTOZY2Mk3HtDBIRmJLSMRFIdDaHCfykFsFSSCicoJlzzx58uS5CrkClSLPc6Lrw5qBCo6iodZhaNqybce2oI4TeNCIE64fcYTHXmY27GHd2f2Emxah999wigfC8WDQGPxBy8+8jZPBeO6e6LVf/rnSQ7qpcmRWLPq/r99hC2foqcoxuwvffuffeRsnAQIkef3Sx/5+XSYwoVwWjhYQWG3NVQd2zzBNEW5GxnLA8fEUR9OMIlHLG83Vs7XiMKuogkh8yXFaWj/cnPnFa9KRftTPDqn+9I3v2XBuk4rFg+at//p0yaY97/SzMoJdVqJFAr5jHbR+wg45kqSDH1m3/sNLTQ6rKfP69V17lpR2VshnXPhs6PzeHbM72yoFSoxQIQ6xcDueCnSFYC4YARNVX1Voz6jQG8ut8gLEMbh1QHjtgHy0h7egzXXq6VmiDynstiuCCqouNOuK7boSpzRsixzoTYblyWwQQSaW2JGDbMt0LDIpBL4FupBzW3fwTtY8TdQcmidPnjxXG1eUUoTqR4DKhrhqAHHIuN6e+ZxGdByHI1MSiRcHL/TEYzBBfeG7J2aVFfjxFx60SsLe5rjy3WM/iVpRb+MkaAff+bUNjU++xeo61P+OT25+5JanPjwfJIMX4h3cuGFg0aPf9Dbewetf/+Tma8u9jUkCaKdsVjq4Z0ZnSxVN0RKW/EgVKF6VcCRALa43Vkw3AiojyGR1PS8JLEsiR0trew5nfv6a3DxsDjHRYCS29tbXcyc8Gwu29Fz7r0+IXeccoea4N//9jzIh+bov/0wYGLZ9Sqqm+PUv3X9oms8L8G50tlZs27xIQHwhXSDQfGEQBWVUVmCDXESIOA5kaKwIjl9CpQV2TcQEHczALTGk7QUpAiPHsRGk1Z4YN5TkBlNsLE20pl/FYdkO+nDEZ5WHnICKXatTkA9ZgGFphohBskKFP97MQAgTY1U2UYrEQTN39jkNefLkyZPnMnHlKEXQhaIoQK2EMCbuX3nRQSARTajWoKICjTihlq2ckaEE9fnjSpFn8ecfsBsrz9q3NLZsHnp70+Bmb+NU1Kyz6vHdpTubTWT2XDdvx7ppaT9PhhbPwoP/t7P2u096G+8gds+67355tbcxGXAceniw4MDuGbGhAh7zfqwqlBxWcVWRM6/GnF1jh4OsAAJRFARRYE8S0JZhvr0n89grYntKj9Kx4oq+Vddv9Y6dhfLuzKofvl7Y1CNkTL5viDHO7L3QLCp49R8frNzTMeP5vbs/fP3bN9anfGcV7u9ky6bFfR0VYRz0M745Ndb7r82E/KADyVAvJkPL5B/pXXRxLdRA/iEiDyBtB9u2ofllWCTYCUjjjIxRuynDbanRLEQHB/qQfBd+IDffI0+ePHnyTC4utVKE2gjqG3i3XO+0AHHDRerjU6y0nBdwNjIDXiYLnG0HQ5UNVZRhmiAUoXLiOQ72Qxgv9AQGYepjX/WUosDj//6UJY6PcZx3EjViP2j5qUOdbsN5hJI41o1MokghqxrOyccefapwwzZv4x0k7lz7f/9wnbcx4bEstqej7Ojh+mQ8oDiyn/b7eWFahbW4Xp9R5YQCvCATjQjtknemMVBUr2/P/mS90J1Nx+lEQdHwdTe/YzLoOygcNguGsmJSCxzpqjnQBwL9nYZyQMUlFkw9cuvCsih6+f4Zg2HOOzA6nnvyRicTiFAFPl76tw8lCiMyL/KuUiS9p8Rv0UkD0LCTCD538XFuDxyEACAXc6PMxyHHc2HgnYjCvPPlPHny5LkiOI+uiDGB53mRmMCWGFdwwLsowpYE+3MBzhfQnYoiq6rMsoxlOyAToc7TDR07Ns+zgkDcsYxUchOck/tcAjI+bRLYuBLkA8VisbdxJvpDdKLE964yMRKz1IPN3saZkA+1eJ8mPMmEb9/OWft3z0zFg37HX8CEQ5K4Zpbx4Bpz5VyhrDzoLwgoflUg6+vPmMZy+0AwkQ3TEE+eAXg2hiLCkWmhfYtLtzy46IVH1/3h3+5vu/96fGrugPMF9zaX7WrdekNtInDeGccyeYZcFVNTZAVDsuxTQOwSX0UcC++gGuGORl5wCITiyXcHH0kDDOTxScEEyMEizwkcefEsccQ8STJdnjx58uQ5N5dUKQqASCazW6Y50m+BEWJYFtQiHMztGT2iKPh8iiyJUBlrmiFLCpzKMA04qefE2Qs4ObBP6lfNOWgZbzCFu7O9z/W81JxurffXeXsvgsUvHBFi57KDyLd3y8YoFNNlxTKZfbtmvPbC6vbmalOXgygQZgIix91/Tfq+63Bdjd8f9omqxLnTXs+RxvySE1JtAZGE7Th0Jn1WC0GnQ9N8Wpv93J75++LrP7H6xz/5eO+qOUSjHYd2HJ1x+otE85xLZM6I49o4BAIKJirwVE0Hn097nZHTwpz8ypMnT548VxKXTilyHAdaEGolkIaO4+SUInGsh4jZGpZlyVEyEWpUsCyjKLKiSDzPOQjphqWoPqj+DF2nKSy4lhLPWYlPRFJZ7wMQJnfjfR4PEEYZK7svduD33c/uTRx4Y2hLjVLFUqON/zOAcUlvtvz5Lax5ZmuIdm31W//9p99+6QuaOHGfC0J0bDjw1qZlRw82IEuUHLXYiYQYf4Gf/uSt6RsWicGwT5B4DtIX0VrnTmI4ErBLgjaPOQHzlsUPDRR4R94JxjTCrI0ZYnCGZA09pB5eViNu3v7hP/7JrE7n939/x4v/9EC8vhzTtK3IzXdfs+GzN6bOZFUbJKlp8FpWzGZkeDdN7uS+TMtkKbIiGi6cFnjiNC+v7fLkyZMnzzm4dN78OJ4HIWjbNgg70IWk8sJEIIKCJGrRtmliIpsox1z4swFVmyDwIBPJQDPLkNM5WBQl0pto6FAHQi0OMtELPXkAmfi/T7PDSe/Kp5ShJdOwu4h27ImbiWPplteH3toV26sj4iJFYIT54TndWk/afheDf2dD0uyVv9lVu3Ef8btxJszC0LZbpg1UBb3tiQcoKhBz+3bOiQ5GRCyGUSCI1cIAO7Pavv8aY940SfZJkF5HKa4wwo6hDcSoln7OQlijTFEySsoG6TM9UyVtN27vbNjRUXJs0BfPapGAxTOZiC+6oJGPZ6Y+s62hLSNaiAzxWmj/R2966ePLTjM2BBdvmnwiHujurDh2eMqRg41HD9X3dJTHokGagYzmcBwxzJlJqS1H63iKV2llZpUztxFaaOc3zTFPnjx58lxVXDqliAFEnKOAKGTcNShQ4/IgExEivvWIgiT/RkalzwjDMJIkkq5EjvR+2TbISloUyIh2NptlWTih19mTCz9ZGE5Sz77NbGsiw4KwKfL4lqVOdfG4dCumrcyGwde3DG+PWwl8fI2rjewpvtq2bOeFKUUa4Sl7e5f+aKMwFPd2nYqjyC33rjp4bYPBT9xHExsO7ts1Oz4cUZEScvwSw8+psdctMNbOR7VVsuwjc2FHf/WgFG3TMgy7qZs3NCbN6DSNIsVRSTrFmzYQTNnX/WDziu9tqH1xR93GA9O2tEk20zq3DBoKqYDQsrTOqClrfGrr/8/eewBYdlR33nVzfLHT9ISenLM0o1HOCCEkEEFgMNgYYwyssb3GXmOb9bfrZXcd1mHXEa8DSzKYjASSkFAehZmRJuccO3e/eHNVfefc9yZqZjShuyfVb+68vvndd2/dqn+dqjpn3Asbooy95uN3vPjQLHrCIGt4Y+JY7TncsW/n5N3bpx3aN9GrZEnoKNRIIqtUdvq620BBVkrZgb7W3iPt5VLOILpD7CVTozlTVE0oRYFAIBCcmbGzvTUUYWNkZTrwmWPHREkCjdhYiZ7V2NkMipqGg1csy1QVNYqTIIoURTUNE+ROrVbVdUXXVBx1eaXJxIEy+eHLygsbmjIRWDaLLZgyKrGe4T5vr+7cXd3LTh7mnJDk+f6X+sOB5vJ5Ynrx9Y9vsw70NJdPxHGqd67Y9Ytvf+WB2RWzue4ypDSUfeO1xcMDRZtZGeoqkvK+m2rvv9lbNpu3tdmGbZ5vr1cJh33oXe0s73CFKAbXUKv1tpzoW8b16K1P7X/o9/593jdfUAab/izlweFZj79R8JvvZqJKKlckSdn683f9+PceWHPnlBMrEHC23u62119ZuuH1Bft2Tw7K+WzittB8keXyLFtIMsUkJ4Vu75FxO7fO3L5p1oG9XVA7gBPCBbZk2JX2rggEAoFgrBlrLzkNFEVxXBdUCxAEQXLUY85ZME3DsgxFln0/jCnLuhktdSHje14UBY5tNQZTX3HECXlmrfTtF1TKmoX25A72i/fRKR0jrxQZZ3vr+5/pfX4wGm6uGiFueOnwHZ/7J/l07c6v/PePr759IlXlSE8DvF1+cE4O7J24Zd0c37dMZuZp1tWVj95ZWzg5Ni3dzWd0dMB03oZqSNtxFFcGyz9Yqfx0nVlN/EGt1Dmxe/GyjbYTyJws2uGv+OufuOu2KV5wyqnX/+/P/fSWfBpCGfnN9/xD7zjre3/xodA87skSLrtcymzdMLu/ty2JVYWrWeqYkqUr6HkelmGXKCapn+wkISyRY6yJcNCdqiHrU9rJx+8LZ013DPOKDJkjEAgEgrHhEijF1EW2wTgPg0BLOy/GUZRAWXYGQAKCRtQ1LYopFHW2bStYFkq+78dRqKroVftK7JjYAMryJ9bI33+p2QKYtdlH76PXzxhpmcg587xt/p6nhlb61G+uHCEK5fiXP/QlpeekyCLwA+rzZ677+D2v3jLuLEGiLwmgsdJJplSuV+1d26cdPjCeUdUgRisvZHT54RtqN8wMDUPLFHO6pV9wJYTGtFapHen2//QH+eFaPCSVQs1ffvPrk8cduf1n+2/40++QSqW56wns/5X3fu+T13GJSJQlClm8pX73p/7PzodvfOw/3sXSICbY3Byp+3Z37dgyMwoMEOAucXOyCxdqqGT2xPiOed6UtkSSeKUu/XSDtWGf5Ycce2pg1D6op5G8Sx68vn7jIsPNO+o5DyMTCAQCwTXIWCvFxghoDjIxDBljUAZr6ChbjoHTjZkFIdjo0QjqEPQlFHRQVIaoLCNNxQjOcurlI119ZYAaBXtYkqpPuockPyTrd8srNzdL6xnj2R/8/Ig6yIki3tNDDh+hP/j+a13sxbs6R9awp0fskb95beLXftJcTmG2XZo9YeXHbt1yy9STvEReauDmgzqslt1KKVOvO5Vy5siBCfA8NKKaxMzL2awp3bPIv31elM3oVsbRdFU6n76Jp8AYj8KwXqo+uVr+wSqnSutDcrnY0fd7Q9+87X99mdDTP+jguoV73nlDbKhm39D6Gyd0DFH3yOCL75oVHg2C59XNXdum7tk5VUr0RmhBW9Nbs3zOxHjFrGhml4JOEBU5iSl8exLFpSrf26cO1zCatCqTjE0md9COFs3JObAnvD6N0woEAoFA8GbGVCnKqSscKJeiKDoWlAVWapqmpCOX6XGPghxb0DT4B8rSgD8oryQQWDGjDAcWoPvfVCc2978yqAeoCwcrONM7LG09IIXxSfaq62fSX3v4wsPVnApl/NVXyd/9PVm9hh862Lt8zo//v3cNdGaaWy8aJeHLntxx6599X60cHwczPH/K5geWHFk2ff/U7FnCQ18SfM/Yv2fiof0Tq+UM57LMZYXIBjccbhmyMa5Abp0X3baQ5nOGbmoKVkUuKn1BmmWUhl442F/7q0fdPX18iJR82fuvz/zl/W98pbnTWVn5+fe/8t5FVG1eBki90lBu++aZ3YfGqUzPctciVmtGWjwlWjKDzphAXNfQ4adgb9108HXqVSAO4a2h6cuFA5jwjdM1zTRQB19RtSyBQCAQjD1jqhRBDgIJFl8niSEo2EALQsEWxzHnDDQihotQVNOydF1DIxxncYQjRrGZWZbSgvDKK94OD5BvPKMe7JPqgXRSILQTeP9tyTtvPNuwnvOAUv7aKvL53yfr1pG0J2him7vfe+sLv7BiqAWts429Loa5a7rv/tNHnV0Hm+fS1D0PLH/1g8sOzmqFh9pYd/kw0FfYumH28FCBx6YruRpXSEJkIuuKlrfkG2eH18/iUyaomYzedKk9EreIc5RrYd1/YW301eec4ag+LJWvW73+v7/8mTw9TdPzidDW4k/+v/dsuWlywy4LL0L3kfbtG2cNDxYNrud41pSNhV3RvYujyZ1Sqm7TKz9B3sIh8IGep+A6UpmYkr5BqSm+uUIgEAgEgjMwdl5ygLTUbPrcPpHGehwBDYWZJBmGkclkXNcFWUlpEvg+Y1SHQjDtj3iFysR6QL78pLJ5vxIl0hlUImnN8p+/l5ojFOuZex75zd8iK1eCZGyskeOksP3Q9G3DPYu6qrmLHcdQHI5u+fLLbau3YqNmyt6HVjzz6Tt7unKXoUzsPdL6+ivXlUs5jdmtUtEmpkY0jah5S1k6LXnfTd5N86SuibaDHhPT6sgIpTGUY2geV00lOdzPhkq64ofKkaoa+PO9zc2dTgc3jE0fuHnt/fOSdCQQY+Tg/omb186rlrNoR5QKtqrfPi96z03h1Il6vuiY1tErb54AgR+B3w7AFkU5OgmZKBAIBIJz5dKMfT4tDQVpO3Y2m4NSLAxD0IiqopimcUrAsSsO+GWrt8tffVqp+c3fochcVeCTaCqRCLdMMqWDffhu5lqN7SMAHxgg8xaS6mli69GJE7735x8+Mt5kspzoSmOcxLkjMd7SU3/ob19qf3xlYw2XyMCyuU994eGDk845YN1YATe/t7t1/epF9ZprS3YrL0o0ydn0nsXBoslR3iWarlkZx3ZtZdTayiFtezX/pdfrX3/eDQ4PmGvfKAQDv33wTyeGh5t7nAxXlMO3L3jyC+8eKGBY5ziWD+zp2rxubhJrGWbnec615NsWBPcvS1pbXcM2heoTCAQCwShxeSlFTVMLhSJlNPA9mDeNq8F/ByiVgTIaFLccaI5IKGb4DXPo/Cl8YhvPWqNlgAs3bah9/CORwtWEO/VEp0QeGJS85sBn0CLRgjmVjuyzH8XGYjTrHh0wcTY4z5firvUH7/7Hl4xtu5orCQlacs/86cc2Lm1tLl9OBIG2cc2Cg/snZaVMQcpbUrBsWu3uBUEhpyqqqpuGnXWafnCaR4wKcRTt21v+9kvGG7tUY8N68/CBu4effn//t3X+pnEtmrr/fXc99yu39RTQXBv45u7tU3Zumy5RLUsdV3Jac9LdC8M7FyX5FvTgc4VXowQCgUBwWTOmrc9nR1FkTdNNy6I0URVZ17SroIEMSvpyjXzrOWX9nqYOcwz+3luTB1bwjgIx0fV4Y/XIsy/qfu6GzKYHFu+9Z9HADXP6bl1UGpfNDwXqcBm2ggZRe/vtg737F08khcKCn245NH9c48AzYYRs5vqeW/9t9XVfelLr6WuuTSnPn/rUL6/AeMKXH9Wyu3f3ZBZk2uVWnUf3Lxy6c2GUy+ioETOuk3U0Qzul0XY04IyoPI6jZE+v5hsZpbcv4PoUf28xGTrxq7mq7H/opp/85j1DWZSJw4O5rRtm79s1VWV6jmVAJk4fxx9a5t+ykGQLrmbqaUNy81iBQCAQCEacy6U/mazIpmlqmoYhWyhVFeXq6EdV9si/PKGu3X38Phez/PpZI+9V+82ErnGoVRnOqd3t+voFuZXXZVY/vLg8e1JzcwPGpu0oLX9i+5SeqNBbW/rs3mxvFeXtm2gbiN72/9bc8z9+2PWDlbKPoaKPwcd3rv/UO+l5NmGPDWiTCwyvbhuSziibWAhWzIpsWzMs081n7Iyj6uhrqbn3aAIp3DD1eZPiKe2JlM3Ekyb16R3rMksD6bjhnBvG7vfe+rNP3V614clgo/nGN+YfOTheZ1qB5rKKvXRa8sgtwfJ5Sibv6iATsT9l81iBQCAQCEaDy0IpQoFnGoaqKoaJ4d6gdL8KZGJqSpS/+DVt4z45oc2fY+v8196dOGMS1C6n55pzR5Eok8Om00oQg5UbFpZuuW7md18s9FarOf2hf3mjnbs8l23scBzOb3tt+JHPfmXul3/q7j0inTxunU+a+NJffWbtkkJz+TID0pJXtZNY07jGKZ09IbIcXdN1M5MG6EuDhDd3HWXgexRDdR3l5jmBppB4/ITIya1zl/bp7Y0daEthw2cffurTtw+0miATuw+NW7960WB/0aJ2C8tnNOPGWdH7bg5mTdGc3FGZ2DhSIBAIBIJR49IrRSiqDUM3DC2hTNM0KNyVy9I69ZaAKIEJdNSBPvK3P1R/8+/1J1arg5Xjv0VX+Z98Mm4vjGKL84lkNbc5dxQljPXhWmM+LmS//cWHX/7gdaxY6PjBs3seWPaVz9/+9O0tvspwbDb+GCJTPrE7+OX/+uxNn/6LzPb9chA2jj0GPKr1//GRV6eTRD6NGfJyIEmUSiUrcVlJIKlLsyYRVVEN2zKaAfqau40B8GWKqmqGPn9SrKmM6Xrc0d5tTihpBYYdPbPP/eEjT3xofiWnQ0Wpr6dt9cvX1auum2QKLGcb2p0LokduDSaOt1yQicbV0DFDIBAIBFcEl14p6rpmYqAImTP4xxmjyhUYXswLyN4eaeNe6eUt8h99VV+z46QbK0u8Jcv/4MPxCA5tfksSRuWTn2/V1fbMa/VbsswyN37uAwOtevfczr7p7YSx0tCR2ZuHblk1fPNGvyMwQNjkhsNbfrz9fb/+1dYfPXtaVRIWMvvfc9uauebRgNWXI5zJ9boN90EmkqbJk1qJahmmY0EaG3uxpWADtKFo6s2zA0lRGA7YkgbtjqE5U575q0+uuW0SyEmQ6IP9hTUvL+WJlmWZHHHbsvJDy/2HbwoKra6ZsUZvgLZAIBAIBG/mEo9o0TTVskz45KmjaE3T4hBDOY9N17GRIk7Iq1ul//dT9bn1ytpdMhT2J8Cnj+dLZ7C3L2NTO9Etzpjx8sDqw8GR5kJKbKj901rL0zsH50x86eF5TJYShUza1te26cDMnRVDszas6Nw81fCVZM7mgRu/unLhV5/TegeaB59M7JgbPvH2Z37pxnLhsh6fHkfqnp1TaWC7stORk+9dGrm5DMi1S9Jyi9pUkhhI+CR+bafJCA+VxJub6/uNGXtnoQEYUs7wUHbd6sVe1XWZk+XO+IL08I3+LfOSTCFzqQSuQCAQCK5lLqVSBDnoOJaho8c4yrimY9erGMp29UoqDqF0P9BPvvWcOlg5VQbOmMAeupHetZStmMM7W8hYmkqHotJTPc8kp3hgkaTQNXtntO1fPAFkIqxgcKfzhTBrrb1/7uY7ZvS3aAZRb/7ehpu+9EzHyk1SGtnlNJjGhl+4+9VHltZdtbnmKApRTogFcumJQm3XtulKYoFSnNpObl+iWq6F3ROb28caUKiccZWEr2w3aoo21KofnNBaWNKjqhiYp1pxt6ybMzTQYlEzT7KTWqR3LvOvm8lzLVnTMbFjolCJAoFAIBhbLqVSRJlooDqklEVx4thOnIA04Yp8JSnFhJLnN8hv7DxJBi6ZTj9+P71tIZszieRd1Ihj+YMYZy/2rzzkn2RQPBOlonlg4fie6a2+IWUryZ3f2bToX39mHOo50/XGEzt/8t8eWXffbM9FiX8iszcOvP2ra6cc8HRJH3Zlpl36XgS+Z+zaOtOQTEe2F0+VViw2UrNcc+vYAwmbcS7R+NCA1D2khXLsxcSy/EJrqTycWbdm4WBfq0bNFpIv2OrblgQ3zuf5lkyjV2XzFAKBQCAQjCGXrJHXskzTNJRGKyDn2EWRkCiKVFWVrpwxnXDRVY88+spx05qqsHmT6duupzMn8pbsaHnVPhN4Ixl7ZWDVhtKW5qq3gioktDU4cuFj6z/+wb9e+Jf/rg4MvVnYwtNhihy1F7/3n9+x5cZJARxyIpy3DkbLvvHyhG88PvdPv/bAR//sfX/wPZudanEceyqlLMgzVVI0VZvYaWLqutSJC6SqoirXT/Mg8ZvEkLmya/u0gb6WVSuvH+xrkxOjyAqWpt44J7x9EcsVXN0UMlEgEAgEl4xLoxR1XbMso9EZEcQN6BJFkTFMSJJAmXhFlIpxQvqGycrN8ue+dDxOc2uW/f2vJ7/zATpvcnPNWAI3MGLR6qE31gyvpeQkXzbnAlVko7/ENXXgbTft/aUH/XEtzQ2KEnW2HXznjSu/9Dvf+Op/2Le06806Uo3Z/Cc3TXx2fXMZLkZT+WUwMqmvpw0+NRmEojIBZy89UBGSFXlCgU0sRgbXNK56dffFp2+pl3MWB5mYs1T1+hnRgzfEbtbWTV3IRIFAIBBcQppKEc0cmjY2TaSaBjLRxEbAdJGBwOFcN/T072XUxe1MwDWWa9ji/KUfq//6xHGzmWvxj9ybqJfOjhbQ4PXhdauGXvfpSZ6xzxGWc4mhD61Y8JPP3fPtX7vh5d97f3nZ/MpNS3Z88M6V/+Xnv/2H9798ndvbphP1NPqv60Bt6XdWkyhqLsPZvHpcqzQXLhFhoPcc7tCJZqlWa06Z8hYxaMYIqCApqura0oqZni1LLnNMZpjcyLFsgeaLlrZiVvTeFfVsztQtXbqihnYJBAKB4OoDyyEounQD0fVRN2CoqmKZuq5pxzrnM8ooelLUGaOadunbK9+SICI/fFn+/kplT7fMjipbkIlvu46eEgBlLCnH1Wf6XnhtcE2des1VZ6bzYPXef3516YB93IDL+NInt9cnjVvzC7f2t+Bw5vUrxj/5ew8+8QcPPfkb96xa1kIVOVeObe9UU2WmTpev6r/9S88b+w41V4GYlmVWzF/a4H71urVuzYIwsAzFAKW4eDoosuamSwskfE3XLUtf0JUsnhpnFb1Ac3mazXBzWht9+Ib6u5bX8znTtI/XpgQCgUAguFTgiBbOoWSXQSZiySRJSXLygNmRA05uWaaFPkqOW0oYKETGdE33fR80JJSjl3lz25od0o9eUcPo2EXy6Z38fbfRG+fyUY3jfBaO+N2PH3lqT31fwt+i0VmJk2UvHLjtzx6d+syGznX7ovZCz8QM3nHOZz+7pbj1YHliy+E5bVRTmCKVCnopo8QKBz15w8ruu//n96dvGShN7ajkUvMz526d3vntTUv+/sfZzXvQE+BRam+7/ZlfvrncZo/G7Rjsz+/dPTnwTFVLNA27K5xCEsuHDnRuemN+X3e7TJQWvViwrXeuYONbLs3TeTPp4GtJkeKulrDocteQ2rP8ptnh2xb7M8ezXNbIFLOqrl7mL4JAIBAIrgWkA/v3wx9N00DBybJCKfXqdVBvjc0ji2katm2pJ4dQi+MkYcyynHKplM06l3/Z+Hc/UlZvP94C+5l3xdfNAKmN82NfslPOtpa3P9f/Yi2pN1edlc4d/ff/tx+0bT4AVwrKrjx3yhNfeNf+uW2E8Y6dvY987pt299CeX3rwO59edsz3o5zwn/vylol/983GIft+5eHv/MpSpspz98X3/vfvW69vhH1O+d1P/PiP14+LRvx2gBbdtmnm1g1zGouqFt/74LO2fTxyDOzQe6R93ZqFXs2GRY3oHWqba7hLZpKP3ktbc5eLUgSgdhT6YW24moRRel8BSVJkwzYzheyV5ShKIBAIBFcxym/91m+pmqYqCk1oHMdS6rMN9GJz+8iRjmJBJ9snFoFoUORcUTVFlsMgMAz98i8eV25Seoebl/lb74+XpjIRftMYl+yc81JUfnVw9UsDrwbsXDsmRo5RKMVtO3uV1ChqDpSSrHto4QSqK37WoIYxad3+1tc2T91V3nTvHC5LasLf+U+rpnz9STmKiaKU7rzh8Y8vr2f1aVX7/i+9pK7fFLmGnzVV0JWww1HWf/jWoexIdrADCRgG+ub1c3ZumalIWkHLa4rux8ngQKHQUo4irVaz92yf8vorS/fumpqEhiapBSnfJrfkXXPuZOldN9NJbZeRTAQgvaiqqlsGRijSDd00QCM6uYzl2EImCgQCgeDyQfm9z39eUVVGUSaCboOZJBkVmWiDTNSPd09sQCl8JTcMM/3qRNO0y7mEBL0yVCU/ekUJ4+Zlzp/Cu9qPt7qOGfWkvru+b+XAq5sr2xg5DwMwVeXueRNUy+7cfJjIcn3ahD33LDwyvYUpElcU3XC6NnWbvUOZA31b3neT76hMlvpmjiP5vFOLdd1641P375qTZxKJauW6ox6+Zd62e+ZueMcCNm6cNVRRDEviJMln1nzopro1Yk8SbrtXs7Ztmn1gT5dGzHa9raAVDEkPaFDz9H27uo4cHL935+SBvlYpsXWm2cTKS7msak8dL923XH74Vj7xMpOJAFwPyMF0cIuiGZpmglzUVE2V1ZMs7gKBQCAQXFqkoaEhEGlhGIJCbK4bUaDYa4Ts06EUfNNATlClccIM0wzDQFVk7XTjai8f9nSTn7ymvH7Uybau8f/y0bjzqDOZsSFm8SHvyKby1t21veduSjwFNeE3PrY1lvnQ1PZDs1p8QwY5ZnnJ7d/bPPfRNYdmtflL5r5437RK9ugAI86n7iy37Oref/Os/vxpnpFeDzp3Dbi1RCvXqGNtvWVaoo6M3EmtidqW9XMP7p+oUbdFLmZ0yzFoPZAqcVBltYAHlFCNqCbUOJiuckVX1PYCuX4Gu/U6Y/rEpstOgUAgEAgEF4A00N8PYi5OkjiKRtxJDZxZ1zXTNHUdhcMpxhL4MprQhHFN0+v1WsaxLkNryuEBsq9XHq5Kw1Wyt0fa1ytx3rzIWxfSD99FrTGMe1yOK68NrtlV3VNNahcZNA/EIlNkJh09CecdewYf+cKPem+a9+yHltTbsj457vIG4VymDA5Ba9gYAkly+6YZ27fMUhMHZKIpGYu7gltn117dZa7da4WUUZ4wwhVJJglRiDStM7ltXjCpXZo4ziq02aATmycSCAQCgUBw/kgHDxwAMaeoWgyc4A9vRDg2hOVUkZgCwjShPO0ZKddrtWwGRyFcPkQxeXqt9KOXlThJ9VRTmjV/x4Kp7CP3JO35sRNO+2oHfnD4sYAdH8AxknCuJGzRS/trGX3n9RNPHaJy6eg90rryuZsUrqJLamLOGBf98p29NAyjiO3qtVbvy+7sc4mkOBafP8G7f6lXzMqarhiu7Wadxlj+5okEAoFAIBCcP82xzzqoRV0HpQg0NlwksiJjH330sH1Gow5jLAhj23ZwJvBg5+aGywDGyKvb5H9/Vil7p5G48yazX3kHzWeay2NAb9D/b/u/c8HNzedKwz/k5dFcyzkZHsq99PTNNNZzzM1we+744GN3lTSN0Bi7ZspQx5DliMKkZkyGgfrQM6huZWxIeWdJeAKBQCAQCM6RZmmKBsU40lIaay4GTVNd27It4+ylNY6wliTKGHw1SNXm2suDoSpZs106nUxEJ9s3z2NjKROBgAbjzHZ5tKMvgka8bHr11Wv2xjfmJ7Fmc9uVnGmd5D03hZZlaJphOrbl2iakMNvMZvS2omo5hmGZdtbJFHOmY0FFpXkWgUAgEAgEF0HTpohzErrtwBbhixjaAidJOyZCcZ6O4TxD2x98SxShXUjXDc54HIeGoZ8yLPpSEcZk5yHphY3yxr1ykLrXNnV+73XUD6Ut+6WEkvuW05vncntsDaAJo2uH1z/X9yI9n5HOVy5RqG7dNHvvzsla4rSSQmdees8Kb9FUpuuKhF6rJTQoNoA5NC5KCtRLFBmdWosWZ4FAIBAIRojjSvHigRLaRHR0CJcuNjecAE8bneM45pwYhgWLSRzBjtql9iEH1zNQJut2y2t3Sf0leaBy/GIeuCF59y0MNOJgReKMjG/lYzxEuxyVVw29saO6q5rUmquuahgjB/dN2LR2fhI4nVJ7xlDfcV1w7/XcdQ1VV9OxzOnTOfqIQDkenxcyUSAQCASCkWPElKKiyIahW5aJo03PUFxzziljSQIfxHEdSlkUhRLhoCzPYoAcbfqGyGOr5H09Sl+JgBykaLM7fiWTWvkXPhLrI9AmfyEwzvbVDzzX91J/OHCRg52vFECyHzk4bvXK6xlT2kirK1tLprNPPpjksmbDXnip0olAIBAIBNcgI6MUdU01TAOU4pmckqDGwZHOIA65JIGmNGkSh1EERX+jnbqx2xgDomTtLumffqL6x4M4H4MbGhnfwj/xQDJ+bD0mNgCN6FFv9eC614fWJmS0InFfDsBTgIkxmSaq7xl7d03du3OKRKSslCnIuba8+vmfiye0a6LroUAgEAgEY8/FKkWp0TERRKKupc2CpwFkImc8ijHam6rqiqqi88Yo1DVNSa2Jjd0uAFAYcUKihFQ94oWSoZPWLCq8Y6eEHaKY1AL8VBViGfgJO8B6P8Kj/uUJZedhkCDHr8HQeEuWjyvwGRPYDXN4MXP8bGMD57xOvf31A6uH3ugJ+pprr1LCQBseynl12/esoYHCUH+BUk0nmiu7WSU7rqh+/H6+eIYwIwoEAoFAcGm4KKUIBbhpGqYBku+kaM4nAjKRUhqDmpNk2Bm1XRwzmhjmRQ1hgfOUamTjPulQv1T3paGqVPGIbZKuNn7PUtpeIIpMKnWy9aC867A0WCVBKGkqydocPi0dr6rmwxmk3d2SHzYvo6PAZk7gUzr4pHY2sRVl5dgLFMroYb97Y3nzztrugF6Q60TO5YRKnFBNuQQ/4JxhjAwNFvbvmtRzeFwY4vggiUg60W3JtBXb0ayZk5S3L+cr5nAhEwUCgUAguFRcuFKUZdm2QSXq2HuMSBwgnDH8yznjDNQYAzUAC5IkqxpGaomiMEli2F1NXSKfSVyeC73D5Os/U/b2yPUAvuKk83S1M8dEZy9BTAbKoCDh2pqbzkLG5g/fQpfPYq51yfRVRKPVQ69vrmwrRZXziubcQAmi6St3Tl61O3doWE1o6BiJqQ1NatE8bFyvt7rFfQMyY6FjVjpy+2+Y1jd7HDzF5sFjCySM3u72rRtnlYfyCtUcbuuKpkC6kFRTNQpZ5dZF0s3z2MQ2tAELBAKBQCC4VFygUlRVFWSiqiphGMFJ0EGJnIo/9Pgno3UI1JbU1HBoOwTdFoSEU02FPS92XMLeHvK//l3z4XwntBpfJLMmsF96RzKu0Fwce/bXD/2055lSPExBZV8AjL3zD7496/ntapxIFO87NvpLElcwpjNs57Ikp6N1cKUsJYa28aGlL3zmnsQZw3CEKXA5A32Fta8tqVVdhzl5nlUh8aCnG9mx5Xuvk+9eRloyqBEvlWQXCAQCgUDQQBro72WpJTD9QDMg/kFTYHOPN6PrmmHosIesKKqiHXNtBwX7sdkGcDJGWZxENMFOipoG2vICbUTptZGqT17dKv/wZaXh6bCBoaHbGlkmoB0Teqq4kGWuq9g3EQ5PKMEgwSAwJaKCpJWxkRqu6AN3xDfMvjT2NbhD5bjyxtCG9aUNEce7dAHIUXzXXz257JuvNZfPjXrefvY33775waVj6W0bZPDwYO6VF1aEvulyO09ypq6ML7LbFySzJyuTxuuWhSHCBQKBQCAQXA5I9VoZNF8KFOMoXOATFkAwYrHebE7GNbCOMq7ICsi9ZjQXSQblF8UxY7R5vtSYiH/S/2m85PSchKhw5AXJxCjGiCkDZalnmLy8Wd7bc/wkrsUntfHls9n4FpaxcevWA3LVl0AUwqSpuENXO581kc/tYhWP9AxJvcPoPVvXSFuO51ySd3hb/pLFJfESf3dt7+vD63qC3uaqC2Lqyh3v+vy/m/Xz69cID2fXbbN/+vkHa5355qpRhiZyb3fbulWLQt92iZ0l2VZXvnlO+NBN1M5Y2HUVLdPNnQUCgUAgEFxypNA/jTPnVBw21CF68YNPkIxAlFBQe4ZupPEwlMD3YdMxU1yziG8qxYaRERawXfG4mfGcAalXrpO9PdLubnlvt7SvRzrZlw1vyfG7l7DbFrKM1VwVJ2SwgpoyYYRSYhqkJcNbc2g4vNz0B2X0kH9kY3nz9squ+EJNice47a9/esNXV6rws8+Tcnv2iT98eN/NM5vLownIxIP7JmzeMCfy7Axxc1JmXE56YFl42yJiupaqa9hLQSAQCAQCweXE6ZXiMRp6kVEWRjGoPcM0FUWFFWEQgtbR08AqIBovQAi+Ja9slp7boIDsK9eltH/dSVw3M7lnKZ86jltj3ctuBKjF9Q2lzZvg2IDDAAChEUlEQVQrWwejoeaqi+P+//L9hY+tlVlqwj0fhicUnvjDdx9YPr25PGqAcD9ysHPz+nlezSnwXEZ2JxTIQzfGN8xXHScdFCVkokAgEAgElx9v0TWPMx4EoReEpmVnsjlV1XzPq9WqskxMA3sdwjQaZfzmfeQrT6s7DslD1VNlYmeR/eqD8S+/g83tuvJkIsjuI37Pjw4//vLgayMlE4F9N02PzQsJIzM8qVgeN+pNzxyHsLRuemO+V7OLpJCTc+Py0gfvorcsNd2MoVzqQI4CgUAgEAjOxBltiqBpEkqTmMoqOrgByeh5HmMJjkoZ5eB7ICz+9/eV9bub/RGVdEhKPkOmjmM3z2dTO7iN3veuMBhnIQ3XDm9cOfAKPX8POG8BYw/9wXfmPrnx3B8JJyRwzZWfuvv1n7txVPtpwtMcHsquenG5V3dyJJOX8nmHfOId0XVzTVUTGlEgEAgEgsuaMyrFJKExpYqi6poeRjh4WVVlJXVlMtr9yfyIfOFftaEKfott8OWz2Ip5bNYEfqHDpi8xoLk96h/wDq4efONI0NNcO9K4veX3/tbXW/YO6ME59XoMbGPzQ0te/NTdYc5urhoFGCMDfS1vvLbEr7kucfJSri0rf/huessiXcYgjkImCgQCgUBwWXN6pYiDV+JEklVD16MoZJSiHTFVic09RpM93eQvvqPVA5QRS6azn78nac01tlx5gEw86OHIlV213T4NmmtHh9adPdNf3DFp7b7OTYessn8mFUZVuW925+b7F29+cHEwmjIxjtSD+8fv3DKzXnMyxAWZOKGgPHwbvX2JqmpqcyeBQCAQCASXMadRiozxOI6JrOi6EUcRpbGBMZ3Hztng8+vlbzyjRAlKnfuup++7jeoX0gfv0uMn/prhddsrOwejIRxDPvrIMc30ldt29Ex5bc+E9fvHbT9uwoSvL4/PH17cdeC6Kd0LJvbP7Bg9B5KUSv29rYf2j+8+1BlHepZkclIWZOJ7buM3L1IM48o0DgsEAoFAcO1xqlJsdE+klBumBXoxjkPT0JUxlInA156Wn12nMC4ZOnn/bfSepfSKa6WE27jfO/h8/8r+oD/hx5xNjhWMa36ke2H+8PD4jQetkudnrJ75E4YntcSOHlk6Bm4ZtXtaq1obXl84NFCII41wJU+yWTnbmpE/cCcDmahjuO8r7XEKBAKBQHCtcqpSpIxFUaLpBhTmcRSqmnLBUVUujCAif/0Ddct+1KYtWf7Re5PF08fCGjdSgEasJ/U3hte/PrQu5FFz7TUA5ySJlQN7Jm1aP4/GqsxlV3JysqtKmmvzD93F77wex0I19xYIBAKBQHAlcFpjoaQqapIkkgQzY120D5Slut+cdy3elr+SZCLjrDvoefTIEy8PrrqmZCJj0vBQ7o3XlmxcO5/Hus2tDt7apuY6svLS6ezT75LuWoY+lZp7CwQCgUAguEJ4k1JM+9Ol8fe4oo5po3OD/jIGd26QtUkx05y//IlZvLWy47EjP93vHWyuOgdkyo3oSlLDb4YxcnD/+PWrFx0+MEFLrDzLtpJ8Z069dV700Xvi//Be6bo5iqxcgrQkEAgEAoHgIjm1/AahyBiTAFlO6Fh3sAPNcWRAqngSzMkS6ygw4woZy+In/urBN57tfWHofPxpd/TH9331jXv+fWNn/UodC0yptGPLjM1r55UGiy7D+CuOZC+aknzodu99t/Pr5hmOg8OhRM9EgUAgEAiuRCTfq57oH5EyliRUkhWQikkSGRoU82NXyg9WyNd/pqzdIfGXXtLLAx8Nfniruo1Mn0r+5I+l8eObO10k3T1kcIDHMYGfmSQEJ5yHGd6YjxMJFmlCcB9YiZvS9THKIlgTRsTziO/DJ8+4lXtu2bp03C6pty8YOPcIzlqU3PXvG6d/63l3qM5laXjFwh/9xu39E7OXXYDqswL3Y9vGWbu3T6OJlmNZm5qOqTy0zF8+O2ltseyMlXrDESNYBAKBQCC4UpHq1XLqUPt4YZ4AlBuGGSUxiCfD1MemoGeMbNkv/eOP1er+fv7Ci1mv/4/2fiFHK7ht9mzyja+R2bMk+UIH7eJIE4/84IfkC/+Z9PY2V44QlaWzf/afHto5M8vh0s5yeZzLlOt+PHtXbcU3Xsu/sEYC9XmUJ//sY+vunnYFKUXOyYF9Eza+MT8KzBZWsJjekiE/d1ttXhdzsxkrY6ua6JgoEAgEAsGVjRxHlLOT+sk12goZtv/KlDGQWM0No0yYkLW75GqN8b37SByvqLzalInA9u3k3reRf/5n3teHivJ8iSL+6qvkV3+V/IdfG3GZCGTXbn/gd79xw5M79PDM7fWct/TWH/7Kht948K/u/+W/KvzslRNlYjhx3FDHKDrBHnHSGH25vTumxIFV4HmLGZNa6UfvrM7vYk7WsdCaKGSiQCAQCARXPMqvf+rXNF2T00jOjVUwQykFhajrOkgCmB+bEdDdA+S7LypBzxDZsdP1Bj/W8y8u85rbgCAgL60kh4+Q9nZpXAc5x0sCnbtvH/nq18h/+SPy8qtk1HpequXqpE1HFMM6PKeDKafaBZWET9vce//fvzjpWz8D2dpcm8JluT5z0tqP37Nz2cREu2KGfQwP5LdunDPQ22YzK8Ocjhx7cFmwYDKzM46ddUQIFoFAIBAIrg5AKX5WlhUFvWsflykgGkEpygqW90kca2NS8D/2qrJ1Lyd79pDu7jsHf7ai+tqpggs01tat5PU3QDVKixYR7a1Gu/g+/8kT5I//lPzrl8ngYHPlqCHXvc7Nh4xcy955bc1VKTLls9ccvOuvny6s3iqdbKBl7W27Hrnj5Z9fsfXGrtC4AmQiY6RSzuzeNm33jqmDfa0G03MsY6nqB26pL52e2BnbybmKqoieiQKBQCAQXB1Ih3buJxJxC65p6tLRwSuc8zCKQUEahhkEvixx7S1l2cUxUCZf+Fct6CuR11Zl+vb9/v4vjovP3EycyZA7bid/8j+ladOaa04BBNmRI/zP/5J8/wfkwhqsLxS/q/Ovv/tpfsysyPns9X33/PGj7q6D0omXYVml97/zx++ZPNyeqVujGDFlpIBrLw3l9u6aPNDb4ns2Y0rDmqhL+gPXeW+/PnBd28m7aE0UOlEgEAgEgqsF2bAMTknkRWmDc9PiBWW9qiiMsYRSRVEbm0avvyKc+Ser5DBgpL+fDA2tqLxSiM/qa6ZaJY/9mDz4bv7U0zgw+cQrg8uME/61b/CbbyN//w+kp+fCZCKckUvSBfxitX9wfF/avgxXxfnSDcPv/tzXMjv2N2QinhYmVd3zqfd+7deWHJqSr9vKZSsT01+A96+/t7Dy2Rufe/L2/bum1KsZndrtSbHIcpai3bvIf/t1geNYTs7VdA1SjpCJAoFAIBBcNUjV0nB1EAP6OXlbN9H1XWMDSIQwDImkmJYVBJ4C2nHUWhW7h8j/+LpWHfLJSytzPbt+9fDfz/G3ndM3tbTgOJWP/Lw0pQuVbLlMXnqZ/OVfkVdeae5wAUhS2FYYmDfp4DtunPLoKx0rN57SZHwW4nymd+n0137tgZ4WpeXA8PIX90//p8fwVh4F5mpLZm/90B3rlncO5y/rznyUyr5nDvQV9+2cPDRYlLisENnkpsMtjauuSToK7M75/uKpieMadtbVTUOIRIFAIBAIrjIkv16tl7zACzRDs7NWahZqbksSmlCm6QZNEs4TTdNOdKYzUlBKvvuS/OQahe7eJ736ys3DLz3S960cqzY3vyUgbd92L/nMp0khT77xTfLt71xAl0QuS1F7S3Viq0KkvvGZQ/ddv3lph28pi9b03vOf/03vPYcTSlJp9qQDb19+eNlUabg846Udk5/ZqA2cahnlkvTan/7q8/dMaC5fliSxUi5l+3tbug+NKw3nJKbrTDW5bnJDl7XWDO1qY3MmxnMnJq15xbAN0zZVfUz9bgoEAoFAIBgbpMCrJhH1a0ESU8PSTNdSmn3sJPgXRbEkK5qmR6EvyzhWId10jHTxpHWwcNSEhn+Pzjck5ilr0sVD/dI//UTZ3835U0/l+vZ+qPcby6uvnffgjq4utC9u3IiN0edPZXbXC5++pzy5TSZSf7sFGrGxXo3Zsp/uuOXvn1GPdDfWnIloQsern32gddP+GW8ckkoVrbv3RFPiMZgsfe+7n989+TJ1iIPhmwdzB/ZOGuwrVioZhasmMw1QilwzVXV8kc3vimd2xpPbWTajGpahGbqqqScOnBcIBAKBQHA1IYV+TZJkSnkcxowxKPg1QwMZ1zAfJgm6ldF0LY5jWJZlmTNYw0E1otRLBcKJigjHxJzQoxH7ufF0x6NyMl1uLOAHY/yJVeQHK6Vw10H+8svzaxs+efhL2XM3KI4Q+x+5+5u/eyc5nVXMDvnbvrV5zl99q7n8Jpiu9T90x/abppoBXfKX39MHS80Np4Np6t89+wXsm3iZAY8lDPU926ce2j++XnMIVzLEtYmpMEXm0tQOdvNsf/q4pJiR3KxuORYaEVOBKDSiQCAQCARXMagU44Tt3bvv4MGDNEly+fzcuXNN09yzZw+sAe1o2/acOXP8IOjt7Zk5Y0Y+n4PDfD94/fXXJ0+Z3NbavmvXzp6eXkqpZZmLlyypVavbd+zARdOcPHnyxImTwjDYtm1bpVKdNXNme0f74OAg7FCr1kzLzLfN+umG8Zv3SeTxx41S74d6v3FH6fmxlx59N8z713/4UHPhKJ0lct9je9r+5XsyiNtyubn2FDKZx//+0xtnO7N21+/54nfdTbvPdvH53O5Pvvs7H5yB2vkyo/tw2/o1i72aBfM2s7PUUSRVVeVp7cnbl9RndSaKqpiOYbk2aESoDygn+FQSCAQCgUBwtYJKMYzivfv2w0JLsdjX118ulxcsWHD48GEikYkTJkiSZFk2aLu9e/fOnze3q2sS5+TAgQNbtm6bMX36+PHjYb3rui0tRVAWIDEPHjxUKg1PmjQpjCJQkK7jTJ8xfefOnUEQTJs6NY6T/Qf2F4vFfC5fr9d/+lrl2W3T2P5u5fXXx9cP/P7+L7qs3riyMYOr6sbffP/jH57fXCbE8JNpm/tu+7/PF1Zvaa46BUlKMk55Ttczn3tgoN2c8+r+W770nL7vYHPrCdTedtvr771+7rdfGpgz8ZkPLqpnRtfZ0HkBz5FSuVJ2d26dfnj/JIlLOtcy3LGImbH4+CK7d5E/c3ys65JuGFYG/WnL6agmYUUUCAQCgeAa4ahliKPHRNuxXdcJw5AhFJuROZcwKLTEOctmM+VypVqpxXFcKpczGbdxKOMMtmKzcqN5mnPd0DPZTFtba7GQr4EerNexj6Oqwh7Dw8OaqrUUiqZpmHbL3oHWetmXDh4AzXJX6Zmxl4lA+abFP3v/3OYC55P3Vu76yqoH/vA7Z5KJ8CvqU8Zv+vX3vvA7Dxq9Qw/+7xfu+q/fPq1MBBKJvbqi5Zt/8t6nPn7D5SYTfd/Ys2PK6pXLDu+faHC9QHJtUku7ZS2cQj94W/CZd9YWzyDZvJMpFtxCVjcNVIpCJgoEAoFAcC0hN7oUJpSWS+XDh4509/SMnzAe9EAQhv19/fv27e/t7UV3OZwUiy1BEIBGrFRrsINpWiTtlBiFUW9f3759+w4dOgznQdnIeBTFjDLLskCT4OEpsHMYhZZlwnpNVfoqxr5+lwwOSKVSa9R3Y+UiXNtcBFvfuyLSUTFbTLn+pUNv/+MfL/6/T6o9/Y2tTSwrXLqg574b9t29aMc985/7zN17FrRf92+vvOOLP5r0gxcw0uBpkeUDdy6Ev75CA3m0AgleGJTKWzfM3rpxdlDJZalbJIW86s7s5O++MfjIXeGKeVK+6LqFnJNzcWgzaEQxtFkgEAgEgmsPmSZoO8SxJ4RHceR53oQJExRF0TWjtbV1yuQp4zs7TcuErRZoQ8uqVqugHR3H0TQVDoT1mq6N6+iYNm3qpEmT4MDmiTmDTZQm8BdXco7jX4gE8yAlQWIqqvL8RjnwqNbXD7L0nqGnMxTdOo49w62W5SU3rxp675/87LY//n5+9ZZTnHWHN9+w+c9+87EvPvLob9/7+O++4+nfeeDgdZPn/njdpMde1foGmju9CZbPr/2P73nhjs7m8uUEPIFtG2cd3DdJiewCzeWkbM7Q3nm9/4t3+7cvkSZOcDLFrJ1xdDMd2pwOXGkeKRAIBAKB4FpCDiohSzjIPtCFk7u68rlcd+oRRlFkJbUjYSs0S9WdJHV0dPi+NzDQD0pRTaNCg/iTZVnXDcM0dUNPRzszShlorbSRuiLJEuhLbKEmHOYd2/HqXrVWOzLAXt7EWGlYHR4qhgO3lFem13MJuO2/fONT9/3xLZ/96wnfecbo7j9RE4XzZ7/2vz/7N3/xwE9usnd1ykOtVqXNDbP23f+2fta/vyhHcXO/N+HNm/6Tv/jozz64CCP1XX4c2DNx59YZJNGyzLUkc/o4/vn3DL9jOZ0+NVNsyxm2qaoYB1wIRIFAIBAIrnGUX//VzyqG4gcB6LyW1hZQdXv27C0Wi9VatVQqe75XqVU1XQN5p2k6qMnBwQFd10EyBn6ga7qbcYcGh8pIpVqp2rbteV5/f3/dqx86eDiJk5kzZjq23dvbV/e8QiGfz2UHBwe7u3ueXadu2p0ohw5bvb13DD8319uikOSSCBNjuKbEVGLs2LdzQuLWwurffPgHv333/smOGVKrGrr91Rnbh2752YH7/ubZ9sdXyvT0rcnMNA7du+zp332or6hRTVUpURNGZUlmHM7PL7X2AsU/0F9Yu3pxEukgE7OKs2Ra/At31js7zGwxC2kA7YcpzQMEAoFAIBBcw0iHdh5wiy4nXNEU0zAppZVqzTD0MIx8z4M9ZEXOuC4sylzSNA20I8gIy7biONJ0wzTNSqXi+z7n2Mrc2tISRnGlUkZTomnatgX6MkmS4VIpjqJsLufYFuxQGi79+XeM/UdUafsWWhlaWnt9dnVX23C3G5RdWssklQyt2MyXdB1DsIC6iSL8HCvC8W2bHl6+5d3L7cP9Hdt7puwpF3f3mLsPyuVKc48zUJ8+ced9i1/94LLWntq9f/fcnrntsqbJCd0/q0WvB0rC9twxbzh/Kce1BL6+fs2CwwfGO9QtStkZnfz9N/szJ+tODoc2C3koEAgEAoHgRKTBnj7DMhjDpmFNVyWMnIIWJRBm/Gh3PVimCcNGZRyvwhnlNE5gfztrx1HqiFuR4zjhCTMtQ9aU1CqHRx2zTDFYgcOoJZawKAANGv3PbzsH+/lg+WCo0kjhRkjtwWpr/0AhHC6wUoc3kMkxt0XOWhWaryj6YKaeFIbDjt0Dzo59suc3zzvS0NaWXffM33/DdE3Wp768Y/yqHdqBI+cU91mWKwtnvPype9Yv7yQS6dxffvsffb9j3R7YwiVCc1kpjpW6v+sz7/vuJ5Y0jjgt2Uo8dXc50ZXY0CpZvaddb24YCRiVDuyduGndPO47baylJau870ZvxXw5k3fSKI5CKAoEAoFAIDgJqV4pg/7zqgF2Isxa8Kkop+lal4qldAALB8FBkwi7IlquWeqvgMCwHCuOYr8WgNa0MpZmYBTgU4QHaMwkTOA0NKJhGG0+aP3fn+o+jdNTckpAi8YkCMMkCHhMaJwJ2bjdB3Ql4FbkZsIZ2YHs0jBu943eQdujdizlylGhv96x6YCzdosURs2vuQiSjraXPnPv5jtnLnj1yPV/+6hN1f4b5lVmT5r6rWfUvfuaO52BqGvC8597YN1NE0Eyv/2vn3Nkq33lBmd/b3PzUZJC9ivf/o3+4hn1343PHbzhr37EFBmm0FA2fPbdq5e1pGOBLlbGwV0uD2VWv3J9tZxtSQoZ1b57Yfium+Jiq6ubuiw8aQsEAoFAIHgTkl+vJnES1EMiEcMyIz/STQzoB5LxtNqkKRnTkS4gB70qmvdUXQUlGPoRnEdRZcu1DEuXVRzsAlsZWhQJiEuv6imqati6rKD0+cFK7SevyenGJiAZG58JS3j/gLFzHymXSK1GOAaVM7RobubQ0imHS7fnti7KEbhCxuWEtvcFH/rMV+XutwjNDDDLlJJEik8TG7o+o+vF33hg0w3jVCo9/K8bqWUdmdk2SEqHFk2QYrpgu5eT3LZd3fnn16iVusSZdrhb8o+bNuFeeEvmDrznbbVSz9y/+nf4eRhEOb1ZJwLL9UWzt3z0rtdv6Ki4aUTEk3n4a1tm/8W/NRcICWdOGZzS9tLHbtk7t6W56kKhVFq3euH+3ZMdZhdIvjWrfP595Y4Ox3RMMXhFIBAIBALBacEYLdigjF4QCUjG8mBFkVHqaZamNhwtn7OIYJTVSl5DdGogN9OQHiCOYL2i4lBqv+rLimJnYRs60wEdlVBS9chQlQxWpJ5haV+PNFCWaj5oMxIluBW969TrpLuH7wfVWCFxrCXB8sprbwte0JaN237XtN0LWmttTutQ/O7Pfd06MoBNvarMZIkqEjM01lJIWot+V+ehhZN2zc72tuoKI7P3+Npg1QlZW09dhy9mbGBK6+u3Tqjb8rTNgyt+uLmwdrve0wMaFH9Ue+uuD9y9eUnbwWm5IGvyhltBznPleMG6wSmv7sq+vtk92HeWcdCnJZw94xt/8nDfpOwpYvHex3Zf/4dfbi7At6tK911Ln/3svYcnOs1VFwRN5K0bZ+/YPFPjWgvJZ3TjF++u3zhfc/I2PBEhEgUCgUAgEJwWVIqNOUY5KMXQD0HqccZ1SzccQ9dVSQFxlGqJ5p+zQSkLvTDwoiSMMW5LehAn3HJNO2dxij0aGzLxTMQJGaqQw4PS4QHUjqUaTKRnSKKUk8FBcugQ6esnpZIbld7V/8PltVV2u7X5Pcs3vW1uZKqztgwHplrNW9WsXskovq3w06mgBdtq9/3BN4P2/OHFXbsXdXoZHZSfWvMnbeuf/52XrZ7B5n4nwHT9jU/c++JHV0TGqa20bim6759fnfL4Km3oDLGh3wSXpPK8yT/4b+/tnZw/RSl2bR/4uV/+R6nREVPT9r79+hf/w73dbXqhr5aJ5GreKLlKU62eM0ms7N4xefP6eQrV8jyb1+07F0QfuINlChlFEzJRIBAIBALBGTmuFBuwtBHZr/pxiGNWdFNTNRXdL6uyosppM2VzzzPBOacxi6OEUTgZI5xg30dV0QxVAdF5rgZKhHFS80nvMNl5WD7cL20/JA2UCFoWDx8iO3dZ9aFbSi/eP/R4kZeHls9f98D8bXfMqmXQy+MpaAnp6PapJtdcpWYrhSq9/8+fmvTYy7CJFVvirEM4Uys1uVSWOA9nTqWWAbJP7RuUoojIcjR1UnXBjJfet3DbgtM1AXPuVuM7v7luzjeeVSrn5Dzcn9jx0m+9c/2tU+jJo41BVS87pNz5K38p9/Yx193+c7ev/PANdZPMXHNw3qNvtFTY4Djn8Kz23qXT9k/NYlyZc7iZjJGD+yZueH0+Da08zWRUe+lU+nN3xJO6spp+mnslEAgEAoFAcIxTlSLHASaMxjQKaRSEcYCmQUmRZQVbKe2sreIgWZBPZ9Moafe8U7voAafIxHQYNY6ohn3h/NhOzdBZz5t7zcEJqz7pHpQ27ZNe2qSUypT39pMNG4yBIzO8nR/t/Up73BcVc90rZm1493U7lnRSPTVbUlbsry9aN9j+1KpsX5XLUtCWf/0Xbtu2sHX260ce/uQ/pOc+AU3b+chtb7xzYQKi1guKR8oT9pZAk1W62sLW/HBeDc+srLID3vxntk9f1108MKCGUdSS75/VeXBKdvlXXjIPHGnudJS991335O89WM6d5C5Ho+SOJ/fN/dEaa91Wrmlrf+3BVx+a5w5Ub/76qgkvb7Xgx6dD0Zlj1ca3DM6dtOedy9dc30reyr5YGsqsW71oaKBYSHKu5MyZSN9/azRzqulknPMR7QKBQCAQCK5FTlWKAI5wTsUZTVgSx3GUJGGSxNhnMFPMSLIE6k43NFVVzstA+GbqVT/yIpYwWVOcrBNHUehFlmuCMGVRQhrNvJxohtaQj3BJCSVHBsk//UQ91Ef40DBZs0YaGnRofW5985LauknJoaJW2vpb7/3ZQ9Mzlfjer74x8dGVRtWXg7AxuIRLkr9g5t/+35/r2DXwCx/5u/QLjnPwgRVP/vo9g20m2uo4lzlR4A7IUq7OIk3yTflszb6cw85qzJS0cyWXZaapiSZ/5Mvbx/3t15v7pDDL2vqxe5//8DLLTyoZNTjanP3QS7VZv/d/1Dq2O+9++OanPnv3gh21Zf/ta0bfsJT2mDwRrsiJZfTfed2Pfvtt5ewZW/MZJTu2Td+2YbaRuC2s0NlCPnx7ff503c07qioMigKBQCAQCN6C0yjFEwHNwxkHmchwzAuG+Au8KA5jO2MpqpzECaWMU6Zoqm7qigrSEWke/CYaChQ+WcIDL/AqPsNBzYqqq7ZrNXpJWq5FKYVNx84iq7KqqSgWsY8jKBy5Hkpf+rG69YDMBkt8/QYyMEAoxXZWwluj/sX1DQf/ctncg5se+v1/VZLTDDR5/Ou/eyjHPvo73ze37mquSjlwx6Infvf+4Q73WKvu+J7w/Z/4knWkn2haz703PPOxGwbGObGlJeoZfMrAj4Ofd1RQTj4SffD9fyYFQWPxzTz3j7/52rJmi/bDX98y6y+/KcHtbC1u+cBtxZ7q+B88C4uNraclKGSe/If/sG3m6Qe7wLVUKu7aVxcP9bd00BZHt962JHjPLYmTzeim8J4oEAgEAoHgrVH+8xd+vzl7OlD3pb0MQaKl3dpSx9wyAWkY+XFQD+IwQaNjlNDU7gU7Nw5EThAjDYseiE1QlnGQ+LUgqAWSIluuCZNhgcqUQQtqhqbp6DsGgK+QMfqwBCI1iWjS+CK0biaqxJbMkiqeNJzYcft4qVgkjkNsmxi6p2V3tcxfKS92X5fsI9028wwWnqKJtj1ya2+nbSZSx/p98gkec9xqWJozuWcy+t9prKnayrhDVbsSqpV6Zsf+eT/bNnd72a5GTFO4rsWaLHEy/nC9de+ApKqhqRpeWOytezkTji2Uonf+5c+cbXsbpzotQ7cu3TM905i3qDztsVUS57Lnd6zent26F05+dkAprvrITb51epsi3POewx37dk+2qePKzsRW/tG7gmzeEd4TBQKBQCAQnCNvoRRPIRVwaAKEmXTIi2zYum5qIB/jIEYxFyeMotkQtV7aXgzyEOQlQ8Mki1OHi2E9BM0H0tPJ2ZZtaIaqpvZCRZFVlIbYJ1LTNTitbjQ/MXgMnI2R1Ol3Aqe1HX1ae5K1OVHV2M74hXFk4kQyfjxpaeGtLZLtxFvLW5UZ3UYnk5RiPKjz48bFV375znJer7a67Yer2X29jYZpgGWy3TfMPjw1d7yVWZIOXD+lMqNL5lKuu6RUqubewxNe3jpjQ2/L3oFif71rU89tX1u1+LurVcM8NLdz0Yt7F7x2ZNvyCRZVbvnB5q7vPHeiEj0FbpmvfuLOoULTC/dw0Vj62Ea1hhEUz5F977tj3W1dZ2oTT2Jl07q5QTXjMsdSzPfeWJvZpZuOCbq/uYdAIBAIBALBWTlfpdiw94EKlEEvGhYoOVSKMA8CL4mTOIxxCmLsfajKoAi9ii/LErrdLnuBB1qSyorkZCw7a8GBIArhZM2zHyU9fTo15GOqTbVUNRoWSEg4CgQliepeZz6ZPZnMmUgXdNGudmIYsidbgZYxmcF0M+FKDyvsNqdvd+bAaVuO6sWXP35HZKm+oxlcG792n+oHXJKqs6et/vT9G26ZGBnKid6AEk3um+geWTixNGtC1DWRF1oUrpgHjrRt2jdp7YGuVbusvYfkWr06vnD4uim3/c1Tbev3bHhggR7Shd9fU9x+qGFNPQ2yvO2j96y+eyo76qaGqvLidUNwtsbi2Yk727d+9O6XPrTMs8/Y3bBcym3fOFtnhkuciUXynhX1bCEjovYJBAKBQCA4d85PKTZApQhiLjX/NedlCZScYRuapcN2zjjIQVXTkijxq75makSSacIMU3Pyjp0Bjaifl8ecxlegPgTtCKoRhKkCwpSqquzaksW9nFYb53qz2r0lk70WJzoypHpGlra300wu9uMBnt9iz9vizLdpvTXqf+Njt0amCidVwmTKS1utSnDw4Xse/9w9Oxe3heZJMrGJJIW21je1Ze+S8Vtum7ruHfP23DW/UOWZPUfkIGzscmTBJNo1cc43n9f7h8szJx6c235o0UQ+a1Yu0fQjvWkfypPoecfNz/zyzTUXL6OxZsna4Tn/97Gz2CAbcMM4cP/yx/7T2zfdPq2WOWn09Cns2j5lsK/NZpZNrAeXezMmyXbGVhRFCEWBQCAQCATnyFuMaDlfWDoCptHiDDoSlygDhQd6CFamovLc9eHZwDOnoz1oQv1aSKOmwJJVWdc1oqpPva7+bK00XMUw02r3YWnHdlKvS4zOiPaU/09LrrWmqFRizB2o6Zo1VDyb5DotUkyXPrfvlr/4od07DD9s1cdu5/PmLvvi15Ks+8/f+EzNOfojOZ+yp3bnPz7f+sJaOYwaa6NpXU/8wbu3Lm1Pl9J9tg+/4/f/Lbuvp7nmDDBD3/axtz/xiRvit2pA5pw888RttcHWAstlVPv33zM0Y0bWcixQ2M09BAKBQCAQCN6KC7EpnoWG8e+YubFhCEzVIc6PlEwEjp0QPjVsBzcMGyfdggVV19WZk8iSGUTXlZiovlNkXVNIGvR50O5cEy8qlbKcS1ySeUEJ7Au6KkXunl4cWj6/cGSYZt3t77+1Y9W2jnW7t332/btnZFoG/FhXqIoSuVQ0dt04jbW05o+UjFKVK8q+Oxese+f8UE9FG+ctPfU7/+ap9vV70vM24bIcjW9Tq/XmckowvWvN77yv1znVac6bAaW48fWFMlcdbk9plW6aG7e2u4p2sqdvgUAgEAgEgrMywkpxjAHdg5IxbZU+PqV6FD6zjjRvMp8+nmcdAnqxZreytg5SLAaWWi6bRw6NG+htyRdLtuMrDISZmnq4OT+GWo29t8zu78r3zmib98M1tmL++NfvWPLc7pu/9trQhPwxhzuRIR+Y21afOiFboxLnr/zynUe6mhGf9ZAuf2zznB+ukuLjY264aRy8a/Ebn7h30sYjSqXaWMmymTc+/cDGpa2Un5NS3LpxrkIUh9jtOWn5LFpsceCeNDcLBAKBQCAQnANXtlJ8S2SZFDJk1kQ+rZO15nglMWqKaym2pRigMINAtbOVYuvQwqe33PjddVP3VCf0RjmPh6YaGDh4p3mWsxKaylBXsVCKZ+7zNr7runhCxx1/9C3Z83feOXe43Tl+Elnqn5jpXjy5f9a4vtmdncN8eg9d9NT2+d98ccZzW/QTYkZHHS2bPnLnS7+wYvfsFtaSn7xmrxSG5RsWPPeZu9fdNS2ST+3yeFpAKW7bNFsFpShbk4r8+hk0l7ckoRQFAsEYwtETxrlPadW/caRAILhsGOF+ipctkAkllJTrZP1u+Ser5MGKhC53OFOtoZvv/8mN33h+4f/6Ftc1pqlUU0JbDadO6rt54aq7Jve16uciGdWITttfn/9674Rv/8zed2TLe254+rfvD8w3DUzmPFtJ7vzKa5MfX61SrtYDyQ+OuekB6hNan//dh7cvm5AOwZZyQ/4Hv/h0zOOf/drdB0903/NWDA3knnvyDp1rHVLriun0I/cm4ybkZOFGUSAQjA4NUXhKwwylSUMBnguNHkVp0wcIRqEYBYLLhWtFKZ4IY+STf6lR1syJ/vgTcW7TM8YffpG8sZZEUWNlE9vqff/bvvWJxb6jnU0vcj77jb57/sf3M3sPwxIzjdc++bYXPraisfEU9JDd+tVVy770uERPYx1c9ZvvfvYXlsFMiyff85O9nU+sGs6rT3/uHUc60Zv3OQI588rnVvQd7nC43SIVHrnZf/tNeq5wYf0xBQKB4GygRsQhhowmMWfo7zZd19h4jKPLZ9eN2LU9DcOgpCEYhJFRILgMuMpbn08L5DyqQrbsbxrYXJMtuHWK9L73ktmzSaVKajXiHXV/HSfu+u3zNg4MzhhXzVnHfB+eQqYc3fjVlZ2vboF5yAaHlsxa/5HbSkddap8CVaV6Z7GtP8rs75Xe5D2ndMP8nvmTuKq+84s/mvLPP/IN8tgff6inw2huPgcggx4eyu7cMoMlapZnWh311nnhlEmWGM4iEAhGloZGBJUYRyHFUFoxTShMGOg1oSAe4yhOQlyJwVq9IPQxOlfohW+eojCGzFPGCAvoPgNkZ5pVN8yLIusSCC4l16JSBCDnWblZadR6D/XLUzp4pqCrixZI991Lpk0jmQzhjFRrJEHnO3r3wMQtvRpR6x0539Le7HCx7VBl+Xde1weGYT7qaH3mdx7cNa/YyOVOxK3TKbtKmWpyeJITje+Y9OoOvXJqRJbioVKr2dpe4V2PvmwMVcrzp7/0/kXNbedG4Bsb31hQKeVMbuakzNwudtNcViza6KtIIBAIRghUiDSNmhVFCSg90IFVz6vW/JoHyo9GiaxIURAGfgAzkNdGQUxjyhIKMvDNQCVblgmcKvRDyGMlGfJglIypUMS8tKFJUTg2vl4gEIwV16hSTCjZuFeq+ZjnRIm0+4h0sB9zoJZOR12yULrjdrJiBVm+jLQUyaHDkueZA6XxGw6M6/EGV8yr6icZApWY3fD41klPvSFRHJK899Pvfeltk49FjobszfbZ1H31uWuOLPnGykU/fKN1T/+eW2YNtBlTtw/mdh46JdeTq7XClv1OyEvTxg1fN3v3PQsPTW4Ghj4XwkDbtX3akYPjFWoUWb7oyHctDOdOVUzLEMNZBALBSIEyEXVinGq7oF6ph55PE6ppumFbhmXqlqEbpqrrumkalqVphm4aBuREtmXatunY+HnCZNimpmuUsjiMmp55KWu4a0glIkZyTQ2NTWUJq2CT0I0CwRhwLfZTBMKY/PR1+UcvKwltZjSSxLMWed9tyc0LeNP6BsqvUuXd3eQHPyBf/zeyZw9X1d5feeT//cq8dHMTzYt+7g9+NP759TBP21r+8fu/UbEly6dTdtUmbultX7fL3rnH9GPNi9VqXWKs1tXx9J99fPtM+54f7r7+v375lHwuscwtP3/HqvcsCTMml6XIUN7SyfYxwkhd+9riviPtPDFbeMGW9BUzow/cEbe3u5BHC6UoEAhGBBRuqNwaMjGslaugEUERguCzHFsz9aYZsCHjQNGdW97DOEuCKAwjRuNUdyYgMUFBYqh6SQLhSDiTVQX96EoY24FIctqdEfVi+oU4HKZ5LoFAMHJco0oRKNXIvz0jr97RaINu5mS6Sn7nA9H08c0s7jggGR99lDz6KA3DP/9vtzS0pERZ1+5hu6NrsNJ9258/NuOFrS9/8RdffMeMfCV++5denvLvz7w5iB/ANW3dx+586pO3ckla8sP19/7FT2QvQKGay7z6Pz+xLef3z+zAZphzptGGPjSYf/2VpbVyRiFKC89bstnVRj/7QLWl1bYzDma1AoFAMBJgJ8Q4ZkkcBVGtVI2jyM64mWLBtE51xYWZU5pBnYVTMluQoXDCWqlcr1RBHeqmDhVdWJ9ElHOqaiqIRVCEGJgU/6L73HTQdPoHhGMTWIQP3JAupf8EAsEFce0qRaBcJy9skF/fKfWXZC9s5iPjCuR3fy7Ku42lU0lY8sPDPz7sd3vUv+vpw9f90VfUmkcge0qbnusfeeTFFcWp+6szv/m8fAjHQZ+WnpsWPPkHD/WMt2F++erBca/vYm2tG2/oPDDRepNEfQsYk2pVe/+ert3bp/JE07mWZY4tm9M66cfurne2m07O0fTzjlUoEFwRpCLkVM8sVzaNDOCUX3ThIuf4kRd+jpMBJRdFQWpQjP2aH9R93TBaOts1M/XPcPKVU4KxXaE221id1rBPuhKYf3Moei6BJqR+rV4dKkdBmDrfwWCwWKOG6rckgV40HUOSVcK4qqsNyyKqRtSpDVWIO8uKisEY4MCGFTJVjwKB4Hy5ppViAy8gL26Sn1mr9JWa2cjtC5MP3MmcM/iliVm8pbJ9zdDaaY+uuvl/fV8bKHGo5sbNwNPnQmnJbFCK+6bnmssXRByrlZI7PJQ/vH/C0EBBobrNTYfbeUuZ3xU/cJ03fpzu5jJQI28eIBBcXWAbKIaZBxmB4yEuDZhnjKj8aJzsQpTiaXZCeXSUhvmtuXChwN3GVucoAKEYh2HkR5KkuIW8k3ESzmMGyq3xXFAjwv4JIzRdc5JSPPk6tBNaUGAjLKqgBWVUkL7n+9Uaowm2M6sq/ADKmmNiQATGYRTUA9MxYT5JKBoYFTgoPTlclqqCoFRUBdukG/G70q2NLxIIBOeOUIoIyLyVm+Tvv6RU0jEuusbffTO99zqmv8lzdoOEJfu9g6/tfbb41CvmkYGWAW/Bt1Y2t50DA8vngVI81HUGu+VZoVSqljP9vS1DgwWYqVcdlmhWqhEtyZjQQm+ZGy6dlrS16HbGUXUNSofmkQLBVUQ6nAJkA+iTVCleSs7xFTuH3U7c5ZhYvIg3GA89qo3S7n3pPGo1FF7ne2KUgCgTwziO/TQkPfYjtGzdMkEaVmPmJRx1IWRTIOHTQyD7gW+BL4aZYz8IdgZSAXl8ZUNLws6aDDJR0iSiK5IuE41wSYLpuMyFw5IE8mA0a9I4lmQSR5Ff85I4hpM0doLdZUXVDV03NdXQQTSiUFYU+I+bZCEZBYLzQCjFJlWP/PvzyspNSiMTs00ycwKf3MFnjKfzJ5+m3yDldH/9wOOHnvTCatfm3vd+/ttq/2Bz21vRd+P8J3//oSMTnebym1BjplIS6GgHaK4ixPf17oOd3Yc7qpVMFOhJospcsZhpEdOQdE1RbpgR3Lso7GxTM1lTsww17QYuskPBVQO8myAQOcgQHBdL4QPmacLCIADd2OhlkUQgFxqCgWPiP/kNAMGhmSoDQZPQ1NokJVGSnviMqJoCryGNEthfVmRQJ/C1zW2nQ1bRdTSNE/guWZUZDtg9YaDum17IhsELFBaoJnhnYVe4NljfPORNB6DQgVcfhBjD4R0N54O44ehFofpK5xtvf7p/Gg4f/+FF4WpJNszzc8UP1wO/BHQi3Gqv7vmVumGamWIBOxFKUj3hgwGD3EpT05EmON6EYLtv+gOU9PPYXWsoRaDxt/mZ/oHbEFK0TUINQIGbj6qRaJIE8hEmM83SGnemAVwT3rE4AZmINzq9G+i6J4yjIKBJIimyBpiGYRmarqaKE+Ri+gk3Rj2DMUAgEJyAUIrHOdgvfekx5fDAqapw6jj2wbuSWRMgk2quOcaB+sFvHvieU4vu/fsXZ33ruWRq19Ad17d/5ylSqTT3OB19tyxEpdhpNZdPoOtA/YG/fi77whopToiuh1Mmb73u5idn3vQMXVAKXXhesA/kugbXXWZb3EyzO7nosg/eWls4hZsODhVUMUM8n0JAILjsSV2jJFD2o2ZJBz3EOEiWgQYKfNAFISR+EB2BF4BWaGiJ5itwwqsAMsnOWElMoyDWTR3En1f1mkrrdMD7ZdgG6Cy/HmqGBlNQx4bX5ubToRu6Yel+zQf9p1tGEiahHzSkzWlfSVXXdFOLQxCgzMpY8OnDJcGGMxwD1wznT71cx/CT4ZdGfgi3pim1jh4HNA6VFcV0Tc5QgDa+S4ZTwLUZFsycez4B9xxkIkxxECUU7jyxoUpqW3D/E076AhxwktUUR8U8Cc4K2egFtGeACE8YKEUew++iPMJ5XA9aEyYd9KKCkhHmMec7ueUagN+OiQPEYkwhhYBY9OteEkWgCK2MCZUKEM3wgNCemgJ3ALVnSuMMMAPKvTEvEAgaCKV4Epv3ki8/pQ6UTxWLmsqXTKd3LmFTO4h1csCU3dV9P+n+KatVW2osUPjUNfvv/O/fk6vV5ubTMbx09hN/8K4D07LN5aNMOFD78Mf/UR4ahvyuqmT2GtOeK961yVkYKzrNZLxJnbXOVqIoFjdUSbENkrHJuAJbPCVcMIW25DXQiGkmKLI5wRUPyp1U+mBPRDQfoj+9tI8aapUkiuET1ACU61bGUTUN5EnDPgRSMj0W/p8G2F/VVNScIDFBLilSEmKTJXDCEag0GnMgHzC4kSSBuMR+bqqSRA2vfinpkUcVWhPQIqqmxAFas2Cm0UgK6qW5+RhHv1QBNBlEDOyj6TrK4SjCjn6oedI9TwYtlbqKffUo10wNTgG3AsVxUx4fBZaOWhdBHcI1wE2D6wd5BSrLzsFNA9lonKMqgqsC/QUXFoVBrQSZG3cLedvNwD2EC68lrBQyU5GLhgxi7uIrqXDRcAPgzElqXEyFI08ozKPshyuW5WaXx8ZoGJhvaFNYRHMmmjDTy4A0AzUKuJ80kQitDFUVTbEcC7ZyEJ0q9mLEHVPSp52eB+4JLgHwY/B6JJCmjbmUE+cFgmsBoRRPZcMe8tM16pFBqeqTY94WGxgav2MRnTeFT27nOQfzFIAytrmy9cX+l6tJbdna0q1/86QyMKwcOiKdNptPobnss//pobVvn81OqHRP647f8cXH3FfeSIi815z2TOHu1dkViW7RTJZms8x1WSbDoBJvyh15CgJxagedOT6Z0CoZlgZ5vmpAvnceFgKB4PIEXxu0C4H4SVAgoqrDhuY4Qq0DpT62/yag2xRV11MHzhYoxREMVgkXAF/XXDgrTSnXbOw9Dfg+NnY6wx5wKF72sdf26G5Hz3yGw9LT4h/56C54w960d3MVg/3S+4i3sloqx2FU7GhRVFU3bRzk0dj5rID+TmichJFXq3vlmmYaxc4OXde5JHsJGw5RSBZNxVVHvl80/AQKMpFziqoRDY0wDzoSJxSUjR+Ndxq+OdWIeHvSvxy0I2g9+IWgrFVOQ8+DlIP9GoMgiaGqkNYuQA6C7sRPtCbC3iDd4W96d1FW4ww22Tfn0qVUph57agLB1Y5Qiqehv0QOD0gVTzoySFZvl4eqmC8co+Cy6ePZnC6ydAYruJgrhTRaV9rw6uAaY6A8fpjZPcMLvvlSx0sbmgecjkP3Ln/0d++tFI+6xWHsg3/2wuRv/YwRaYc1+7ttj+y1p4ctbUlnJ80XuOOYBmnL0intMLEJrbSzRXYdyOg1HNynpZ2QRLYluMJp6hr4w7AptjFahVIah3EcYFxgilU3rqgaCEQM6WHoqBGPu9ATnA24mUkcD/X0BZ5XHNcKtw5yEEVVUCidFXgqcQjSCkeN1Cs1OE/LuHbLdUFlRgkfjqhHiatKBVMeg6pqwpqDZjCZwHI6jwbIVD7CJviEdMQI9vzEeVCChCgyh2tTCDcIUwmLPHTuE4UBDr3Ba04/UPuBDgSlKOmWiZ1HGQftmGawuAW3o0qEFKeiwh5RVQw/pzl3CvjFAsElRijFs+GHqBpf3KQ8s1aBTOcEuG2QjiJfMp3fPI+25oif+D/re2FLeSvkUBqVbv/yq8v+9rHmvqeDmuaq3/3AC++a0VCKdj3+wK/+S8eWQ91axz+P/+Qee3rQNS3qmiS5bmuO3zQrmD4uzpgsY8u5rG5lTE1P/YRhk4jIRgRXCXEcpw3NUMQjNEli0IdeCKApSFFMy3KyGcMCfQNFtagdnR+MsXq5Wh4Yguyr0FGEe6gZJlrR3uo24oNAhzRBbagSx0murSWTz4NMAqFWjbHdGU7RiYHlL9nzaEjDxkwjn07XIFDxCCivJyxKzcRKo7+jxA2Jm4Sn47gTFqMrcSRJ0l4O1HIt+D2BF4GSNkwtCmLGGQhEjFKYdm9NvfZgM076JRcLms2TBB4QzDZXIaBF8VsaJkyB4BIilOJbgDkOI91D5NFXlLW75Pjk9mhJ4rrKH1xB71vGAlL79oEf9kf9bkDu+8eXZ3758eZOZ4AW8v/0/d8sZdEiMrE7eODX/7Ww+8jX23/+6eJ90cRJ4cxZkmncMT9853V121F0Q0vDp+pppRYF4lvm7wLBFQGKQiyoE/gDS1BeQsEc1LwkSSzXTLAU53bGNR0btE1DIIrEfwHUK7XywGAcRXbWcbIO6ERV089FhcRxROOoXq7Vq3VN11s6O+ATnkBI+WBI4TOvSwXj8hpEfKxen1Y6UH/BJ+hakIw4RCZtngbJaCncwiHV8GtQY6b/YEeUbpEfxWGYrqDpsJgYpZsim7ZpZTCcAVoXVU3R9AtLi/A9oMCxgyl6A02vEhM/XgJc3FF7ZcOKqaq6lranCwSXBuU/f+H3m7OC0wFZCOSlWYdcP5MvmcFkiZfrUsIgK2m+yZRJOw/LtUCaOU6bW5i8v7ZfGS4temqbu+tgusMZkYNg8rC69o7J8B3FUjLribXGcO0bHR+p5DqjadOlbPaDt9bfuTzKtjiZfMZwLBytoqG7C1FSCq50GuUiGlISHKRK4TO1IPo1L/QDKLYppVBDMyzHyWTcfM6wLVAnSsOvskj85wnc7XqlWhkcApmoW4aVsUHi6IYBwudcbiWlMaM0qGMgZjuXsV0HMqGE8UrMAkpMVSrol9CeeHrgapoTtifjgBS4RLhMW4UJF2EfqJdETAoY9xlPUo+NOCYchy0pKlRKdM2wTNO2DNuGigokQthIYxxQBQmVMy6pMrZvNxxHorxr3oFG+kxT+CnAvmg8xGQfo+Ny9PCUGjKjNOV7VewD6tU8mAdtGvoh7JtKRqw+pQkfz9z4FAjGEqEUzxV4PXMOWTydz53ELB07v9SD5pAXyDQO9ksVX1rcpU/LTaj0Hej62Tp735HGgWfBPty78x3X1zNavhzPfGKdUar9oPU9YaaQjB9vZ42P3F7J5N1G/RU7WV9umbFAcD4cM9lggYlDglOZmI5iDr0ASseg5sdhDAWhAVi2m8tYjq0ZBpTbDY3YPJHgPAFdUh0aDoNANw0742AkZd0ERXSONxTNvYyFHgoX0EwGRmGWEk5AKcLWrC6jTe5KeDogulIHjSAZJbMhGWWUeJSRGCQjJR7lUSO2DIjM1JwH+S4oR2xnxm6dIB512AD3E8QiOktq+O3E9IySMU3beDR8wk3DtUfBJu1UFILshk9M/nGa+IPIq3qh58NbgOPxIZfHHpB4N2HfJIrhIFVXGq8NXhZuuTLutuBqQijF8ybnklkT+exJrLOI/rqHa/jSoljsk8t1MrnVnGqY+ouvGNv3NPY/C1IUW6qz84au9m5v+k/X65X648UHQjvHxnXornHXwjCTg2zdEPmC4IomLeawJG30x0KNiDaVKApCv+4HnhcG6BkRFKFhW042a7uubjVcPjX93jVPJLgg/EqtWq5AXdPJOpA5gfaBCTec251tKsXUxAUPSDdMOCzt/Mc1mWS1K6y/NFwqXHBTMmLTs2woaHEEIZY65SE+ZfDrYhw6A2mWMCI124RBOKJnIUyW6K8pjKIwos3WJY5jsLCXLXykhkP00A6KMGFxDJ8UdCGm+TiJoiT1Slmv1GFfuHGUgt5UdNM03Yydz1pZ13Bc3XYkRW2ITbjcOEpwWDd+U2ojfatBSALB+QI5NLbjnKEeIpTihSDLxLVIVzvqxZrPjznrPtgv7zwsq3p+ul1XV68mvt9Yfxb0it9/w7xCd3nqsxtVz38le3NZL9BiS2S6i6dEba2QMwnfN4IrlaZEbJhUkrhhUEnQiBj6tbpf82EeErdm6HY2k2stoMkqHbAijIgjSK1cCeoeiDzDMkATwVMB/YHSB7bBf+wBd7ZbDY8OdBCImyROVA3VPDyagKJYBKXloGXuinxScNEgukAvarJkKMRSscMi/BS4NQnnEZdCyn2KA2KiNGwMKLqYSxIObNFVwwR9h+IPY/ygngMlDbcVThqnFsc4QB0JM/AZBRFsDYPQq2GlCM7BZCkMEknTFdNWbUd1M4ptE91gqhbLSkyUWFJiVaOankiynyReuQbPCF6LhlhE06N4OwQjCmTUnh9CfTJNXKemLqEULxy4maAXZ0/iWw/KpdSyCFQ9sqtHY7PmTpO71U0bcDjMWVGjJBhX7J7dOeW5TUa5XlLzO/TpVNd5obhmr/22JSHGVBBj3wRXGpDvNIQitrIlaFZhNKEJi4KwVq4GNY/Giayqlutki8VcSwFmjgnEN+dTgovBr9dDP1DQyzThKGYAeDLoyBzmQHegHQFXnp6jxmCMekI4gScFOZJPScRQKdppUJbmrlcmcPnwE9DQiGNcJFfD9nQFBCC62gGBKEWchIx4lNUTXktAPpJIVmTDVEwDfYErClR/Ai9A/c15vVTzanjDIamDRkSlGMKdA6VN4Y5RWaWqEek2d7OJ5YaKFihKSOSASzDBt4R4Y9G0SdE9uEo0XeI08tBBPEhyNRX6cM3yOQxaFwjOHcyrkwTSVGMsRHPtUYRSvFh0FcP99Q6DRsT+LpDtUCbt6DX8m+6YPN01d24int94t0+LHCeBpW54+7xsrLe9sbMQD21wF/uJygoFatgVX5ozkUOOJDIFwRUBZDfwCcIC+3JFIYgLbHpjLA6iWqkKZSeGUeZE1Qy3WCi2t2UKOd3AEbiQwkUiHyVA7ySUqhoGra5X69iajAqeogENXX83zQjNvd8E7AwPVJIJSygs6Cb2HAXNBGrGVGXzyleKx2gkQkCTJUuVs7oCE2hHQ0nNjakNEm8ZQSWH8QZB9hlWrNuJalBFB/kYoL6EO6pIoPCgwq8bcL8gB4fMnNi2nC8oubxsOYqmoQMcGZSfZKSN4IaC8hR1atqBEtQqTI4q5VSpLetIhhUQHgYhCyNN00DwAyjx02tuXLxAcDFgupelOE7QZJ3mx80NKUIpXixwP/MuWTyNuxav+qRcb9r/9g7otcU3dL3/Nrs6QI4cIVAdPwO5Qd+UtPXvmD9p+1Du8GFKlH3qJOpHrFjs9UxNSiZ3MMjlRY4guGxB+yE2wQGgQ6KGHRH+RUFUr9STMITSk3H0Y2xYtpPNuXkMGQxlpUjUY4Ciq7quy6qqyIqGo1kMTlmthLHp0XU/ZC0yNjo1dn4zUHKkozUYPiyJS1zWTBOUIiUENA0Inas5a0ITS1Mp2pqc0VA+wicsokpWZF3B8TFwF1VD10xLNSzVchUnIzkOsR3ZslXb1mzLsuGf6Rqaq6lZXS4YSs4AGYonREWIohDHZYM8he8y1GZ4a/hEI6IkoU8eIoVeEHg+jWJNU+GuHxe24i0SjASQjOBFh6o9KEXIEZprU4RSHBl0jUzrJJM7eLlOeoebt/hgv9xvdo5/1005k5IdO8/UbVEOo7YdPUZMNn3wlpkvbGqrHi4ruV5W4F4QtXb0V9UWN+7I80b82eYxAsHlARo30sbJdKgKCkTsmxVEYd1HlzeezxhXNc1Ar9lOwy2ihgaVRr21eRLBqAL5hqKiTz54CiDQdcMEaQ+PBh4ZBrlBN+bwPM4Y6gaeUuMpw/5BPYCH7GTccjpG2AFNc1U/R/hlzQlbqI9NKONAIIKqs1ScbCVVexpIPcXSFFtTDNCRGs47KhomQQ5aoC9VUJYyHAv37ISz4QTnPz6d+L3phN+oqkRWoAoWBAGLY5D4cBK8wtQE1LhageAigbyCcUhfCWYJJ6QroRRHDHjDCxkydRxaFo8cHePSMyyVJHfWg4ut6ZPInj2kf6Cx/hTkKGrZ2Z10tHcvmTLljc0d/uE99vRKZHBZqjitlTqZVAyydtpWAV8jEFwGNCyI6WAVHMyMGjEIQz8Man7g+aAXoQhD732u62QzluvohgG6JBWISPMsgjEBbjhm/CkgUjRd92t1mlBQ7ZqRisUzK0UAfUPj4F5OYxwTDM+0muAzBAGUWreuLeD3wm8+KvKw8R0myJrhE2rzjSEyukwMGQ2uMA+bFLzrjQmPPd87ho8PxKKmEFWLEhb4AUtoo1svnAtfJzEaekRp1H8bQ96B5tqrnTQhYfKEVx3ydBCLWKdJNwmlOMI4Jpk1gSeM7O+VOMcsZbhGnII547550iPvJ1Mm8/0HpIHT6EWJ0tb1u9/45P2lKW2z121tqx1ZlV1Baj4zzUEpO1Qlczrqmq5gIKlrLmcWXC5gKzNmoVDtBI3YEIjwgSM9g7qPQzs9H8swDUMz29msW8g7rgO6pKlRRNK9DMDCQJZqpTKofMMy0F3rOYSMw4ITncYQWZFV3awz1C6Oikqxucc1D2b3DSHYVG8NcPHigRNB1q/rGtHUME5CL4Angh0K0rcqVZLiQYwMUPVtuDqCjA7zu2a2lz6D5i5XLfATIUWBRoxj7F/eDBksCaU40sA9NXUyfTwfrJAjgxJ6UmBSnEjTJki5Nlu6/nr+Sx+jDzwQF9uIqko0liyLGAYxTeI4RNOcQHrh4zc7kTx3yzpOpT36ZFL1EtvpiTKvbDcXTapDRpFmDZhiG58CwaiS+stuzqRGxFQgQkaSNjTDQhLF6D3YD2QioRExm80U8tlCzrQt9ehYZiA9meDSg/YSzssDg5CTWK6tGbqm6ac8oOYjTwEdAgs4dJ0moR/GYaI6WZ9gu7OtNeOdCMYAeEaKLMHTkjQNB1MHATzHVCy+SeWL9+38wRSfVoPjCD1eQvaGaZ5BZoeD/3E73lX4f5XfWviBkKIURYmxAYFDLoGrRNznUWKgQv7k37SBCqYqU+e/dH+yfBaHNAY186AeehUPnkbe1ZTuw6S7B53p2BYtV2uV8vZZbTqPpv9klbrr0LfZ7S8MTKibuWhSl2xZ44rsnoXRghnS+PbUAayGDUYiRxCMKpBNpvYkzERpEmOTc5LAOtANfhW73uqWzhlRFFUzDRyngk2Zoi3s8gUeZhwGPfsPqZqabckbpqmhM+2TMhJ45FBq4hyWjBI89CQMQZpUhspxFGcnT60wHKhbNLDXXXqEYOyIKR+qeaX+QR4Gjm3kcq6mg2ZXFFlFi1A6yUIrnieQw2FHmtRdg4/9ZxIoXLmmUVW1FdkyNFXTVVU75U25ioGqoR+gh0XD0IVSHEX+57+pOw41i0xQirctSAcPYnAtWi9jWE8n5zhZK93eBFKnV/VVXVVUJaiF5Sr78WvKK5uJFxM4WFFlXZNnjk8WTWGLppPxbbKC/YwUGYcvinxBMMI0sk6GIZgpwQENNAoxzkQcRJIs6YYBokFVVTNzvA9i80jBZQzIvlqpMtTbBxoxU8zCp6ofDwTV6HsK+0DNABbRvqAoWDmIY7/m1co1dL49bmKdEVeTcmk/xcaBgrEExOJgtV7uH2RBkHEMN+vgc8Lupjg4CYXi0ZnmAYKzAqk9DQ4Q0Tj2ar5XrSfwHhACMpFABZiQYtaGvypG1k3jG10boGv5KMJQ6KL1efR4Zl3TI7eq8uWz2MRWyHbTDZIEZXDkQ6Kkuq1jFTBdDUABjH4r0gYFRZEsUx7fin6zustaQgnk4QnlAxVlT6+y/aC8aR+hYSSTSOExlOKc4J5CMgoukob1ELJNnGIMrBKFUej5fi0I0KUwxqIwLMtyHct14RPmFRF278qBM46uoT1fNzWMiJP69oNnlxaWjSfe6IGKNQRYmSYHTBFBHYdLu4VCrBrJURc5wnZ1SYDbDqKFKUpEMeqgRFiMHQPQFxu8v1AWpIDgR7kPc+L1PAtwf9Ikjy3O9WodZCKTFWK7xII6sCYnSVDzsXuuijF80jL2WtHf8GMZJ1BzFEpxtOgvgVJU/BBfzqJLbpzL2vONLQC+syxhURijNEzj9R19iSUZUmM6qVB70RTLIFNak66W5MCg5oVy4/2PYlKuSz3DypYD6sqt2upt0t5uVq9FjhapKiRyJf0GgeD8AFGQSoSEJdhHJw27B+oQ/d2k7lESVVXtbMYt5Kw07J6m6zj8ErNOpHkWweUN4ww0X+T7uqHDQ0yNwQ2lyLGwjLBWgF2UaBLCbmlIbkgYURhCYoAqQba1WOMyI9xCb4InVHMFYwi8bfDMcICLrkeKDgVJHMLDowHnoQcVuwiDIoEAwl4EDHRQKvYReFwgdppnEaRGdMjpYIKk7qNM9Iis8GyeuBnLtguOaSlKAIkf3hAQizI6GsQS9toAc3UJ43kKpThavLxZ3rBbTtLw8TMnspsXMNtobMGXHMtVeLejOAljNO2q+OqmKxufR4F0qcqQk7fm2I0zI0iiQ3UlodLRbmM8inkQ8VJd2t+nvLFHX71TMeW4LcN0/fj4doHgTGAySgUiNi1j2RLTGMPu4WjmeuDVQSCCVoDqjmRalpvLOvmck3Utx07duR1TiCKhXWHEYRR4Psg+zdDktM0SVkKGAvWE0A+8Sp1RKityFMSRj3HoMIRxgPYqSACW65QwdjHJ6DJkM+LZXyrgzYMnp2EblMZkjWg6g4lIkR8EMAWg7aF4iQOMTQ0SMX3XUwsxOi44OcwsvsTXJHBPsHbUlIme7wdc0Xm2QGzX0dWcoTjoGEAjEg/iGCrR2AEM/UJB5nftmBXRPiWU4qgAr+HKzfKebhz7rCrY9Lx0Buatx8DyNY22GnoxmnZPEIuNHRrAAqyBTZin6/LMzmTx5Ngx4ViFg9BMoIxHUwCkd8gI4NMLpJ3dqqEkk9og30A7QfNEAsEJpPowncFGRZSGIBNBH0LdMfCxhRH0YuClRkRNszKum8/Z2ayVcQzTUK6Z+vTVDOY8nqqjO+60MxtmRkeTAXbQ0g3TyWbhE7KmxpAmyKEgJTjZDCSJUoRdrq9NZ4qXG6qEwQBBvli6bhm6reNgR+xOALo/ApIwjENQ/KAZI2wuwPICzcrphON9cTqxpLimSg24SZDvgaD2K/UwCIlq8ExOctwMBnLEGDyYwNMh52HVwzZATTNRm+M70zzFNQDcBKEUR4V6gEqxJw3WknfJPUtZR6Gx5ThYL1FQrUP645TJkPqUY4nvpLcVFiDBKhqmTkvn08fReZOSia18fJEUM5JpSKAXowTHJ8LZQD4eHpSntEVtBTy/EIuCU4BEAmBrFCgDFAfo8qbh7wZkY61UhS1QM1F13c5k0I6YcU3b0jCg2DWUOV7NQL6vyHEUpa0OGMmvsRqLzAhHLCmaajqO7bqaaeimCZPl2CATLcdB+4os12N0rGiqMg4EFRnMpQZy+TRyNAYYtHTVNA3bMm3btExDgxcZHhCjMejFdAK92Oy6yNKGaSw1sFU6tTXCllOf6FX8gOEeYGcbSrF3jRcw3SBuXrFtV1dyunJizwq4N361Di+HYqiNu3pNZYaQBoRSHBWODJJXtyrlOia0YobfuYS5Jw1xRuAFRK2oKTSmoR/BqwoVQXhVYRFffXw/jxl+cLh0CFUaD971GGpBpi51dWozJvCZnXT2eDqvi80az7Z3G5RySlmYKMM1ct3UAAfHCAuQ4ChoPUiNiDRBTxDNVmbP82t+UPMhx1Q1iVPJzrqgEUEWpJHfUvuEkANXEfAsoe4ZR0m9UoPqATZAox8cSuPEq3p+HVulnUwGPmFP0JFQSUCfizjqs5kSQsoTLmkyAXUCxzZOK7hMgCeiqgo8LyPVi47ruBnHcm14keOEhwmNFTkMMd4modg7CgQTGtea/RgbFUh0IQiZBZoortLnC78afiZWktHcGsdEprar2E6rpWa0NOLiCb8blKJX98Io1qH+jP5yri2lCAilOCrs75XWbFf8CNNae4Hfex07rWCDdxDeQxWbiSFHVjTDiPywXvFUTY7DpDbsBfUw8ND5ol/1QSkmUQK7WY5h52wdCnFI0xm9kFdasrwzn8ydkLyxW48SrDEO15Rx2XB8KwGxKIp5QSNbBGF4VCMyHJ9QqdfLtaDug14E6QClilvIOdmsYVmqdlwWCK5KZFWplSpQ7UQncbrKElYrVaHOAJVLN58zHfssTz9mPGQ4osIUSvFyBR4fAOVF2nMJm6Rty3KzjuY4Ecd6AjZGSwSqCkGljuE3g7RVgTFQSI1x8Cgb0zglHJunTyMZ0+2NsTLHJ6iIwM7NPS5XID/EOnMSwR/fC2qUJYZpWG7RUh31NE1xcBPqtXoQJ6ahO7aBfcWEUhRcJIyRDXvk13cqUFOTCF8ynV03s2kdfDPpyyxDtV43NUicoAXhGFXXcGhBGOHwgpjCwZCV2xnTydp2xjJsHYdFp72L4FhItJqBtkNbo7pCtx3R4f2FN7u/qt88K9BNYVa8FkntBM0ZqDUncQiZOnpBiRKQhvVy1avW0acG54ZpuoV8vrVoYxc0UA2YsN5cKgiuMuARx1GQxFhJgFzEq3l+zYPKaral4GTcs2caUBn1Eg5JxIJiVSSVKwF43FBkwNttaKpt6qppcdNOZA3HaaDTPHR0EAVR6AegGjEST5RA1pE+W9BUae/VZmeVBA5IBwvHUPU8USM2Jtwz3RkOg5TV+Hbg8slS4HdhtRnqzDTxvHBouBpTYruZoms52MXrNNcJP6xe98IwsixUiqC/G4PArh2E5+2Rp+aTb7+gvLABU5Is8089mCyffUaleCJQeYN3DYMGKVLaaYQR7A4ETwnbqdF1DtTVzlCFhwNDL9q5P/ry0/r+bkZkYlvKb7yrvmCWZVinBmAQXMWkGhESD6YfzjC/hmwRklM6rDVM0HJAYTdFVRv9zzQD1KEqi3ji1xiQTrxqtdQ/CNVRePogACAR5NpbLNcBmXiWxADJK6bsiM80mbSZin66klVwOQM5BMjAiDIvZl4EQpESGpMokjD2ErY+S4xD6QWVBeweZeg6ZBGaisVP+qzTzCX9aHpoTwspHFGJ8e40jGWSNmSlFk00RsqQvtAId8lzGLhCANUs1JyTJAjjShj59dB13EJL3jb04yMFTgAOicKo50ivH0S5glvMZ5Q0WEtz87WBsCmOPKU6eWWL0l/GtwJS3gfupNZR/zhnB14kqN3jBC8XGgvRnyJOaBaElfimnelVg/cRjZGEdg9Je/tkeB0UWZrURqeOSxugxViEqx3MrRv5IOb1WGeG7LBhBQg9P4HSIKFREMN+mmXamaybzzkZ27DSoSpi5NM1iZQaDqHUhyJeVRU7m7GzWXQv/FaJwUuYnxBdFjbFKxJ4YvDUQLsZ6PNFwQICdI9mKIYpW7ZkWkTXmaTEjEQJjRmnEgn9IAwjEJJRENUrnu/5oReEQRQGMayPQmzLjiKoh6IrmYSxIMBh1zHnIXZ/PaYoMYB44wrGPtFg3ph2waExXGoU1P1a1QuJbDt2MZ+1TQ1yweauJwPXnERRabjEZdjZMg0dpC8Ux83N1wZCQIwCkLKaLwQSJc2Z0QaqbY6jtOW4AZV9eCc5qXgSvLWNKp/gaiVVhwi2qMRRggFVwtD3sRXJ86MgwMhUUaKoqpvN5Nvbiu1t2ULOcizNMEAjNs8iuMaAwlqFJJHPFce1t47vaOkclynkz0UmQnZSSzCPMxTp2mqBu7oAXaTJkq3KeV1ptdQWR8+7Zt6xchmoSGbsYsFqbYNJdjNU1UIqeRGtJqyS8FpEPUp8SQlkNVL1WDNx0q3EsKhuhrJao6TqReWyV/GCStUrV7zBmt9f8wbrfjmI6zELKIsYh6IJ0lGj2Wy0aWSSqFrjKPD9eqVeq9YDyhXdzOezjoUDnZu7vgmoSoEmThIKWajSDJ92zSV80fo88ngB+e5LyjNr09ZniX/4bnrPdSe5OR0l4GUIvOjRl9gPXlGhGqfK5M6F0Yfu5k7OhfTd3ElwFYG1dIKj3SELRFMiS4e+U+yjHXsh5Uw3VMMxaUQNGz3dpOZqYT4UXDiQ4Cgn+2uxKpF2UzHRGt3cJLhyQbWW5iZH59PPFD9Bc2ACRHEMqokokACwkSrNR7CNOf3fSAbpGk6ShIUhi0OiSkkdYwxyRSWWKeu6rKqSrMKnjq1lkiZJuoKCFVCwVWy0gLwxibBvZYhjRmtRFDFF55lcNusWTVU7a4U5iZOBI32latXIuoV8xsWwRnpz2zWDUIojD7xwT66Wv/U8iDNM+SvmsF99MBmD/BTe9NCPnl5Fv/uSWgsYJP5b5sa/cB9zhVK8uoAHnebjnGH+HYNMxHWMx1HsVb0QaiqQWWOHId12HLeY1/VrLl8TjBKgEqoRHYyYrcgtUPSLToqCMwOZUq1cqQ6XQh8yJaI5luRmIkliskpAqB1VhrpMXFVyNAUbw9C8MpKJCnNLzuII3T6ATKwNV2mSSJZNs3nFMFtNBVLy2b8Q8tWe/YcrUZQpZItZxzTN0eikiOL8BIEOV9RU35cHou1p5IHn25LnOae5OFAhdCxMig0kXeWQe1Pslkb6K0raPeRY8hNcwaRZXqMNJaFRGPleHIWpP7CoVqoP9Q2V+ofjIFQ1zc5kWzo6OiZOyLe3atq11fNaMKpACvQofBBLwSBTzbUCwWmRiJPLtI4fl2spKpqWeIFcqxQl2q7yVpUXdTmjSaaCDdDDMe/x6VDIggRbpTGFjQRphklTmYjWRAwrwJiZy6nFVq6ZGLg87d9/dqBAV02DpM3TeGXHBvGMBHjCNFNHq2ccJlEAE1zxyH7LxSOU4qgAt/VY8sPKQXN2NMA+wpxj2MB0CUPCOCbOQjoLY1KqQCocO6EqGA0aeQnkJGm/8SAOA+xDDvlKEEDeVx4o+TV08m45dral2Daxs6Wz3clnMFCbaGsWjDSpw1ZiqJLo4yo4O5D5QBakGXqmJV9sa9UtIwoir+rxJNZJ7Mq0oEvthtyiS46CPeurMe0PkoGA1hKG3t0vTizBwY2u2yDB0GnicBUkqZnNSm42llVTkVxNOhdvw7KiOIWMZpsg3qCSDjV1oLntooF8PYkijLcYpIODGoF0Ipwgx2/udBkg3vVRIUpI6ooE4LbJR3qYFHYMgVcoDqlfDaqD9XrJg9oIrITXsi1HMg42PkJNrVwnh/oldpEvnOASAc8M9SFkdhhmDV3lYp6Cw/ZCr1rDEc1RBHVR3TDcXDbX0lJob8sWC4ZlKmlsHqERBaPICS1lAsFZgIxIVVUr6+Rbi7ppxkEY1NEbA6MxiSNCY53HWTmBySaJwhKoBw940aAXDgdRHbQTjp1u+Pc+D5NHmnHi+JUkiuHrvHINgxjaLrUzgYz60FXRb/y55JGwE3oul+XYD6IQnXVjd82RIK3+Rxglxsdxh/VKHWQ0ZO+gp9NcPzqvnzyqCC85Iw883K0HpPW75Yad77qZfMGUEctU4URJRIN66NcCrwKTzymD5CtLsmHrIAhVkuw+Ih0ekODFiqhScPnMCdSwdKEbriCaRkTMRxLsjJi6x4XqJjxoHL0HatGPIPMFUaibNshEK5sxTENRm+EFxJMWjBKMo8/thBNbxVjDIqkJzgXMlGQZMihJVUBvxVEMmRwkH7TOxagCIb+TWaISqhImgQ5jmOf5CQ2gggz7YFZIsWSFjLHh1Qmmxmiak4HyEV1CMjwelCKcJIhiz/PDmBIny90sV1VNlhxNdlRZPddetvg9oDm9IFAU1dQ1DFiD7qEuNvWj9+8kwUE25Zpf90EUpzYdBuoRTq6gIwIC39jc+5IilOLIA2/Bhj3KjsNoSIQnPbeLze0aMaUI7xSow+pANQnTUTKct3W1ccppTO2sLaVvUq2ebD2kxuidB15PaUpbVMgJn3mXNZg+UrtvQyNiT0TUiFgnRl0YRn7N8yp1EIiQQRkGCETLcl0z4xq2pWpNr7bi+QpGG8algPGIcyhoT4mNKxCcBUgpkE1B/RayuchvBAciIOXCetDopBf5YQJSKY4VmuiwiiYsxiF7YZSA0IMZwkEsoqaEvdMJqi2wBFkmZp1pYZh61YZsMx2oDTXres33ojiBL9UtPZczdNXR0StQJi0Pm1f2VsB1wpVzSfYpfBnVQSSChsMs98KL1EY+j9l7FEHGHoeRZugmhto3oTCA1XDiVCmiwsbPS523C6U48ngheWOHfLAflaIik/uuZ50tjS0jALwTNKKQzNsnt+um7lU8y7VCL4SUZ2ct1ImcZ/Rk/V6tGmDqGqrJrW7S1cYMS7vkqU1wWiCbw7yuIRHRzQ0KRByqEsaBH4BG9Kse5HyQy4I+tFzHzrp2xoWcRZTUgjGGpXH8YsbtdDSASH+C86IhFhsFEczBJ+g6VcPhUaGPra5QKwbJGPoBD0MpiuQoJFHMYCVoqkZdOokhp8Rh1fCHUizyKLr3hC2ovRIQXTGcqR5G1Vrge6GsaGYmk81ls4aaUc/LlHgS8H1w5qjuyxI3DChM4aegR5ELKFUbGT5N3VY0fJhruo5ubot507ZVXUPhK6EqVnUFfvSlFYuNeyuU4ggDz/XwgPT4KtmP8LmqMnngBpo9Og764oE0A68JSEPN1EBVeGUP7fdRDKrRsDEUDKRfmaBfvY37VXh1IEWWPWVGu18soJvlS5XaBGcCa8YoEeOGy5vGWGbs953G4YXcE95U3TSdXDZTyGUKedOxsBFHPEfBpQCKjZDykHFTlQ2hFAXnj6yAdjMgTwN5pBuQtdm6aakwbxqGZcFk2qZuQXmGO2CAMklSUhsc5QTjUdc80ISQATZiVUOmCdknbE8YxYZmPyzXg3KpBpugLu26Ti6fzWfsrI5hJy+mAARpGMWxV6nxhGq6pqR6EzRcuuk8T9oQudg4HnnlOrxUmXzOcp1m3yFJpkTyAS/EtmcttV5eorIbbzvacanwpzjCUEqe3yB/7Wm0sQOT2uh//gjVRrSnQRyz2lA9DiJIofAemY4BGbZh6YraTElhEA/2B//7h8buI6hCYJ/b5oW/8Hbi5hyYb+wjuLSAhMc6cNoBB5Uivo9oT4QMzq972ApDJMg8dcg0TROyU6gJ4GGXJLcQCI4CpXU5YsMRzWtyVscG6OYGgeCcwcLx6P+zgNliWn1u5JRQPymHSewHtkosVYq8IIkTtOypqqwpTFGiBKMIsiiGmrSbdTP5jGlZajq27+LzTbjWih/29Q0l1UrGNrOFDOTJqmae79hB0Lzwc2LQuejdrOLXfMtx3NYWWdfh5cLYiZyEIHnLpahU0XWt2Jp1LANH1EABP7bZP1wo3H5QtFBUCZviCEMZeW69fCBtegY+9VDSUWjMjhhQxVDSEOyQUjMFF02JkH441NWaX9owK7Y40Rt7tQSSHid9VX1am9fRrmPI9sZOgksETyPrpz0RY8gIGzOh5wd1v5Eh0oSZto1xmbMZJ+MaGBIAHzfSPIdAcMmAAtunHDQilNbY5V4gOE8g0UDCaeZpZwV0mKZrmqHrBqCBYOKaQVWdqJphGYZuJFwKwtgLQt+PoIKtEeK6dktrIZvLmpaBMnGEjHFwDihXmSwHUcLDABYxW5axwyKWt+dM2u6cMBr7db9WqXO4QjcXqYbPiEe5l/CIEbhmXVEIS3zPA0Wh6SoU+iCJz+uLLhIsphptXGHs1zyhFEcYeK4rN8u9w80n+rG30xF/uJDuZVXRTSOsBUE9VFUl7dsRgXA8+krgu2GrSaVO9vXKWDWQlCQhy2c3O8k2dhKMJViVTPMISmPGIKdIoFYZgED0Algdo3vERNU0K+Pa2BMxk8ZlBmWPLQ/ikQkuEzhmcbyeKkVbKEXBaAL53olAPqgpsqLIsawkkibrBtGNWNWoZsimaWqqY5k5kIiFnO3ao1G7liUCJWnASRJGLELvE4qK7udBwMHVNXc6K9iYi6O641oQl0v1ME4kJ8ssB1QCKGdVIhlNhtfKUWVbV3RVDf0gDCICclnDoNNA80SjDBRV6KMHyqgQB9x4tbpQiiMMY2T7IfkA6LOUm+bRjNWYHWEiPx7uK2mGyih22kC/AxLRDAzIAS8HpF1OmcKTtXvUGKpdEqkE2m3zQsvCQV+NMwhGlbR1pfGB2UNCsX6GehCdZwdBDY2IIBNhUYWasm2Zjm25rmFZUHtOO30fIz2dQHAZwCVsgK4nXMG6KHoKaW4QCEYZyApBkakyproEbdskIjgO2Tb1vGvlHMg+Hdu2NB3HbjZoHjlCwAmh5s5kGb6aRBEO0274ykH7aLM+f9ovhSIAPo82psd+FJW8MApCHXL9QsG1DBeH2kDVS3Z12VRkXUFNjEpUUYK6F1GGYhGFIn7Lab9iBEmvEz34gqjwKrUowHHZQjSMPMYJvRKHqqP1UDnhkG4yhQxj3K/6LGES5OJoI0cg3aq62lEkcydRWAX7hDHZdQhnGqlWMHrA/cW7jL0PcSxeEqc+98MwDAK/Wq+Xq/VS1a96sFrT9Uwhb2ezdibjZLOmZUFmMNoZgUBwMTRSJ3ooERmJYMxpVFGKupzVJEcleV0qGOj1xjJ13Rh1Owj6YtQ103WJ7YKAq1froQ+1fRxcQ2mC2f4Jb0WzIEiLAtReCUZPCIOwXvFAMTqu3dpaaHGMgq7kdNmFn6CelPWDUMzkXJhIktTrYQ3d6aZ+v0cTuGaG3RNxXDZcLVy8adu5lqJQiiMMqP+tB44/btccldwU6jC6qVkZu9xf8Soe9mzLWLqlp4asJqquZF1pfJFLqX2RUvL6bhUqNBzyeMHo0MgaUCFC5RGDeOIEGjHwfK9crQ6VQSNiczORrIxTaG9FzwgtBcuxNQ0j7zXPIhBcrkDWpqbpVOQigksFiEVLlUFdYeRoXTbQn+zYZZ6GQhxTk9ysZDtxnNQr9RCbhnCECmgrFIZHi2Hsd45yK0yNBRHFOFsYV9D3fENRC4V8xrENVTnLqDBFVbL5rKGpLAx9PwzRCzkd1TcPrpkz9J0Cl5yEseU6udYCjstubheMEOt3y4cHmnc1Y/HOYmN2xOGyLLl5BzRJtjXbMqFFM9Raqe5VfHK0w4SsSKahdBSIa0k4ioKTfX3K4V4cbdvYQTCyoEbE0SlREgaQO8AcxlWBGmS5Vhko1ct1NCKaRqGtpXXCuEJHmwtZgH3eQ+cEgksIlFKNOKUiyQouLaqMTbTymGeeqiSZiqwZmpwraI5L4ySo+6EfQG4PmX8cpkFWU9K+RlAQRFGAwfqqpapXqydQPmeymULesa23FLhQNJiWmc27MmegR0MMgZig1WfUwFIMffoyv+ZDOabphmYYFNSE6Kc4Uvgh+YdHlZ+sUji2AiN3LKKLp2MfwVECB4YpSh1ESG+5Ooz9CXRTM9GrYrPWAU9ck5I93XJ/GdfEVM5YdMZ4rurYDa6xj+DiYRzqYKgRKY2wTgaKMYpr5VpQ9dJngZU0J58vtrW4+TxGVcGwe0IgCq48KCfDEforyWiSpeCAq+YGgeCaQZFwQIJPZMuxTMzL0Ubg1wPI+RVVBbWFei61zNEkqQyW6+Ua2h3DCF4fbjqKk8uYmgFS962KgMZm2A2DQUexqii6ocNnw+n3aJBeO+hRKMaoqmlGxvWYMhxRoRRHAEg0+3rJPz2ubtrXlIkS4RPb+Ifuou7oDGdpgN8EQlQiTsHJFF3LMZMkgdXqUf+N2EgtxTWf7O1RY6iKcIkyeWpHgsH9RFvnRYAtDKgBsXkBBSLGGMWY7nEYBTUPqo8SujigsJtuYWBmJ5+10MGsoajo6QCemShgBVccjJOAskrEZIKdw3B0aXOLQHCtkObe+B90X0Jk2zIMTYeSF4SgpMqc8jiIYCuILVCH1XI18gNJkQ3TsnJZOZMNNcvUVbfpuvutwa+TJDh9kA6CNkz4OhzV09w8ojBsLsexLGEQccYNy2KaVU7jvAu5cLGAZhiskEdfUXYcat5MeP7jW/kjd9CWXGPF6MEVXbZzluWapqObrgHJCIfrNzJwmFPRSL5sZtLZiisgHezrkzftJfV6hMuC8weN8ykYHyAM4zDA8KIBxtyrlSrV4apf92hMJUmx3EyuvdXNYVQVAwMSiGiKgisYqBtB1cdPsEe9o0kY9Lm5RSC4xpCIgf5EZZBQdUYiVdeyOaelqBkWZP5erV4ZKleHK/VKDRZN1y10tGfbW/VcluqmrKimgq9P81TngiTpuqo7OtXURuDCUQOLN0pZ4PlhEEqqHjB88V1NKMWLJqHktW3ypn1HZaLE505m77+Nzp3Ex8AdjSxxqJvA442DJKgF9Urdr3rwpGETpERZljRTa8krty9IMMgmJ2HIX9mq9Q1ix9vGGQTnAtysVB/iyCDUiDGOU4nSoSqQHVSGy/AZYVVSMiw7W2yxM7nUJ6KD/gVSI2LzRALBlQlkGBEjAeVQE80IX1uCa5hG2WqrkqWQhEs1SqpEDXSbmQ6xHEk3koRFaZwtI+M6LS2S5YSKVmNyxCRdJhZ2r2ye6lyAQocmVEa/JSTByIWjUprA2REs5WgSxlBmKYYBr7wqE0cVTZAXzb4e8tPXlThpPrwHVtBfvC9ZOI2PbAS/swB1/NCLSv2VykCVoek7jn1Mo7gNfdzLmqlfNz2Z0YnSEFLCoQHl1a0S1HVwB8FZgVvWfHvSHifo7CbC7iZxEAZ1vzZcrg5V/JrHEqaompPPFTvaizhUJYO9SdRz6IciEFwJYE2J8AB7sBBbIfrYjyMQCC4zTEVqNZW8IesKviAhSEYu1zST5ApKLq+6rprL80y+TNTBiFViFrKGix9Jhz/nBSc0TgjjCkFHkqNXcqMpBP4nlKUdLrksg5LQJFC3ogHh4ijXyZ9/R6t6zQe/cCp9+GbWnidjWOGWIj/2K4HlWB1TO9q72pycAyqw4QoHLkvCkNCqbUrvvTGSFQlUD2XkqbVm/2DQOF5wJhoSEV6cOI5iuMtRgK6zQSV6fnW4XB4shV4A77DluMVxHe2TxhdaW0zHUnW0twiJKLg6QI0IBRUDmYhB/GBNzhA6UXCtA28AvAaaLGVUqc1UOi2lYKCi4kQKZM03Xd8t1A2nTuSYcVhrKVJeB2WJzn0uYBiYaqi6hSG7msujBHa950kco3BQNT/VpKqEwWmk0K+luwjOD85J1Sd//6i67UDz4RUz7Lfen0xIewSOKal3eLgeEDZwXdjXFVIm9iaCCXN2xni97Ncq4VeeUVdtV6F2ANWFd98YfegdNhwsMv0TSe9hcw47KWNwdByYAreTUupVaklMTVuHW5rEzHZdO+Nqpg67i7souGrAzAQ/UCNGaSxaL2FJ2k7haHKLIZ9jZ3yB4NrhaMlBKhGrJyxmRJPR7mgpsglqK+XCXpvA971KJSDcI5ptGi0OBrRubhs5oJCLQnTbWBuuJHHitLYGpsMICFzZRdUgOH8gEy3VyPdfUnYdaj56x+QP3IDWxEsA1AJA1kRJbahWG0KnfZWBcnWoxtLeigBoQd1SNY3cODuxDfSsCLy6Xa1W0AN7Yx8B0DQh4mjmKAy8OAySKPTrQXWoWhkuwbysKKqmqrqRKRTbJ3ZmijnN0CAFiGJTcNVAGfcoL4VsIKDdXtIX0HoaDtRSpJyOxYYiKpcCwZtoFAQwuZrcbqoTbBU+c7pipC4CGtMFAGV0HEb1Sj3wYyahde98267PBxQHUAhKsqxbZkjRmqhjtVAoxQsiiMgLG+XXtsoJw4dm6vz2RXT5bDZmfRNPAVKiV/VrpTpNqFf2FE1BL50B2pDTrZKua5qmduT55HZsQIK0MFiR9xzG0EBCKsK7QZvdEKM0pEoQBX5jqEp1qAIVrCgIOZdUzXCymXxHK/pEtEyM2S58IgquLiA7AF04FNBKwiNKIH3bqpTVpaKhtlhKXlewh6JI8gLBmQElp8rNCeYvRmNB6QxFExZAjKVqTVLRiemoyjYoDzGum6SqDH9LKkwv7ldco3BODg+QlzfLfoRZpizxJdPpfdexjN3Yfing2GdC1RTd1EHq1Et1Rhnm6EczdaiKaKaWd6Wp41A84hBeRnYekhIoDa5Vrdh4CXFQGcWInHEafA8DLVW9WqlaGap4FVDeTDdNJ5fNFYtOLme56Iio6ROxeRqB4Ooh4Tyg6D7NkKWcLrcYCkw5TcZu+LIk+t8KBGMMFFBREKC9Bx1uyyra9EfvJUTRAJ8gTGmEo3RB7TSaJoVSPG8SSrYekPtKzadl6OQDd7Cce0yVXQKgEmA4uqqrteF6EiZJTJ2cbWCwluPolmaY8rgCcSwJ+60yvveIHAcRdkm6xmgY2BncJoy21HCLGIaeX08DLlVKFZiHd9LKutmWYqGjNddatDOOkr6o8Jam75JAcBVCOYk41ySS1aSMJhmKpKYCERu9mrsIBIKxAwqrOE4wOG/ahAVvY3PDKIAaRpJw3AznNEZLGEoFEAjC8/YFUA/Is+sUuKMwL0v8tx+JC5lLKRNTuKarlmtBjm5lrJbxRVXXwlpIY3bsytBdjq5lHckxJXjwjLLBmuQF9BrpqYg99FOB2GhnTv3dYENzGKCL0SiNzuyVayymhmG4hXyho61t/LhcS94wRWhmwTUB4zymDGrCmiLpqYsnkeoFgksJlFmUcUq5qnAVw/iNpmdDeN1lNFvCd6UDOk8UpUIpnjf7+6RSrZmDzpzIp3U2Zi853LCNbGsGnnatXCv1lvoP9vtV/0SLoWZorVmSc1DlQlKIElKpo34CmntcpcAPTDUitjInUZD2RAyiEMRi7JXrtaEyFI+6YWBo5vb21vGdhfY2J+OKclJwTYEjndOQDJpMcKCWQCC4pGDZzJojU5u9Bke13xNUD2VJVlQ0K2IHNswNGuJAKMXzZtVW+Ziwun3hZeS/Gs3UYRz6IVQL3KKbacmAPIqj5hWC7oEE4NiSpYNQRKkISrHsYTt0Y4erklQg4lgVbGWOwiSNquJX67XhSq1US+JYVhXNtAzLzhSxodktZEFPi16IgmsNyNNSpcjV5mhHgUBw6aFJDJ9cljlPx8qM8qsJOkE1VNMx5ZO/SSjF8yOMyfq9zZvWlvv/2zvTH0uu67DXvbf2evX2noUzQ1KkaFLUQkmWYpuQZMuW48AOnNixYwdwgCAfkv/BsL/lD8gXBwiQBEGcxEFiGfAOR4os0BK0WLtliZIoUsPhrL29rba75pyqNwu32bqnp3vm/PjYXV1Vr3qZqnN/dzvX/tjpa9J4/+GCZcN0enoyPDboDbO4F6sGG9G6jnIAqgi92MURbkFdRSm2KLjRD5opYpnXJbtBQWx7mWUjq6palMvdxXJnvpotlZRC+FGS9cej0bFJNuiHMS67t74EQTx8GM9J6wXCC/c/WRtBEHeMsw4KsW67a1O856lMsScNvqmCby1ac+imvFLReGdszbyiWv9TnZy4NunyocFh2jOjzWpebJ3fmW8uwB19jPrXdVb4Xp5Y0ZYE0rB5ibOcbjh+5EFHBDtuJzIbuN+VrFfVaneJ+W5my2pVwj2f9fvDYxuDyTjt5VGSBGGISQGos5l4iLHO1RpCCC7eBQXSei9BEPcPeCq7dXe7IprBDnuPuzGdZ7WTFZSeGsIABIR2zqsjU7wzLu6uN4B3nnRRsN4+HDBrXF00TdHAv3Gcxukg84Mb2gcYGBEf92wYcC449j4XuNTjkZ7+jCM51sMQsRERu5ilwi0py0WJjjibl6tCaxPE0WA6HR7fGGxM8uEgzhKxHrZPBSPxsANFgoaqJlSk+NU+CIIg7jNYNDso2Z2H3c/GdF1k119Kaq2h+OvKwX0pyLnPQR78wIcaI0pie1EyxTvjh+ev/8WGfXfIuivxnzSIAlw4RHDwP10ro7vGYwQKAJCiYeYCnMvLtPYWJW9rLEeP9g5G4CFpV93rHBEfnrqo6rLUUlZF2VQ1F342GAw3JqONaX8y6vV7QRiQHBLEjcADAYp4rWAgCOK+wxkP4pALgaWd1sZoWTd1WTR1JetKNVjk4UvBS1pjoDyEE9dvviswDjDG0RJRGDAgtPvJFO+A2cr7wnfXTXSR7/oJ/E27rw4LmPfM8+C2ccbCvVUXdbWsbmyuhhOGPScErkoCt1RRe1WzPnRU6PLdXGtF7B4VeGZq8MKyVrWsyhJ/a+tFSTyYjkfHpsPpuDfsYyPivUxGRRBHFwgc7fDEdpnzbhdBEPcVKK+h2IrTkEOBXZZ1WS+LcjnDwVTL3cVqviwWKyz4qlo2NS4eoXCF3rt+fkER4SMUrfWqlrXE5hQsbvEQFZy3CxjVn3+Jr6r1l49M3TjHcYGHjXJRgQ/1pzm80mGqpO4GOiAM58APM+dzHCoLd0DZHEFTxMqVwhbE9sFoRyJ2U1UW8NgYo3zfT/M86/cH00k+Gia9LMDudrrVCeJtgdgQcM9nTFvvgZvkRhBHEsZ5EIZx1kvCwBdCOq+QFpywqWVVVOV81S4nNp9vz1a7i7qsMMsHyOJd5TNBO7g6Xt9o44yBL7BNsR2dRsXnbSG198K3+Of/npt2oWfB3bOP2+Pj7uChAmsBAm4qHIHn+aEvAnHjMETYi6bo420Be2cFny+xGWF9+BADgoht700j68ooabSqq3q5O59d2ZnvzKplAU+HH0ZpPhwe28gnwzCOOkE8fDJPEIcR7oEsMu285vqIFYIg7htQeHEu0l5vfHzj5ImN4XDEBxMzPRGeeKR/+kz/+PE0z7kQqpHlslhsz5qqxtYTiQu13V3bIppi2/EMunljQxiZ4q0BBXnxVfaXfyuqpvtzuSdO2o++24Z++9Vhgnm2N+olvRibrbnwgyAf98Mo7G4Z3OfzOGKT3MEdAeZ1aVec33JwZ7XHDxfwM8O93nYyGwWPQlNBTQpcEb6Ap2K+OZtv7paLQisdRNHw2PTYmZPj49M4TYOgM2W6twnidoFCQXDPF55xTpEpEsThgHPm+yIMgzSJx1k8yWI/jmsRLHm4CNM6H/GN48mp037Wg6JwtbusV9iyiJNdZAMFKLK+0m2DqojdzrBp2xdApemt2Vl5f/UVPi/Wgv3ohvuNnzGHskERCSLfaDO/PF9uL4xUTdHIWnatim0FBVd1fPoRjYNkAefOXvKK1SEamwQ/R3d7Xx2JCDd9raRsO5xlMV/Ot2bFbAXqKIRI+1DZOjY9cSwfDaM08cOQ2hAJ4u7gHgvbZoR2ImW3jyCIQwF2EnLWC9gk4j2fBwybfiwXSoSNiHQ+0kmvMG4u5WxVrap2CTJZQxHalqa3+zyvy99WF+FbwBblU7wtrPU+8zX+3VfXE1nGffcvf948+Uj31WEE/oGLeYntcFI3Jc6Hgrvm2n3CQBQD/wPv1FncLgTueX93Nri4ZaE60p1wf4FbFP3Q4rIqGsSwAUdstJR1UcKr3aOscUEc5WNcmnkwHWeDHB0xaBPerC9DEMQd0xZFnu/hUEVJzYoEcciAJ1Rwlvp8GPJJzDciMYp4P2CZz5I0SkbjqD8yTBSraj5bzcqmbnDYoml7olv9uw26M3E9GCZuKFDJFG/B915jn/2m6P7Ige9+9SP6naeOQAwNIlyjDsxKNcpcXdAP6HJxHxt4H3xCgynCPbGz4p/+uqiLGgex3qffDH4MEEQEFBHVsFY1Ls3cCmIl66ZalbCPMT/ppcNjG+CI/fEwybIwikTXOEoQxJ7B4oF7ynrNURi7TBAPGyBvIHChYLHgic/zAEwRxXEciY1+fHzSH/fzNAqtdWUjZ6uyk0UoWNH/bg+c7Qqf+OsKVjLFmwF/sL/4Mq/kWq1/4hnzgScPewCFGyIbJLKW5bIq5sVyZ+VHPrs685e185v80P/Z9zaR78AOrTF/+4Pg9/5YzGeVVtoY8LXbv6n2CnyfThFxOnNTS1ljw2HdFMvVfGe+2JmBwsJpcZpm/X42HPRHoyzPwjgSPvxS8NtQMyJB7A/40LfZ1DRm4e72EQRxSIHSD55WwXGJv5C37hj6wzybHptMxgMQvdXucjYraon90F3L4vqdbwUcwxe22jiIA9i1vT6CiN/9nd9ebxJv4tUr7E++ILRBHWHM/epHzJlj3ZHDjAMZLHZLa+zw2HDyyDjpJVeNqi0L2m3fk41iP7woQAvhxrg8F1/8Do9ZNUo0HIZT4LTutroXNtbdsmiImBJRGtWAsMIPgoK7KFazZVPWRmvQQXDEfDQATYzTRAhxbRo/QRD7CMQBY91c2kLjyl2Jz+MbO58Igjj0YOHImO/7URxFXFTLVVU1xnrt6CwQP1ADbCl86yIUs4soHPjVNKqRQRx7adYYF/ssEYw11Wp9HvEm/vob/A8+I1Rrih9/Tv/6x2wSd0cON4yDLqKNOa9clvPNBZQDx584xnFpFjyulamW1asX9O9/NvrhBbg/nPAF3ERweJqb0xN9ZsM+dtydOREcm8INg29bv3NvoB7Cj4W0U5rhG2OrprUaHLHBvNlKwU8PRhhEYdLL0n4PtvfruxME8WYgTljPQZEwk7Y2LmDeIBS9kBKQEsQRBsrVcrW6fHGzljrOkkE/S6IAlNH3Ay4wb8sbSlUolbWWoIm4Cu58kQ0GYroBVccB9m4zalO8Gd89y757jltcDdV7/5P23e84jKm23xJrbFM0oIqqUbi+X+zrRgdx0E0Nxh7ogEdCT3t2WbPdFQNfa3Nxu7JhF2fie+f9r70cvnLRxbyZ9G0Y+nt0Nbgy/N81IkKlxWiFCZ9w2g3mzS5xGGIDP1eYRFmvl49GvdEgTuNrjYjrqxAEsX90jiiNt9Koidp6iWCgiYnPoH62PokgiCMIlJsCrDAQRum6appGMcdE11GAfYZvUbC2s0mhUFZQPodxzOJUWhfjmEgyxZvyymX2nbNrU3zyEfv0mcO20PPb4jyvmJWgZlpqMMUkT40yYRx2SQbhDoEXaNgwNY9O9ajnVrVYVAwHKGB7X6d0bnvFz2/zR4bNdMC5uEtjw+vh1fAWNPDTKGUU3ohNUUMFBs1RGbh6NxIxH/WTXhZGoRA+OSJB7CNQGTQOZ6t0U5sbA47oSuMKjT3O8Kj1ApYHIgZNhCdv/SaCII4qUIAGiA9lupSqrhvYgHIfR5bBsTfJYmeKUGJz0IMwclGsrIN6I5niLTh3hX37R9y267KcHLtnzrgw6I4cdhjnSmpdKzC0uBdHaRjGAd4Y6+MIyB/4WBZ7Zyb2Xaf1Y8cMvK9WXBkBtxG2MFq7qvlsxZ57tIzSCGVx/dZbA++G94Mcwv9aa2xEVFI2UtYNfLbwo5U1A0FM4ihJ0rwHmhilse/7V7ub19chCOKugRoj1P5ACmvjqtYL4VUZu9IoiKXGBkXreQH38pD3Qx5g2UEPH0E8CLQPMwvCMIoi2JBKVRVOCfDbuiDsuXZOdz6aIoJJ6pgIXBhDrRI0MSJTvDmL0vvK99cr+D35iHv34y44fOuyvA0uiEP4N/dDkfRiqEPgnbE+hHT3h/BFEPp+IMAXT03ch5+yP/ec/uh7wOz4uZ0ATNF5bqcI3/9YNRlH7QqBty5EOkdsNREFsU18I9ESi7pclk1ZQekVp0kYxUnWS3s5rqoShl2b5e1cnyCI20dZtyvNTNnKYIOiwW4DePzBDnmXayP1GThihiNT8PmjJ5AgHhjaQpUFgZ+kCfd9bKspawgBsKcrbLsTANju2hRlLYvFCscyJpnByW04sZpGLd+MWcGurbWdREdIExHOXG+U5ePezXvMQdHiNMwGKbwS0LY83hj7/+Jnmvc9brkQrfTZrYXTysDW+j1vYu2G2MmsDS6mgqszS6i/lJgKcbW7mG/tFssC3h9laZr34ywfTCdZvwequr4EQRD3hnZQSTcGkU8iPo35RixOpuJEImAbdkY0zZkgHmiE4Di8a2NDJGmlceSixFSL2NcHBfe1oh1KcQgWYRhyH/OiwJ5OKMkUb8ZsuV7KBgh9XBf1iOHgX/3GpEhvi/B5lASgidkgAWWE+kQl4R65evSm3c6oidhijfecgvqIxAWa66Iq5qvFzhwcUdYqCKPecDA6Np2cPD7amMRJ3FViCIK4d8AzBhYIL9iIhdfHkYg8bTPg0ONHEA8VPmf9PBkcm7BeXmtTLFZNVeMIMWuwKtkCpTmEhjCJRBA2OEWDcYwi1KZ421z9Sz7ggPIpqb/yA3FuC4fBwo0yyuypsWLtgHisfNxwS8HXOKIB3iAbhZqIeZhk1RTz5XJ3Xhc1YxwEcXhsOj5+DAQx6+e+f6QaZgni6ANeCIVEgaMSH44oRhDEmwAFDDgfpEnSyxvmlw1Oc4YiHJt4oBDHpVyMs1bWOJyxsgyiRSRwhU+ATPFmjHPvWtdtJb3DsTbyvQLKEBBBuEte+pH65OejRmJTIVQnPvJM0UuZ8wzOWcY87yiLcHd1gqhlq4myqdte5rqoulUB4ywdbkxGxzZGx6b5CGercMqMSBD3g0jgYv/auvbpXe8kCOJhA4rfxGeDOAzygZdmyvPqCpOQGNUYKNwtjjGTUjXSNFwEHPMh+NikSKZ4Ux6ZumsDeLaXrGjW2w8e4HbOOFmpcxfUf/lUNCuYMdht/Y7j6n2nC88DIWywztHWPLSCbfxS1XW1KlbzVV2U+GWDPdZhmgwm4+F0ko+HaZ4Kf53vhhyRIO4LPsM8F7BRG08/JJ0jBEG8CbQ+xhKf95KIZb3G8WJZLXHh3MVqtiyXRVPj5GgNJ/pBJlh4teQmU7wZx0bXZ7G8tsl2l+vtBwkoN7AfWZuqlD88p/7gs+GFHaaVgQP9nvjou+R0xIzWBrNxqjYvJ05Yacq6WKyWu0u4vapVaZSN4mQwnfRGwyTrJXkexjEJIkEcBuARjHzucyaN07c1bpkgiAeWgLN+wLModH6ieQBlO84rWGCjT7EopbGe8CNf9AKBZXj7FjLFm5FFKIvd9qUdfmH7+lToBwNsSrROSV0sm69+1/zBZ6O/Pyu0wl+yl/KPP2c+9EwwGA/y4RCKm6Zq4FW1U1Ww/jEvlJTC97N+HwQx7uXZoJ+kqe9jczVBEIcHCPT0VBIE0REJlmMGvZQPhsFo0ptO0mE/jFMeBCxK/F6v57PwhnlvtO7zLfjzL7E/fGGdbvs977D/9pd0L+m+OvKAJuL8lVpv76i//pb4wov+5oxZbRhjfsB/8UPNzz5nJ5OgS9m9e3lztVhiEySu4OJAEKMkibMkiEJ40TwVgjjMLKTdlTbk3jgSlBOHIAjr3FLhMp7Oc4lgMfOENYXUpfGiyD+Whv4NOU+oTfEWPP9u10vWzYovvsq/8dID8heDXwk0sV413/+R/K+fCv7v16PtpcDJzpzFMf+Vn6w/8QEznYZhss6JDVIIG3BCEMeDjenG6ZOj49PecBCnCWkiQRxyGhyq7gIOz/d6D0EQDzPMY5h1P8CIgMqo3cyJyo94FOWRf6MmAtSmeAuc8z77Tf7fPrWWoVMT++/+9ZGfAg2/lJZ6Na+/+gPvT74cX97Be4IJDgfGuf3156v3Pen1+lEQ+Yyv7xdjjGokVD6EwEUA4QPupUGIBHHokdbbrLS0bhJxHHtEDy1BPPS0UxSwZVE7V2pXKAuBAvwx99ko4sHrV+ygNsVbACr0gXfacX89PvH8Nj97uds8kjiHE+FlLTc36z/7svjvf51c2vaMxsQ3gXDPntH/5h9WP/407w3iIIJb5XqZwoWIkjhOkiCC6sY63w2VOARx+NEWHnrMu0ttigRBdEAkgGgAYSESvB+KjVhMIjGOBGz7b8q0TaZ4a7LY+7kPXJ/J8ocvCG3W20cL1ERt66o5+5r63y8Ef/63YVE6ZxwXbNDzPvZs81sfl0897id5HIQ46al7l9Fglhpssm1CJDskiCMGTnl2XswZrcxCEMQbgKDgMw98MQ947vMQh5utD12DTPHW+MJ7/LgbZOvRij+6zF86f/QCLqbCUZgK5zs/tP/rhfCL3w9xqT/PcZ8/dcr+8480v/K8eeREEGeRHwjPrWd5gyYud1fbF3Z2LuGifG79NyAI4giAw5Ed9j7DRtiu1LI+QBAEcQNgh4LjiixvGSTIFG8N/AVPTd27H183Kxa195mv87LuvjoaQDlhjF0tm6++aP/P54IXzwnYyTgLQ/7hp/Vvfkz+1HtYfxyHSSgEZ1w0lTTYcMrqopG17E/75aKabc6l1OSKBHGEUNbBy/e8gL11GUAQBHFzyBRvi36KoxVHPdQk59jXXuJ/9iXeqO7gYcc5D7RvuVv/5Zf4f/5U8qNLXDbaGRsF7Gfe2/zGR5t3PhZkg6TtcebWQmHCZK0MZlVkwhfjE2PdKD8UxbxY7iwdnkAQxFEAGxSx6zkU3g2jju8GiH3XXgRBPFSI3/2d315vEm8PY97GwLu4gyu1OI+BLL50nn/5RbYsIW7iOi4QhDnH0w6YVl3xR3rLbw2O6JzTymxerj75ef+vvhZJaYy2XPAs4R9/rvnlf6BHkyhOcc0euIaq9cVXLsOVhhvD3SszeGPWT511F3544cTjJ+BiYJDYPe1jkyRBEIcZtLp2VmNlXBbw1L97V7TtgtG1gatZbR0mznqbmEMQxIMHZcm5A17b8v7TX/hnL7+hIdYdH7kPPW2ffdSd2XB5ut57ABjrLbaXsmqiNMZGweB1AgeFBJiiavS5i+pPvyi+9L0A5zhb0ER2fMw+8X750+8zSS/2ccWe9ZI9YJyLreVqthqdGGEandkqH+dBGJz7/muTkxOtVH+cx2nUlkEEQRxq8PG3brsxtfE2Yg6yeEdq14mmwTwaXqVtaVw33hH+jwUbhDzkXpsEoTudIIgHFjLFO+PFc+yP/oa/dEG8eW7HpO+ePmOfe8I+dcoNe/e0fREvba0rltVqdwWaV63qJE9ajQuvfV9jLGjiy+fMn35JfOsV0TRtv7Jgz56xn3i/eu4pFmehCK6HeviNNKqkm12ZW2Pycb8uatXI0fHxYnsO3y4bpGmevD7LEkEQhxR4oksNpqjhIZ/EPO5yoN4eEAm6AY61cY3xcCRKu1yszz1pPOUc1EoT30sFDwVOqSZfJIgHGDLFOwOC74Ut7xuv8K//gL96hSn9xgA5zNzG0I1z9+hxd2zoNvoujjxjWRS4QYbTqPeItZ5Rxg99+EmKeQnfXjZSNkor7ftienriQyzvNLFWL71qPvm54PsXeAPB3mNxxD74pPlHH5JnTvhpb734SndZEFtwweXOyhkXZ/H2pZ0wDsE+V7vLtJdmg8w57LNmvLVUgiAOPc65hXLbtemHfBDy22lStFBdxHGNIIi21mCEuNNnOG86wrxrmI5RWRBQbKfUFtzRS32GS4G1YYcgiAcSMsU7BhTNWK+RXtF4IIuf+or/wwvMvL6JkXnO93HOObw6GYMPWeKefdR+7H320WN33+JotFcuyijFXDYi8KuiWm4vweTqVS2lnD4y8UNhtJGVfO2y+o9/kZzfYlq1ibVD/vwz+p8+L8fjMElDXHyFoXfCZ3BE7HgWbDUvZ1dmw40h89h8e5710zAJwUHzUQ9+o/VPQBDEUcA4N5Nu1phpxPPw6hCTtwFiRGNREyvjKo2jEgVDR4yFlwVomeswBp/atd9r61YKhBLjYSS8QSi6Fse7DWwEQRxeyBT3CgTKi9ven36Bf+sVUUuIobcIlZy5U1Pvx07ZM8fAzrxaeXniHj3m8gRbHHGoYStwIKMQrKEG3+2EON2FaueYrKVudFU2vVEGUXv38q7wcaxh2k/gZY2pC/Wj8/L3/izdWuD6K3BOFPOPPqv+2UearIfzV7jgYIdV0Wip+xPsZW7KJh/34DpbF7arZT09NQX1BH8cTvoiFM4ezVTjBPEQ0xi724DSeRuxSLGHeL0f6IYbwn8QZKCWC76njVsq2w5R6QQR14SNBb9JWyFoZaHwXRK00nO9gKUBx8lxmI6HjJEgHhzIFPcHcLuzl7zP/h0/e5nPVqxsPK3ZHbXC9RI37XtPn7FCuPmKXdpl84INUndqwz37mH3yJI6DxPCL//O6rLcv7Fhje6OeUbqpJFhjf5yD0tWl/u7L6vc/E17c4e3CKm6Us4+9R/7ij6u0v86YCD9tMS83z2+BeJ5+52kp5e7lWdZPRseHUHT86Lvn0jyZPjIV2ERwK/MlCOJQUramCHXLacyjG0aaQFwyOAYRVQ+OS+NqHJ+MSXfB89ARA3TE9dk3BSyzaSdEF8pqqJFyBr6Y+Lg+2PoMgiCOPmSK+wkY2OVddm6TbS+9qmbLyluUDBsardco78I2a9TdeFcUuKfPuGcedT/xjI28SlYSon6UxE1ZL3YX+TAfTAfcZ9ZaWctv/0D/0eeDly9yDUUBcxtD/onnmo+82/SHUZjiPGfQx9W8WGwvwySy2gwm/aSfLHdWi615NsiCKFzOVnES5ZNeN+SRIIijyBtMEbbUehgiJllstIOPcFrAPZ8xHInYvmAbnPL24xRcAi5TQ1TRtmoT8yeCgy/ipe46Kw9BEIcJMsV7hYPatvLKxlMaTVEZb2fJXrvCv3OOvXIR9PEOYiheqpaB8N7zBP/wo/NnToN7Gme90fEhRHSjTZLHnHMt1dnz6n/8P/97r3HZGMb5KPd+8cflTz5rh6MwjAOGfUJMa1ssCiFEFEezzVmYhP1xD2dSz4piUWKqxUGa9FJBORMJ4ihTG7fTWGVdP8D2xC4Ft7w6rAUEUXgoiOFVU4S3dO2Od+p3qIfgoM4V2pXKwreA66e+lwcCLnunVyMI4rBBpnhwgPBp49XSW5TepR1sa4wCDLLbS/biWf5a2xL5llEa36i0hDc4Nxrwf/x88NPvlfVioWp1+qlTbU5c54xZLppPvsA+/Y1QNcY5Fyfi156vP/Ie1+uDJvo4haW7GmYOx45ssM3Z5hz2jI8PtTIK15xhYIph5DMBJ2P8JwjiiFIZC6YIvggiiDGiHYAIFc6QY8MhrtrCGPhhWyW83jd910CYgrgDYloa8EW00l7AhhHHRsr1KQRBHEnIFA8Ry9K7uINjHPuJOzH2ksirGu+vvspf+BafF0xB0C9rEL44DX/iWf7LHyqqzQtPf/BJZ411TlbyGy+af//HsTXGGi8I2C98UP6T53XSi8M4uGqJrwMi+3x7BW/sj/PlbOn7/vDYgN3Z6EqCIA4pUGHckdgjHHAvaFsNYQM0MeCY7ObeIY3bbczKeJnPxhGHb02qSBBHGjLFw4517Pym/ZPPue+fD7YXHrb8MccF70XeL32w+KkPDya5cVq99Kr6D38aXtllRhsh2PPv0r/1cZn2o24Ky/pab4Qttle7m7MoiSCW9yd5koXrIwRBHHGgBlm32bNBDUHXBMcWxHsN1D9LbXclpt4aRhxk8Ya5NARBHEnIFA871niLnWW5qr/5Mv/iy/2z21FVaWtMGIdR5D912nvvO7Sw8oVvspcvcauNsw52/qufrU6dDOLezddoZst5uXNhJ8mTwaQfpQGGeYIgiLsCwkdj3KxtyOwHuOJfu0I0QRBHGzLFQw5T0sw2Z1EaQ8B98QfLvzuXfv38YF5wgQrocMShM86YRnpaa9icDr1fe7754DNe3k98HE9+s0BtjFONhtNomjNBEHtEW2+uzFzamLNRxBOKKgTxQECmeJhhVdHsXN6VtTz1xMkojcplvX1leXERf/o7+ffPC2ud1dYo4zxnlLXGxBH7+Q/IX/igHk4THJ54O/V5OAdbEqk1kSCIPVEou91YqMCOIpF1uRYIgjj6kCkeXqzzts5tG2O1Vsxjxx87EUS+URoPMfY33/L+56dFXWtjnW6TpAnf+/CPmd/8aD0eh3EP8+Z01yEIgrinOMy/g+kbK+PlAQNTPIAxkQRBHAxkiocWPttaVIsyH/f8MFjuLOuq2Tg9jZKQec5apxq1tdl87tv878+K2dJyzt71uPv559TGxI9zHJ5I48gJgjgYoL66UHauXMi9YchT6ncmiAcIMsXDCE4sYXz3ymy1s+yNev1J31q72l1l/TSMAziulS4XtawkzjQszWLlwsSfDlkYhaiJYbfOAkEQxD0HwlWl7VZtYXsQsp6PE1m6QwRBPACQKR4uIOZanGWirHXMY+Wyaso66cX5pN/lRAQBNMY0payWldG2zYkjPOZhxuw4gDNBE98yeyJBEMS+AyFLWbfTmEq7POCDgPuUF4cgHiyoj+BwYY0325xfPrd56ZVLWxe3kyzuT/rFoiyXJeMMRx46p6XG1kTrVK3KRWWNBU0MwiDO4iAiTSQI4uAwmEDRFQqzNqa4utN6SUCCIB4YyBQPARBZmfBwpiAHIwQRfOQdJ5943xOe9RY7izANTz31SH/cZ21OHK1NXTRwjlamWtUgiH4gfF8kWRQluBrC+poEQRD3GIhI0thZY6F+2gt4LKCiSiGIIB40yBTvP3UhL75yabY5x2UNHHPWWWMgCE9PTcAiVa0w9DrY4xltq2WNmgi+uKrBLaMshFp8mIQBjl8kCII4INr5zm6pLMSm1Gf57WXlIgjiyEGmeP8JkyAbpOWi2r08Fz72Mc+2FvBlXdZ+IPg6w7anlSmXNYij1VY3GrQy6SVCiDDyg9hn9C9JEMQBYpwrtKu0FzKvD5GKeSSKBPFAQjNaDgGMOeut5sVyexVEQRAHdVFD0IWw2xtmSS8GU9Ta1staNqiJ+KWyztggCYLAT/I4jNsst1SjJwjiQLAOHNHtSmucNwxYHtJ0Z4J4YCFTvM845zWlVFKD6hllikXpB34+yTlngnMecM9ZOFqvpGqkVkY3WgQCmx49xkORZHGchqSJBEEcGBC1oK6KebatS4U3iTgEq/UxgiAeOOjxvs8oaXYu7W6+trX1Gi7H0hv10AhrGcWBH2K/s0ZNbGCn0bYpJLxAKD3GuM/jJIx7EWkiQRAHiyuMA030mdfDdAsUfwjiQYbaFO8DOHHF4DrLTLD55kJJNTk5KRfl7MosG/XyYe45G0S+c1Y2qi4aWSmwQ5zLonWSxmEagkRGaZjQkn0EQRwsELlqbTdrC3o4CHmP1ncmiAcd8oyDxlkPnG++vQD/g22tNNgeBNr+JE/7aV3UYRwEMWpi2+ncqE4TVzWcmeZJmGJanDiN4iwiTSQI4iDB+c7GgSZCVTcLMIEiaSJBPPCQahwoWB0v5XIH23GDCJOPgfxVq2r3ymy+udBSgwKiSzoHmghCKRsFO5uy8ayXDXApPx8zbEdhGpImEgRxkHTDE+fSSByeSKv2EcTDAtnGAcNWs8IPRT7siVBAbTzOkv6kb7SpqzpMot6oZ51Vja5wbKLWjQazNNpGWeiHPpD0oiiNBK2EQBDEwWI8V2hbaAehq4eJXCkGEcRDAZnigcIYU0rhRMF1ZdxxzgbTwfjEaDgd9Ce9IBRG4SosqsZO56aU1tgwCUAThc+jPAqTkINh0hwWgiAOEOu8Rnugic7zRiGPOaP2RIJ4SCBTPFCcc3ESylJqqSHgwssaU60qCLpBHIACghc2lWpqaXCQYg2yGER+GOMUlrSfxm1rIlkiQRAHCa7aZ+1KG21xsnMGsYoaFAnioYFM8YBx2SCz1s63FtWykZVebK+WuysQxDYaY04cWUkHvlhLrXSYhFEKqugnvTjKwnbqC0EQxIFinVeqdjkW7vVDCkME8XBBpnigQIQN42CwMQA13LqwfeXcFTDC3iDzAwGHrLYNNjcqVeMriIMI+50xIU6UQHim+EwQxEHjPK9shyeCIeYhjzit2kcQDxeUT/E+4JynpZGNcs5FcRBEfre/LmUxK5VU5bxijCV5DJoYZ1Hci4TAwYndaQRBEAcGaOJOY7XzBgHrt8Ok1wcIgng4oDbF+wBEWrDDtJ9kg/SaJmplVK2stSCRzrqwHbboh0E7hYU0kSCI+4Cy3kK5xrpEeJQ9kSAeTsgU7xeOtS/EOq00rsVSS6utbhT3uR8K4Ys4Cf3Ap+hMEMQBg/PtnFsqU2kXcdYLREDpEwnioYRM8b6Bimid0bYum3JRNRVqomqUNS4IMaetHwUixOzc6zcQBEEcCJiZwblSu0JDhdbrBzwWjEoLgng4oXGKB4Fz8LLO4uZ6D7ys09KAGmqptTbYmthOfOa+SLLIj/2sn0UJLqravYUgCOJgsM41xs0a21hctW8Y8oACEUE8rJAp3lu6qrkFD1RaNdqZq6aIO7FR0QDaGmlkpWDTD/04iwSu7BwmeeIHojufIAjiwFDGzZVdKJcKzLMdUvpEgniIIVO8t4ARGmWqspGltHatiddxnmpUtaq0MkEYRFkUhr7HvDAO00EifE6LOxMEccBAnFopnO8McjiN2n5nalAkiIcYMsV7i9GmXNbdonxKaquxBxpgggWhr2pdzIqr6bVxgjOH/VGA+XECmu9MEMR9oNZ2t7GVdaOQDyNM9UoQxMMMmeI9xGhbLitZgSY6VatqVYP8dfrHA0yUCJtKGT/gXAAc7BAX7otwiWfSRIIgDh7j3Lyxc+Vi4Y0jQaJIEASZ4j2hG5tYr5q6bIyG2Is9OlpqcXXcIXggFxw/eZ4PZhj6fuzDBi7rzGlIEEEQ9wGIVIW2swbqtt4wYjnlxSEIgkxx3+mmsBhlMD9ipbTSslbMY2HsM8Z4O/TwxunMfiD8CJfsw/1wHkkiQRD3CWncrjSVxiTbw4jTCs8EQQBkivtMp4llUctSGm2bSqoKV3CO0xA0MU4iP8bEN+CEeDbHBsVODskRCYK4j1jnLZXdlTZkHmhiQvOdCYJoIVPcZ4yxTdGUy8poUxdSVhJnqPQiP/SDJMiHGRkhQRCHDec8Ze1WY6X1hiEbhpSfiyCINZSEZT9xzmmpcbUV6+qyAU2M0xgnMod+mARpHpMmEgRxCLHOVQazbafCy3wqFwiCuA5FhP3EGKtqZZQxEl42zqIoC/1ARGkYZ7EQVE0nCOLQ4TyvsW4mnc9Z6nOa7kwQxI2QKe4b1qImNmCK2uKifIwFES7f3GpihKutXG9QpEhMEMRhQVu3VFY7lwgWYSJXClAEQVyHTHF/cM6pxjSVNNooqbQyfquJIItREgqctrKOvtZ41aoBoSRfJAjivmOcV2lXaC/iXuYzyvhPEMQbIFPcB3C+szaybnQDnogrOAsfHDEAQQzjUASYH2d9KuPz7cVie7F7eb6alY5kkSCI+wdOZDF2pXDtqCwQkaB1+wiCeCNkinsFNNFZB3aoat32OyvYFSURymIcBrHPOG+TLOLJspJN1XAh6qLeuTJbbC/b3QRBEAcNBB/TTWSxXiq8HJeGWh8iCIK4BpniXgFRbGpVY/ZEAyKopQZBFKEQoR+l8EkYZapVo5Vp/9psMBmEcdAbZlESbr62Va8kdUMTBHHwQOwCTVxp5zNvgPleKRIRBPEWkCnuCayUa1y1D3SwqaSspR+KKAmEz0EEr81iKebF5Vc3q2UVZ3EYh3XVxFmS9dMwifzAby9DEARxoBiLa/cZ56UBSygzDkEQbwNFhz1hjW1KaZTWUrXDE0Xci7gvoiwCU2zX53NQVc/HeZLFF89evvijS1ppz7orr17evTzbODUJYjBFgiCIA6XSdqFsbbyAe72AGhMJgnhbaI2Wu8dhnm0z314aZepVbbWN8ziIgjAO0n6CDYrdadi7zKz1qqKeXdnVyvQGWdS2JkZZCCrZnUYQBLFftAOjr8cWZTEVjnJOGk/jyGr4iNm2OfY7i363wihBEMRbQaZ49xhjZS2L3VJJXS6qIPLjNA4SP80T8MVuDiGEame9YlGWywqC92DSh22tzXDaDxPSRIIg9hlwROs5bcEO4aMDRzTOM7Ab9rY5cTyGYcdnDF6xjyuyYHYGEkWCIN4G6n3eEwYq5uiCDmKw72MuMj/wMeH2DakmmkrWRQ0nrBZFlMYgiL1BRsMTCYLYd9rlm91C2u3GzqRdalfi1GZnrMe5FwnWD9g4FNNITGI+iniPNJEgiFtBprhvYP8NZ0IIDiH5KsxjspbokYHI8hT2lItKBALDc3cGQRDEfgCaqK1bKbtUDnxRcBa3ajiJ+DTmk0iAGvZDnge8F/BEcBBHTIxDkYggiJtCprgnuiDbRVrnHG68Puw6z/m+X1fNbGuR5mk3P3p9jCAIYv+wnlu181QgCA0DthHxccgHIc98nNoMXhhwUkOCIO4YMsW7ByIuF/gHZJxxzmyHMaCM3QkAxOS0n/RHuaqal7/9yve++r3BJA8jn2I1QRD7CEQdadyutFBhzUNsOwQpFBCasHOZ5JAgiLuHZrTsCdnoxeYCc2sva+6LOIuiNMyG6dWJzzjlWUlldOuQSgdRmPZibGqkQYoEQewToIm1cVsNRBqXB9iOSOutEASxX1Cb4p6AaCx8AdV22DJta6IxYIRmfRhUsm7mW/Pdy7vw2r6wc+XVK1qbN/RQEwRB3DW21cRdaZXFicz9oJ2ksj5IEASxV8gU9wYoYmuKXHDQRNv2O9/QWujCJBwdH2+cnh47s3H8sePWtpkqCIIg9gPQRGnsQpnGuISzHDSRRiISBLGvkCnuiXYEEEZl4TMflLHbewM4ZrHNYwaHuGBGv24UI0EQxF6AaNJYbFOE6DOMcNoKaSJBEPsLmeJe6cwviIJ2HT/O0B67IwAz0ix3VruXd3cuzbYv7gRRiLvJFQmC2CcgnMArYF7cDoQhUSQIYn8hU9wT2OOMwxM9a2DDMucxDqp49a/KGJwA+ohL/CVBPuo9+vSZIKKc2wRB7A+CeSHEm3Z1PmpNJAjiXkCmuDewbxnHJ9arpikxUSIDT7xhgRbZKDDItJ+OT4xHx0blsgSnxOGNBEEQewarqRRRCIK4l5Ap7gkQxWvjDte9zvDxhj9quShX82K2NV/NCqPN5mubN86MJgiC2AtQUVWoil5AsZwgiHsDRZe9gm2KKIuuM0UUxaur+cEeONIb9uIsXu4udy7tdvsJgiD2Bet5CifMsfAtJtQRBEHsA2SKdw9YIGhitwn/d4PJuyUR2p2oimmeZHk6GPezflatqjAO6U9OEMR+AVFI47Is7WhFgiCIewBFl7vHWmdM25WMndCtI+KyftfXRnDWpnmqtS4WJShjf5IPpwPfF51ZEgRB7AUIO8a5bi5L2K4sShAEse9QcNkLOJcFPjHBwyTAFfxuaE/sWM1Xi63FfHMuGwUSiQm6SRMJgtgPIJiAJsInn2GWHIIgiHsBmeI+AHroB/56zvMNqggeWS4qEfggkc5YWctyWThr14cJgiD2AFiixFwKXkCDFAmCuGeQKe4DRptqVcPH9ddXAYN0DocQwYZWZjlbBVF4PdsiQRDEHnDOkxYrp+ENmbkIgiD2F7KWPeHa9kFnHWoiSGFLe6SFsf4kr8t668L2pbOXhC+yQfaG7mmCIIi7w3mebuuiNJ2FIIh7BwWYPdBmU1xvA292QGfSPB2fnDzyzlMnHjuxcWoq/NeZJEEQxF0jcX0oL+AM4wpFFoIg7g1kinvhBk18K6zDGS3FvFC11EpVq/JW7yAIgrhdmnaQog+KSJZIEMQ9g0xxb9zYpghAtf6GkN0UTbWoOGNB5DPOrLYU0QmC2C8kVEYdtilSWCEI4t5Bpnj3gCVaXKAFt9nV5Z6vh2zGlNR+4PdGvf40H0wH/Y2+x6hRkSCIfQDqnWCKEHDAFDlVQQmCuGeQKd49IH3O4mBFq207TAhoV2ppgc04jaWUVVF7joMyBmHQHSIIgtgLEHxqgxPqIN7AixoVCYK4V3je/wdVYrg8oUG4+wAAAABJRU5ErkJggg=="/>
          <p:cNvSpPr>
            <a:spLocks noChangeAspect="1" noChangeArrowheads="1"/>
          </p:cNvSpPr>
          <p:nvPr/>
        </p:nvSpPr>
        <p:spPr bwMode="auto">
          <a:xfrm>
            <a:off x="60960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grpSp>
        <p:nvGrpSpPr>
          <p:cNvPr id="476" name="Grupo 475">
            <a:extLst>
              <a:ext uri="{FF2B5EF4-FFF2-40B4-BE49-F238E27FC236}">
                <a16:creationId xmlns:a16="http://schemas.microsoft.com/office/drawing/2014/main" xmlns="" id="{A3A6B419-F614-9016-3969-042F83CAC967}"/>
              </a:ext>
            </a:extLst>
          </p:cNvPr>
          <p:cNvGrpSpPr/>
          <p:nvPr/>
        </p:nvGrpSpPr>
        <p:grpSpPr>
          <a:xfrm>
            <a:off x="354552" y="221095"/>
            <a:ext cx="11477625" cy="578306"/>
            <a:chOff x="2767912" y="688580"/>
            <a:chExt cx="6335844" cy="1807031"/>
          </a:xfrm>
        </p:grpSpPr>
        <p:sp>
          <p:nvSpPr>
            <p:cNvPr id="474" name="Rectángulo 473">
              <a:extLst>
                <a:ext uri="{FF2B5EF4-FFF2-40B4-BE49-F238E27FC236}">
                  <a16:creationId xmlns:a16="http://schemas.microsoft.com/office/drawing/2014/main" xmlns="" id="{872A1477-3915-336B-1148-880D5E70CE9D}"/>
                </a:ext>
              </a:extLst>
            </p:cNvPr>
            <p:cNvSpPr/>
            <p:nvPr/>
          </p:nvSpPr>
          <p:spPr>
            <a:xfrm>
              <a:off x="2825750" y="688580"/>
              <a:ext cx="2476500" cy="69260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475" name="CuadroTexto 474">
              <a:extLst>
                <a:ext uri="{FF2B5EF4-FFF2-40B4-BE49-F238E27FC236}">
                  <a16:creationId xmlns:a16="http://schemas.microsoft.com/office/drawing/2014/main" xmlns="" id="{855FEFD3-40FE-4506-9F23-95EE0B668A4E}"/>
                </a:ext>
              </a:extLst>
            </p:cNvPr>
            <p:cNvSpPr txBox="1"/>
            <p:nvPr/>
          </p:nvSpPr>
          <p:spPr>
            <a:xfrm>
              <a:off x="2767912" y="688580"/>
              <a:ext cx="6335844" cy="180703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000" b="1" dirty="0"/>
                <a:t>Consistencia espacial respecto a RUNAP (Ejemplo 1: RFP)</a:t>
              </a:r>
              <a:endParaRPr lang="es-ES" dirty="0"/>
            </a:p>
          </p:txBody>
        </p:sp>
      </p:grpSp>
      <p:pic>
        <p:nvPicPr>
          <p:cNvPr id="483" name="Imagen 482" descr="Mapa&#10;&#10;Descripción generada automáticamente">
            <a:extLst>
              <a:ext uri="{FF2B5EF4-FFF2-40B4-BE49-F238E27FC236}">
                <a16:creationId xmlns:a16="http://schemas.microsoft.com/office/drawing/2014/main" xmlns="" id="{E0DE436B-A842-5309-7351-F835EE143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0" y="1276350"/>
            <a:ext cx="5105400" cy="4038600"/>
          </a:xfrm>
          <a:prstGeom prst="rect">
            <a:avLst/>
          </a:prstGeom>
        </p:spPr>
      </p:pic>
      <p:pic>
        <p:nvPicPr>
          <p:cNvPr id="484" name="Imagen 483" descr="Mapa&#10;&#10;Descripción generada automáticamente">
            <a:extLst>
              <a:ext uri="{FF2B5EF4-FFF2-40B4-BE49-F238E27FC236}">
                <a16:creationId xmlns:a16="http://schemas.microsoft.com/office/drawing/2014/main" xmlns="" id="{B4F5F6C7-F2A5-EF69-5EE3-6B5067BC8D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4055"/>
          <a:stretch/>
        </p:blipFill>
        <p:spPr>
          <a:xfrm>
            <a:off x="533400" y="1273928"/>
            <a:ext cx="5172075" cy="4044105"/>
          </a:xfrm>
          <a:prstGeom prst="rect">
            <a:avLst/>
          </a:prstGeom>
        </p:spPr>
      </p:pic>
      <p:sp>
        <p:nvSpPr>
          <p:cNvPr id="485" name="CuadroTexto 484">
            <a:extLst>
              <a:ext uri="{FF2B5EF4-FFF2-40B4-BE49-F238E27FC236}">
                <a16:creationId xmlns:a16="http://schemas.microsoft.com/office/drawing/2014/main" xmlns="" id="{6821E2AA-C656-BF36-7827-183C08921F68}"/>
              </a:ext>
            </a:extLst>
          </p:cNvPr>
          <p:cNvSpPr txBox="1"/>
          <p:nvPr/>
        </p:nvSpPr>
        <p:spPr>
          <a:xfrm>
            <a:off x="1276349" y="5505449"/>
            <a:ext cx="370046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dirty="0">
                <a:cs typeface="Calibri"/>
              </a:rPr>
              <a:t>Cabida RUNAP/ Ampliación </a:t>
            </a:r>
            <a:r>
              <a:rPr lang="es-ES">
                <a:cs typeface="Calibri"/>
              </a:rPr>
              <a:t>2014</a:t>
            </a:r>
            <a:endParaRPr lang="es-ES"/>
          </a:p>
          <a:p>
            <a:pPr algn="ctr"/>
            <a:r>
              <a:rPr lang="es-ES" dirty="0">
                <a:cs typeface="Calibri"/>
              </a:rPr>
              <a:t>(</a:t>
            </a:r>
            <a:r>
              <a:rPr lang="es-CO" dirty="0">
                <a:cs typeface="Calibri"/>
              </a:rPr>
              <a:t>12294,15 Ha.</a:t>
            </a:r>
            <a:r>
              <a:rPr lang="es-ES" dirty="0">
                <a:cs typeface="Calibri"/>
              </a:rPr>
              <a:t>)</a:t>
            </a:r>
          </a:p>
        </p:txBody>
      </p:sp>
      <p:sp>
        <p:nvSpPr>
          <p:cNvPr id="486" name="CuadroTexto 485">
            <a:extLst>
              <a:ext uri="{FF2B5EF4-FFF2-40B4-BE49-F238E27FC236}">
                <a16:creationId xmlns:a16="http://schemas.microsoft.com/office/drawing/2014/main" xmlns="" id="{D9AF6E38-4BF6-E137-C30D-01863D6C197C}"/>
              </a:ext>
            </a:extLst>
          </p:cNvPr>
          <p:cNvSpPr txBox="1"/>
          <p:nvPr/>
        </p:nvSpPr>
        <p:spPr>
          <a:xfrm>
            <a:off x="7153274" y="5505449"/>
            <a:ext cx="370046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dirty="0">
                <a:cs typeface="Calibri"/>
              </a:rPr>
              <a:t>Cabida </a:t>
            </a:r>
            <a:r>
              <a:rPr lang="es-ES" dirty="0" err="1">
                <a:cs typeface="Calibri"/>
              </a:rPr>
              <a:t>shape</a:t>
            </a:r>
            <a:r>
              <a:rPr lang="es-ES" dirty="0">
                <a:cs typeface="Calibri"/>
              </a:rPr>
              <a:t> zonificación</a:t>
            </a:r>
            <a:endParaRPr lang="es-ES" dirty="0"/>
          </a:p>
          <a:p>
            <a:pPr algn="ctr"/>
            <a:r>
              <a:rPr lang="es-ES" dirty="0">
                <a:cs typeface="Calibri"/>
              </a:rPr>
              <a:t>(</a:t>
            </a:r>
            <a:r>
              <a:rPr lang="es-ES" dirty="0">
                <a:latin typeface="Calibri"/>
                <a:cs typeface="Calibri"/>
              </a:rPr>
              <a:t>8438,01</a:t>
            </a:r>
            <a:r>
              <a:rPr lang="es-CO" dirty="0">
                <a:cs typeface="Calibri"/>
              </a:rPr>
              <a:t> Ha.</a:t>
            </a:r>
            <a:r>
              <a:rPr lang="es-ES" dirty="0">
                <a:cs typeface="Calibri"/>
              </a:rPr>
              <a:t>)</a:t>
            </a:r>
          </a:p>
        </p:txBody>
      </p:sp>
      <p:sp>
        <p:nvSpPr>
          <p:cNvPr id="487" name="CuadroTexto 486">
            <a:extLst>
              <a:ext uri="{FF2B5EF4-FFF2-40B4-BE49-F238E27FC236}">
                <a16:creationId xmlns:a16="http://schemas.microsoft.com/office/drawing/2014/main" xmlns="" id="{09151D75-DBA4-9157-6B8F-56ACA1EB2301}"/>
              </a:ext>
            </a:extLst>
          </p:cNvPr>
          <p:cNvSpPr txBox="1"/>
          <p:nvPr/>
        </p:nvSpPr>
        <p:spPr>
          <a:xfrm>
            <a:off x="4248149" y="5972174"/>
            <a:ext cx="370046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dirty="0">
                <a:cs typeface="Calibri"/>
              </a:rPr>
              <a:t>Diferencia </a:t>
            </a:r>
            <a:r>
              <a:rPr lang="es-ES" dirty="0" err="1">
                <a:cs typeface="Calibri"/>
              </a:rPr>
              <a:t>aprox</a:t>
            </a:r>
            <a:r>
              <a:rPr lang="es-ES" dirty="0">
                <a:cs typeface="Calibri"/>
              </a:rPr>
              <a:t>:</a:t>
            </a:r>
          </a:p>
          <a:p>
            <a:pPr algn="ctr"/>
            <a:r>
              <a:rPr lang="es-ES" dirty="0">
                <a:cs typeface="Calibri"/>
              </a:rPr>
              <a:t>3856 Ha.</a:t>
            </a:r>
          </a:p>
        </p:txBody>
      </p:sp>
    </p:spTree>
    <p:extLst>
      <p:ext uri="{BB962C8B-B14F-4D97-AF65-F5344CB8AC3E}">
        <p14:creationId xmlns:p14="http://schemas.microsoft.com/office/powerpoint/2010/main" val="213681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2" descr="data:image/png;base64,iVBORw0KGgoAAAANSUhEUgAAA2MAAAJECAIAAAAUjWtkAAAAAXNSR0IArs4c6QAAAARnQU1BAACxjwv8YQUAAAAJcEhZcwAAIdUAACHVAQSctJ0AAP+lSURBVHhe7P15rCbNeh+GdVdVr+929jmzfMtdvsvLS1JcLFELJUqWBAlmJEOKHciGjEAIEERQ4kBBHAWWqD/0R/JHECQ2AidCYjtyjERBYhkMtVArZVHkpUjqkpe8392/Zb7Zz/5uvdXW+T3VfWbOzJyZOft5z5n3Nz3v6a7eqqueep5fbU/5VTH1To1S283Smtq7lfKQ+34bfPkwRhf5xEjp+b4IQsa5CGIuBHtFHMfS7lQ24t5KRB/Shh6Atd5oMgmDAPvGGKU18xmex/BEVoaRxEumk/yTj7d2d+SdO+urS4uMs/og8Ija4m/zwBMAbwrjGB+Ct3o+a0M9D8+URW2MjRPGuG9Mfe/bxXRk3vtK3FukCMsS6eFFCVLhIrIIn2p0GUUdiufVgbH1dJp3uylnsyPIs4jxXlblVXchTTpxG3QcUFHIJvXmI1FrxoXVqmI8uPU+i9P2iguEsTYvqggFW0B/zfP9OShlKinDMAgD0QbNsQ9t60zX2kIt14WuC1MPAn8hZLAJczma44iwtUUh476YTIskSQIhLtz6+LvDUbfTcQqwDTqIs2GKlal3K4NCshCwbgBq5IHCuH+XD61lmWeGzJAAT/RhjcKYc46S/XL0Cm13K4vCvxjRhzTf8MJlYBJSKuxwzmBYmrNSj2tvHMWBtfbRg+Gnn+x2u/333r2TxFFdG6/GPwB/Tk4QARA9C35qDV4K4htGMb7mIFl8CgOdNdWPP0X22vX3g4W1KAwpT15EG582Vs/Hbj+w+fMUL31Cc0zPBoclUoiUpaM5U7zekKVGVnOB+tdJEkqXuX3yQGgJrWi0qawN7nyBxQlkqL3iAgGmWFUSFawwfGU18q0FaKI2dQTzJXgbNMcBNAowU3anMsp6EfNSwRLBoHGpAWEuTXMcGUrpspJxHBFVvFhFNJ7mYAlgiqjjtEEHcDZM0dWr7B6UveclnIUcpcWPuE9c67JR17VWsiwy0BZYAmpQBGcMUOkLWkZzAMZ6Q2WH0sTM6wQMV8TCf4Fj44FPuVLzBFsbpXd8DlYUjUfFJ59sj4fqzp1ba6srYJO4zN2BDTUH2qHDp484BnxrTQ0qCioLumitayINwX1xqr1kH5M9Ntw2Mld4FWx5dyFavqnZCxbdxQr/fQ/51hw1J4D9KBK5pbMNKOjpNS786U14NBhhEKVEx12KUfOpkXHSv0JMEd+CpM3zotOZM8XXwRpbTCtke5SGIjh2/poiM1uPuSwF55ASjUK2/g6P00uhiQCKJOiQNgY6ep7vL0AqJZWBDZm3Kb4GhbYjaSvS8FD0vmBkBFPhJy9ZkDnmeBWsrYuyAlejpp2LVURFKUFQ4igEVWyDDuBsmCIKR9MIj9KirafBTnyvK7xeyGeELMqqlGUOjuXIYsCY4CDPPIBlOhg/fEhp7LCypSE6F3CvJ0AWufBR2sEL28tegDa5sltIYmPrx4+G9z4bdjv9d9+5lSSJ40z1sxuJjrXU6lhw93m11jCrQF0bi33H1V6iu4RsHCjpwQr7rDYG/3l/qSJK+TyamPiI4VOu2T7taRz9w2OLy+pn/NTxSXxmHSU9EYb7TLGGygyi5CoxRdQrwIGKqtNBleeQhJ2jQZXLyd4Uxae32AljGttwVEB2q9LubLAyEwyVH6tRlVlc83sLlygnyPdKaa10ksTzfH8Btq6zHJyeRVE4b3B9FaD8la2lU5eVrkEZYQphQRZDRqpknmxzHAGwmdBDUqqmWbENvRDA8OVFmSbgO+fGFAFiBR74C5UQ0KxcEZdYiFj/+O0N5wEDgyRBFgtqWeSOLLpfLojWHCzFUIuVoeEmmbbSeog9TEfoOhQifkhXAuiaNkOPTcIgGo3yu5/uFLn3zjt3btxYO5SbnwBQPsS6aI9gtMJ/ooxWP2N0z6O2LqJNbF3zIAPle7W2atOAfp67yAUcetvTM/Tf0VewcBZ3esS/n7/lhcNZBpJXa1NWMk3nTPF1yEbFdDgN06g7SIPwqE1NJL5Kmt0tlo3ceMBa+7xeWGb9RZ9d5gBBlHpUDxABkKF5vr8AaI+yrKBCkTgBn3dAHw6noVt1rGtPGjtWdWm9DvdhB0Gxm1NzzPEaQICcAaqS+HDGdn4AecvzIoqiQ4cqnhlTPAhjvT1pRtKCJi7PRhUdGVBbq4gs5uBYvu+6ofGfKCN2EMfnYonrwRTH0ipLzaUISQWNU47cwJOnl4KDGVNJ+yiNUxC3zY3s0cNJHKefe//dND2vgfk0/o+ImcbfNuj0eEk0Xm22Kbw5SYa/BlW2WmtQ8DCKo6Tjmmlfde+sg5iM1kqZJA6vUFPoxWO8M83HeXexm/aSF0c1vALWQlSMHe74w+0Aaev7ylqvv8QWVpibInZZQPGupNJKgwkJaMk2eI5nQNblRYnEiajHoA2c4zWAJpnqGkYQFmQp8vuHTpCc4y0DMQmH1wiDNhZMEZUywS+08kxtZJXEThgeUls+F1uIryNS6r+i4/IygO+G4Q9CUJkuY4IsFjXLgeEoolxAe+EzJIwthmwpYoPQB7nPTT2UdmpqEEdc3VxPPKmuGDP42CyTWvOlpZXFxYU4Psls0JeBt9TU//tctoGrchEIZKc4s00EwYENh6/aooMbbvT8ZmY39YMz6s2nXvomnlcRlOCzI7WzDp9meB7RApKMmHo89Ea7AvrP97Uxddpn/cXLpYkAoiYriSJ1+FjuOSinKctQPJBWbdAcb0LIPEFdOR7I4hxzNDA0JqvdPxREnxhD3aw9vigQR+Lc4MWHlfFzYYr4RrwNO6R3Z0n1ElmMojjtMCGo91Yr8EWjpVaSOF97FQGxBjtMBOsF4It8EFAHNMjibmX2KlsYYoi4rK6Vsrtx2DXGSlkbw9M0WRic4RwOv8pNMUX2tccNXPR4QI4rzmYTIIvNFkTg00IEnKNK8/IGQJzwfQRiVhAr16xIU8svxvvOOQP5SkbxKvPdCwClkMv7IzIH8t403qt3twKvhgApKQ3qbIsrLDqbOtVp4D6iJsmeE8VXoUauMWT1UfP7rQeSKdc0kAn8ejZGYM0xG6BS1O4eCmpj8xkxtjbggkBv3a8NvlzMz0WE8RIQGyhdKN5ZKyPIhqZlkYuA5uaCLFpjtQJZpN6xw/Qgkq8bsKWQ9wNqJp24ydGlm4VcewpcDiSpKCqtfDAtXJ8kSXPj6SGl3XiUbT6cau2OkZU0nAuJSlTG55w2n5OjHMplcv3jLgN4e2VDevZ39kPww9y97rDZx8bEZGSysaqRbxSO8+7hhwGfTwADIA+RtevNv/pjmJD/c1t4BNCADd+ndvkXKjEvgRrux3t644G/tyU8i0qao4kdvrTG4zMrKacD6UdsKM/aQrDb0DNBaex2abZKg9/KXOHGJageMiKUUnO8GeCImeusgtVIxbwKMgcBYiAYNUK9BmTkmW/M2Q0tOzKIOLhZhu3xAfC//rN/td09Q9RUTkrrBcyfzWlfSA/GeO1G2CFdKHkQafAjaiej5GqvawC+6/so7CEnpzmgk7mmDgVtpWdHSQJ2yPKpnk69MIi73U4UEl88A/j+7kaRj0Fh6/5CHERiOtJP7k+noyqkOQT8yb3JdCTLwtS1v/U4236SWePFaUCRmaidzXx3q6R5OyHfeDCJ4xCXZRMFCcRn7m2Xjz+bVIWJ06jI9PbjfLhbTXarzUfT4U4R4Pm1t7tZbj/OkEJJN3g5D5FuRhO9xh8kILVEBrjsaqtEaHbjRn+6Ub1X+1vOGb6sJOoJNJwmOKSGUIMgotqxs1EPt1E8uK4E1Tu4UtLECV+56ceNZ4DLB6JRSSVaB/pU3s8wXqALe86XgrS18yB2VYUKDBF1atKb8/G7RwDUNixgIvw+eeF+yabMMccrAEExZFRNGNLcUJQ7U9PmqEl7zbmBOkvx9kDQEKE2zOFcyjw0CRSi8B1fdMP6Zq0qCn0ngjCMOyKMwA60cr7UXMsiiAJF9wCQYNjAJUPmdwRbiHjEfEVegaAKMiFCKWVZGTwSF6dn16CoqjqfqCghb/8GlqayGw/GYLTYySY6m8pHd8f4EGBvqzCqjuIAxDGf6MletfVoSkJm68moqkqDK0ngjB3tllWuJiMJahgnIsvUdFztbIJl5mCfSYeGq3d7UZIGOxt5VegoDTYeTJV8MfuQqRBmala1qDhbNzXoytPEBrYm6tAezPEKiIgjx4004Fio/royTrBG6fFQPbqnH3zCdp4EZS5UJazhqJiRX1llQ6KJLJkpf+yoKaJgUUchdYOcaeYn3F9N+FrCV2MeXeFZDSgTVEl2jHGON4C8Z2hKKNQNAgj66fTJFW6InuP4ILL0fCGDoiTNcf7KgxrQGEOF8OWe73NR1vgicjrKfW29kbJTXTtL0p6dEUDxcRg70KWAyCIsHPWkam01SCCx2/a6l4BPo2kuQZ0yG4UCVypVl4UXBGGSxGc11AlViK3HWZ5JpQy1Gtp688E0n0itajJrzMunKk7F0loCLWS0XboRL64mSHrwwnyqw1gs30jTboA8r3KNj0XEQO1kRU1mu5u5BCW2dSAYPhS3d/vB0o0kSlicBgtrKV4HPtrph0trKfn5dlrveRBVxH98PggiUpK97K3xKsIxhmvBeM8XkMEoiSBVulC6khaCNRmajQf20T1vd4PnE65KQYP/GAsCmDpwROWzur/EVkET0xnj4iTHrsJ+lrFCmcFjoQ+gCbF1BCrPV1ew8DUzpsFnGDRrwRlX5lP145QJN9dGbxWIK8Gq7hMJ/GmqrxcgBu5dBPtSB/R5VesFNGPgxxy1K4+mDCuni2cMoM8CPDHpiDCmJrJ2gos2oH6vji2SMhWsI3Qs8kBExphsWlYluTZMzmjKM7Isz/R0LKlHV3A3Ubse7pZpL0q6wcJyEsW8KvTKeicImZLQS9SgiOgjp2GMZKXBEYXAKQqpKoNDPLTIFCKJL8O9vUEEUggiSMLB2MJqwrlX5LRKIW7EDud+ENKrITcvz1RB+lCbIp5lLXgiKPeM2f5T4fp8yfmAWIO1YeAFvDbZRG9tgCN6O5tEEMtcGE2jXkUA4UNFR9WeTnr14hpbXmdLqzztUkVnlgDdBIGG/J6hCKNkNIsRQPvtVma7MtifQR14LLjkmReON4OT9w/ii8h0WrXldNk+T/G3CsQTa3tZ0+tgx8EHoLbb432cl8rGc2POFsnzto8CM1amAq9oT84QaIaIECCLQRQjf4yhhfLInceBJexeAL6CZnDUhvmK0lSajSfDPC+IUZ3RlA5k1u5WAV54693+8nra7YfU/heS58c4FXEs6pre218CMa1hlRHf6UhOhiWUCud0Sks92illqaOY+sSR+dlE7m7mQvg88AOa2ezjo0UotKohk91eSBaTepLJagrQU1sXUzncLtNuSIMWmpg5kCA3qeSG9HEegBY0p64BIKaOysz18yGg8QZaW0hYNrG7G+F0I1EjITMuq6A2NCdeCBQQrVBJqU3c9VZv+qu3+coNDo7YX2DBGQ3hPTsgtpVS/KyHpYIm5trmum4eWmpaj+ASxqjPceGARHEaoA8NQpk+d5Ezx7FABMOSK4b2+GIB0cUmVTOF9hnOsXIPShwy1gtZh3uq9mhNQaTB7KFheCEoWBA4Pu+40msmQOJbtJkqxWims6+pta/CM9KUOoLPBErbMIJtjdOuQLwWVtMg4u98sIjn725k+VQy5qW9IAW9q21/MeoNIrDA2vqrN7vamLQf5ZnZ2y4WVpPF1RgXgAvubRW9hRiP6g7CtTvdIlMb9ydVoYOQdwZhEJEk4AKQ0Wyi8HDQ0HxK673e+vyAZj0+B3BKIpXURg1WRV3P5yhIFwnQREgAds6UNlwToCJlIBOP76tPvuM9+Swos45gYSisa0JEulXZtCxLFaf1+nvszuf46k0+WObdHgupn7p9yuyhKKowCM62Ds+Zh8RZithCxJYjfisViyG70k6koBfnheKNgO7Q1htLM1G1cavaXgfPYXNcKIiEuIrrJYgO3gs0NOggzmWNlqfAu/DCobR70kJp9kOYlPbUrAEpI8u8KjKPpvHScH0B9nSYebN1PZGF1tuDLimBrY3d735ndGN97XPvv0+TldqrTonG2zaNccFB7QYPOENNj28827iRDC2dhQ6vibNRPj/8dMQ4bHRHCFxJTRp4BK1KA9BjQIVIBhDSPso9wU2xIp5kLY1odKJC7kLwzOYhT0EyZJFWGWJjlBRILPDZ69KmaGxdFGUIHDaf960CSUCzg/wuctQ8vOmIutWoRZrjrBMmb1yaIi+TwA8XF4LFVT8IPdSGyUPTQamZUeAr8Al7e+PBoHfea2e55MT/K5EwLwLpVEkakwNKzc85oa4ukMXaks/dqaaOiYR7A7fo8+X0I85xNaGNKcoqjiIBunQZkoMIlJXE2+PoWRfQeSvHuqrr0g3PIc7RBs8koMD3fQeCSjVozhwKwS3Kv1ZmZzfjgnc6nTN1BwRyZhuaCGAfNBE7MNDYmlHST2kigBAKB6WjsVY+KG4YgvC1DA+/7iweaPBtT0PaR7nNXUh5hECfnkyB7TObc/tAstCoSSKcVO8hN9zXwI3iHPsguacuZkVzmqZj9eSB/vS7/pPPQlXSsr9uWWS6hJx9ykppP06jm++IO18Qq7f9tOOHEQ1rvRQNd3xA7vENURxdQIRNTV0rr9MpMwxEGxVDqMenA+3nOBTSehW0NRQsbIRzJzxPrzmOCSpmjn5cjragMURcvNABfb5MUdl6Im1l6pB5NOVhhgsNtZ2RpzDuTCWBaoiHAydMQD6yPKXq0VAHQdDtdGbh88Ag1251l1aS54UMETubuJHw0hhFyBDotCWeKK6Jc5wDuLQieomgb6a24srmUzsdmu0N8/hevfkwKKfNomTUau1ar91IEk9Hibd2i996TyyvBb0eS1KqnczYVJWjoFIqDIOzrOW9AqBYxKCvZlkx2nnYJ3cHb1/ZOA4EeYijX9DFnAYpzhNsjuOBrLWrjbfHFw4oKZBFmopwQHbPUbPjHdLQikaoWi2G5EtsxpUkJQ+nbjVbm6Zp5dDcQrjSU1Akr2bg3VLWjX8c3N5ecQbwq6rWJxkAX4eRL2gSC8W8ds/JpwaRdBJ4WuDbyVqQwYAmtK5B8frMZXk7QTlakYtOMxmZ3U278aDeeizycWA1VQIor5HZzPi+8pmOUprFvH6Hr6zz/iJLOtr4xbQCk2gfd9WAag+k+AJ0E5gitqtJFL1KKlfurYTK02Y2R5xfPnxabGIQ8IWQo+wglWjJn3lazXFMXK6WwNtpBBrzUdKfUsVzblN0vsVTwRKB9866knRM2nWkEk1seeLLxZwaG82Yup6NyfMiDKM0icGYzrK5wPd3nhRFTt09LuMOPpk6mPcD3X572KDZaWMNCz/arR7eHU9H8pArnws57FHt4dPNfTzN9aF2RYRwQW5l3WVzXDGQ2VfSFpmdDM2eI4gbD0Q+DcnauUoPEURPe9SIqMLIEcR3+dotPlhkaZeFqBpxVEWMMtiualuZwxWKvAb5eKmRCoegI8pSH87L+ur0wMPx4IgG7wbNGCbl6OKcA70AiBHsQsz9fkBO4mASXs6sOeZ4IyAzl6uSoBGDIDjoK+d82xSbHxQY0MTZ18YUR8d7nhJFoD13ALquA6FwFZRlVZr1G2u9DnkSPqvvwythwadjqaX1al8rX0nfGDeW0GfYQYhxnhMRrio6tDj0OU4p6SkcHhhbGJAHGzZYirXy6GKN5zAYeCl9WflGu4ube/cfhQtszfAcPB9ncQoX0z5Okc1wDa40Rwa8mtznzHzGzvEc6mbBnyIzu5vm3kf1g0/4ZBgyP4rapeYgaeABldKVx73ldfa5HxS3P8cXllmcsCAAQXwq7CALNM3KpzroZSu3twKZsqV+kaKhVEpbj5WdKKrHHaKzTgepJPJXcBYGvJMmYSByVGOLkujioSry7QYVB5+8rGOHmhXa4DnmOBIgMFSq9nXspQACzDmDCaB12BwZOt+5z43X2X7AFkM3oXbmTYlSssqnxiguQiHCIIwYzT9q401lvq53yjL2P0nThSK3Dx5kK0vr+LZBv9c0xJweyJTxntzdKtZu9apSbT2cVtKk/fDzX1osSnP/e7uQou4g6i/G97+/67t5iEur6dKNzvaTbHcjQyxvf2FhaSUCqTPK23ycI9rrt7rf/q0NWJFuP1x/py+l/ux7e0ywIGSDxXhhKd54OB3tlmHI426A92bjamsjw6NX1jvDnTKfyjDit97rJR1P68rCQmhJPsu7/bP66hmBm/tcuLnP1IV/bUCqx2pUbiDiJp/Uoz1fljwMRRCSSiJtQJOZjaYmQj9JUbdgyNw3zU0pptV0mHHBektdWiv8qgGfPRyNFwb92e/xACi2so44+d9pgxyM9UpjteeFPq1Nf7Z93BCc8TRDeYij8OljoVKqSlVVheIfRTQXnl8vPXB6TJWF+UNGLUUc1bA2dI453gRqti+rOKa5z23QZQAscTLNyEUu82EPz7d4C+dNCpVgah1rw2YaNKmlGeXXMunnaoSkH22dqyoME9dOSjXtsiyTND3LGoDvFTm5OTTWDreLpRvpF39ouRhX2niT3Qqnb39uAGq48WC69k7vvS8tgcPBnO9u5sPtfOVmJ+6ImsYRIfZu+dFciZBJaYypceN7P7CEU1uPsluf63/hB5cFjdDydzZyreyXf2w17YUWt0zleK+89U4XIYPlBIe33ut/8YdXewth7Rk3rk3he0EyrgD3PzaQyU2j8pUQ2DcAMuy8ZI/tcMdsPTEP79qHn/LRLpRQ1OmiokCujrRGdkqfSRHZlRvBF74S3Pmc6C++kSYC4JVIqDN3W32RuEJt4rr2Ajc1sD3eB0haErBewGIa5HPG3wO7BR1BiqINaAHu2O2kQcDLSsKw0fLfL7Z1zhwaleg8+557TKGDZz055phJQGqc4FyyXkLlb9DvpmkKnqOUPl+miApuzH1ZewVpkStQbsCfW9/oFFsUdTDc56KtaQJoEQQJMhOMCWxJShkGb7apx4FfZooLVmQgeTztkgMzGjLmedm0GizHSScwxpaZXLnRxWsdufXLAgaf3Nf0F+PugNwguVXqnSnnLErE4koyGVbTYVXhSmlW1jqNQCLmIJGdXigCWpclikUxVXhFCsvDPTx5/Z3+aLfc2ZgqqWlwmyPQlE7BNZzLglyEAFwRaX0lKJtkZcZDs7tldzbrrcf19mM2HQW+F4QhxMlq8pxe8FBGHZP26sVVfvO94OY7or/EAuQ7GAdVIdrHvRrkOcUxRTazjlJfDeTwfjZfjcgHzO8Iht/2eB84hh7Hhp0z/xLpFrBpteI+6I005ICFYZgmCc4qrUEZK6qSzi5BQsyUrfX5F25oa6hfqF4Yhnlb6xxXEdD/KOACCsd1r517m2IqfBiRwtTkgm/2QcnDsRFDBA6pJfvcK8CToBBBtOMw1EYfyageGRYqxli3ZoRvtS0LMx1VMWrvgleZ6nQDETiHdrZW0g53Cq1MGAvGvDgVi8vJwnISUFOxa1MsDZS6wI2FWbnZxV3jYUmE0tYgEnubhZJGBKCh9DTwyCJXIBK4xWirJblMUcr2l0A9o52NXFaaUoVmtHii4RNn+d2zAdd8YrS5CsL6IihzkEnjPbO7We9seLub/u4WB0GsLTlMZqxG3mulfW6i1HYGVdyrl9b46i3eX/Cj2IdgHdM1Po3X9z3Uaq6kJNQ1Mto1iLYBMw5Ek5oMLyq2KAKoMkEdkevow96KMJzA2SgMkijCvtamlLKqaKJ0e9EsAcINexRDwVNanjPcG5AKV1GTzDEH5LfZiCmipLfB5wOotZDRJo03VTTmGls+wyvlI12oA5pxN3KLNpiT9hzgqqTcV9Cb0KGOZp3xQnYwvKoiKgYa1lug9b9AE7OJWr3VBYMFIwxi8DMQNZb2wt3NLBtLXBx3AmoUFGw6kRLs0DmANbWvcwudGPh+Nq4mwxIKP+kEQcyCiG0/yXMJwhAEqeARB6fEo+JExF0xWIrwhNGenI50MQXxKI2uuwMabEOM0jnc5uIinBVfPMgQ05Qm14R7RUAEEbI4GVHz4faGB46484RlI1GbIAzAhGjWCao1PjNhYpKeN1j2b9zhqzdF2vEg6mCHJ565TwOvW7Qh+0CxAd2eZTNJLUzagEO3x3O8gLpWWhMdhOJogw4BLkDu45o4CkEZm7tofvQMVrd8miFOlZtXfA8iDKk4PcuF0XDk2q8srek3xxxHBAnLawT0koD48L/+s3+1PToPuEonCl5pbGnq3HiFpmEigvnC6Zf2spkCIkyDt2gontOANKaziSrow1ga7u92k1RKlWUqEF0ohX6/19x6SiChqsLubhUQl4WlOOmIMBJ4f6cf9BZDRCECk0toyDrMf5wGWtVNYH8xShIRRLT2bpzSZOeJMkhwXltafCvhxqsraYOOCPohmDvIIihvZzUO0sCG3A/wlX7YAUdMRcwRyGmiTB1GTIS+0VZwf2kt8plCskD1MS7itItEaeN9jYBvQjnVWlO+vzQ2a0aAXG7/KGmzqc3G9WSEzZsMmaoCwbmgXq/aUpOQZRwVGhPFXm+RL62xhWWWdmi8Aghx033sprm5Bx8bZVZZbaMkFC9NZ8HDIc9IwNkUEySeq+ypKIpmNZ8vHX4lJUrBUUbX4Dyuga4MAlpjQWtIFg3ioIGT7vQsJDHiA+rGnVU6ND64AGqzstbVnE4SaYg9jN1E2kJbFK2mFRP2rj09xxyvR12TbwPyr3IhXl6PAFT5YEbOd+4zgJIDcoGSI90iwsbWqNWh8CzH1I7RXjRjqMq8zCY+CFEQEFkTYdNwiNrhw1x3vI9WF5ezrNjczOJgCbpxdWWpufGUMIZmPY92i95ivLgSwZRTAiGVnrVrIqCG+q0KM96rDGh3ZVbWk7RLvc+4sq6pY7oydqc00NH9gKJd6lq5RjJY7sbteiJYStMnIZQ0ngYZ5Dg9NR5QhtFCgn4v5K6bBsekM6siA000WpIQg5emXYrOdQSKKQwkSmsSU4daGzoTQNq7P1rbIqurgnwXVQV5P/I8HtACjrB1GhUIZHIQeCKseUATmTs9FoZOeJ4Dsn3qprVGtLxKG3gsjLYnVSF7i52kG7dBB9BI7Uyl4FMgl2ktQmuRy7PDFGcqxSBtWV6iFhFH0EVt4BGB4kMuul19G1WuMGz7Xi730xArWCFEhKJyGLSt3UApryOoK+YEhQI5CN07UrTWK9QH1Gx3zhTnODLIfEuoJUsuBVyRuXSUUqHSd+5RQREJmT8IGajhYsgiTi0ZM96359qTBFGymlxMt/Z5H81Qrtoya2guSDPe80zAWN3piZvvdpdWoGQcTQSeezvtN+GIFePe0lrSAR8EQ6jBCM1Y6t1S71YGVeeAVJWXcK8T0EB4bL2ALYR8IeLdAIc+fvshW4xZL2SglHgstbIYbJ401OLSvBqswxjILnlWorqFz4KQuqevK5AOAedKPnM6OgsgUVQK9QO9+dBsPPB2NtjeFs9GAThhFIMm4qwqCxB5E3fr/pK3uObfuC1uviMWVxjlVytNBwH7RdN3jMW/NuiYQEEBICawwW3QPnAMCTLU2TeLQHpqo13FvQ25dEArakPVvFlQj8g1yjgkzonqEIz5cRQkSewEzOQFTY5+WUguGIgVKsivsXmgdFCSsFOwWSeuJDav4D5V1LHNaeIcRwdKCMoL9WK2AZcPx3/O2Z/iUzQaIlN2ryI9iKLYDcjNjAueOcCEVHmmZSnCkDERRgl3rnOoDUbbSDxIomQ6kRuPizgZ8Cge9LrhGTWQ1m0z4htV6v4VtWtJdGk7ooZbGhYjwBFpnQCWQEs10XrpeU14EwxG3Fh0bE+VechJ2eEqBCgpjaq0kuCLoIlx52r4nzsxQIiHowm52btsLU85opXNJvVk7BlFtRNrOKSEBhcyiAtlCjIvCL04raPID2MWp74Imgx+o7mDVipKidoOjTA7PkBNacYDOeYUL6QViZMbp4jgWZMV6D6ltZQaX32GNb1TAorRoCg6vnLpjQku++qiqLjgSKWT5SAeAkDGlOuMxjF10pz0aVcC+GRUtjdLq6y3GrPOyzPVLxCQqEpTlxGicbypanNcEiA8ZVnGYShmxvUYanm1rS9II+GLde1lmmhiV/gpzcqYXcl147MpZaArYewavzAu3OtwL+Dkg8aBSWOn1t8uzV5F4wJPX2emHuc300QAjNJt7mK8l3ziuAh0hLcUs6WQnKs1qUwbdSA/tzVozoL2QaGhGh0xP+HtdlBOa6PoJXUzl+U6K/p9gIlxWDeX7ZcAyJvRSg931cO75sEnbHdTlFkgy6C2NIaUcwOiQ1OSrO0OvLVbPrbVdb50g/cWfNcNjZw6kIGvBLUINmJ+IjRDOckV00sNYQjH+2eQJjYgD2HASQdongeQUCiy1OnZBlx5kAx4HmcsoqpICLmVSk8mWV6U0ywfTTJs42kmtW5vuPqg74X98GmcDwrVpWclCOL1kae3ALKSNDXB6e82aAYASb4gRUmtccoUmjzHpqjfUEK0p2YQiB3xIeaTOxlrret7RTii7PvOItY02gUX1JbmTla0lFa9U5mxMjTm78KBiIHqEYPziZGTvXme6r0e7rte2typhrLQr/Ocx7gQ4vrPFcXnR2EgJTLzRQJ0TiCyRpJmqO12tKsf37OPPvP2NnkxFaoStUUVkwUB4qOklNaznZ63ctNfvekvrfPFVRBEHsZgPqRgEPsjA/Sfcvs4txwE6ilVIWVBwzrboAMguWp3ZwiIqFQKvxDlGRkJ1ICS60DRu2RQBYL+nj4ykC5IZiB4HAUoVoIacakmFoYBNsF5VUqpm+bUKwxEnwoxLXXkemNonjX11VwiINwhp7GSl9mwOceRQapJSnKocqmrs7wIRAumvz04Z2hb56AwnpfQRNtZtB8vAFnFmHAFn0w4/bZnPGMk9apRty91/C7FYsGN85OmHsu6uAy/kVAEiWCLEUPygkZULw6tPDno691ITWo0gsY/sk/mqw1Qbbc++nnnJR5P0qUVubmZjszWI/vkgbe3xfMJL3NhNfk8FgEyQCqpal8nPbu05q/c8Jdu8OVV3l/kNNvg5NlBznOcIW+PjwnU+YJIiIiary9e7N8IRAkM9gUSi/SWrkFRzDvkXgcq9C4JzwxQHGCGcRSBL+J/HIVJFNLcc0cW6X0zKENHBkwCFO9U0+zppjPijJPvpKBmxXZ3jtkFSYsTG+jSmcqvRoYvqk3RqWwQGqps1eQ3ZxaK0CtBs4DJQjuiBJpIMznw25y0tMIqQF+AwETwQchAFmPuoxIJQkx9cRf+eaCqXQGmSBl6VsnrdDc+HeSXUgAiLEQAXtGevr5AQUVNwX3+eRkvl67aShDEsd56Yh7f83Y2eDYWVR5YDdtJLYieT8Ppas8kvXp53Vu5wZbX+NIaHyzxOAFtb591CpDDPHZyLznkXAlmPwyawtAEzg4QI0nOFp6LGHl+8VkgztgT6jUEZaizWmeas2QFmu41d8iZDwnCjtYnnFY1I9C2ntBAfLNbmVLT6iwhdTu1Z+eY440wxkLzz2Y7zAXpSkEc0QPjGEuDjXT3zJmVZ2j648jnHM3rbJoVzX7TBDsYcaqtOfobuXF+CMmNHVb0gRf/fZAwROFsxQyEBjnlOt9ramedqVbxcwYXblm/M2X9TpZcL3M+1ZuP9L2PvM2HopiERgW1bVoQcUlVFuRkJOnWa3fY+jt8dV0srlAXc5ScLb+xhsaeAu3x8SFLmY0y/M5gicZXoQZF/qD2QbP7lRYCeTuniW/Afr/JuRsu0MYgoPUASdW2YVcPqvYKS569S9gK13sGozBninMcFXWNyhIsQHs4Y7ggdQkuNQhZ6Hul9fYkefubVe8ZzwCj7ZjiPlyEwcTquq37Qq8JIZQidyqoIncDfyliwvPGmsYsUhdwc91FQbsWFBAbaKczUe/46NZJEDFFX3BqULwAyzEjCIPAavf5ZwQ8yhSZfHJPfvRh/eDjoJzAnISgh2B/nIM/ltk0zzIZddg7H4j3PhBrt0VvwJIOC0JK+fYxZ4aGA1O9yB2eDMR7lXlpfC6eio8StImA8QDiQwthXmyDND4MmudgJb2sJDkmp4r72yLGJwZqSY4rsrPRJq8G8gI5AkEaT6Z5XkLltCeuFJBGT4Vb0HAgf4Y8MM0x84DQG+pNmtEa7AV5yQFQzYLZLU09UlZbby1mCfkBnF3ArpfZRFYFrB0PgIjD5jFW6O910sXJpNp8UibJQqeT9jopXe9Mb2XIW02u64B5IMddmsj0Zn3h2Aj9YMPVdMORTVlzr7TeSJpM0woEy7FIT20K8fnk2kKW1milKpj9pNvnAmz/bQFMV5YXSRLDjLVBx0FLMWncAs1DscOdOhszS3NTkDeUyy6HDMi4rCxYVKfHeou0/jJ4DPXyn3tKo5JTSU0TC07qKQafVkyqfJyLUPSXu/tTiX0tzXBjJKWqXTsRqi9G285CZ+XOkv9co/zFAbmBalReVKgARC+tKDPHC0AmlWWFzEuT+AKKvJMRWu9eKa00raQfx1EgULU4g2KAhze/SpuirFAxSxIaHHmG34UXIPIjVe9BEXteP2CLEYcJmGOOIwLyPxxNer3uLPl4JeRlVdvz97z9FHhTwP3YLdCOQze/ZaYBHdUsemb3nU6TtdnXO6Qc/Fpw8dRFM74KXxZxaj3tCBqLOZJ1dVjbqTNa5EYBwoFD/Eo3e3q7spuF2amIaMLCIhznm+0gcIiz0tDWOMfBvXuVzTR5YlukEZMuNqcDvRwf3s569pgboThTEnzeoBblJh1eyIDXgq6GrIAaloWZDNXWY3P/4/rRp0ExiZhP64TjyZT1NEawMkaHqbf+HnvnC2L1Fuv2WZy4FsSLSGnyvM/wlad6F0XVJ1Z9II1qJnh3ubu4vjC4MegsdsAjwziIu9HljnGVUuNj+cHe6DlegadCfzFFHlIEAhcIEUdhmiaoTVUVKhqavE+8ovC5stkUzzbkUEAyUeMtKzXNSzwxdmMiXfXttbcdGXiSsqSHc9cOghCI13yE4hzHghNmMrUz22d3cW2KAMomKNFeZQrjrTivpDOus7VWZTYxRnHYOhEGYcQ4z+R3+73l6bTc3S7TZBUa7eb6WnuDy3LoDm09fGam69VY9A6slOYEgngeauuoe4LRgTcjTSbEKUnL0H/HOEPuJ7BqTt/gByHYwyF+cTuePMU73NMaE42fgBYYIF+VB7vbTgxIrVbSaKllBSGOuwP6/BkV43MBkjTPSxgtWsnjCKKKgk6OJ7WulazLwisyzxpqP6SsJmc0jvOTm6XaZ3UY+0mHWhBF4AWBfxmecbO8BHMiR3cnNWsQDFnqyd4U9y+sDZ6RsNqH7EiY5lLi68MkAFMUAb8s/7/ISkS1KCoY8CS6ICJ+pWGsraSitr3oqfvYCwIyi+idNq5xEbV1NzyDTGiba8hKFCTyYAbZIq80z069DG1AFC2eQ7PEnEatJDVTRCHE8QzEoDB2LKmq35BPRDMRfj/wwxlrGZpjlkH1DaVH4/HS4iLkdKYkp6wkStDFMUVUt6SxRHFUjZS4kbDZL0so+kU2UbJg0FdB2GwNU8yzcm+vDPjSdJq//9477Q0OpOlqWv1zrOyyWzoP34kNHwtVgnrnRNH68WAMsKu9gJVUJUU1lAZB41IonUpbKDNYVUb0AgSRXCQK3yNuTWtne0NpM2MR0owhgoGOwCwFw0POisxp4ohgilDXCno67S2Qi5z25FsB5D4tQWZsFIWvGT5CLa9gh1p5VVWXmVfmSDuaMUGGw2U6SYRviCPWdYAaUs+PE1+A0Qc0mP/SWIs/yXKQ4BMv+gzgE5Uyk51pbeziOphi202vVT3ZmUz3snSQpP0UNJG64pAM7v/FA/EEsUClDrQjBC9/q+T4RJDUC2xCGndzCT31kBJkGfgiogGmB4rX8Ly2OLncRFUW9hU2pKFoDZqMPShkKIiN40x3O62hj0dKqagD+hQtFdDeeD12cl3vujHp1GPG/ZSDI5KuvrxyPccVA8RXa11UqFTXUKGom53t0IhToqyUseaCmCJoIujRVFrlCNAgYl1+NQb8VmVe5Rk0EDgix/8oyarv9vvLRVEOaZJzdzrNvvTFL7RXO0B/aFtvl6DFFuwN6iN0vdL4XsjEnrTgyo1yw+ZUH/VWLER+xw1gwyE0zx6t3YyzLolIv5E8Na2wYI1TWqvXW3IOFHGF71YaPVvtpGSplQRfxJvCOI3iFLq2Pfd2AAmutamkjOMYpqYN3QfsWG01tSBKaSfDOhvxuoZRavg0zByZNNc2Qx42g4gPlv1Ol8YguikCZ5lVJ8Q+U4xOPvYUSQRDPt6Z4ndpfeEpUwR5ziYlyCKenHSTKA1FRA73IUGX8t2UlQb8QIP3BDSkpA2f41VoGhLiGNX5yyz1JGAWtRGFOhsKo6tYESC3QUDLFVFOvik7cRq3tAfOMxS+Lk3iE39ao6Jh0fBQmLapsmngL0dU8pv4vCFCc8yxj8ZGlGUF0YahmWaZ4ILaJmaGHRVVBX1+QUxxLM1uVcNkgjYNQt4RV2YYhzG6yCZGK9BEzkWYpEV1tz/oo1a6u5NtbxlQgh/6ypfbqx1c3qOiSQ2oYAuoeeJju8JPOANFHEnbrEOvYE3pAlIuqfCd++5Wx+CWTFkwRdxI/JJ8wnkTTaNr3BsIUHILIV+MzyUhoaBlVbjeZwVK1Bksc9jX9uRbBO1W4US5fTpblkYYgqRbcoVYj4d2tMOsCaKINUstI+EgEL4Pjg3JqeOULywzao5tb58p5EWJ3yh8XYvpG0FMcW8qC7Vyc5EHLVOkKbMeNari7HRvik1Lk/bThfVBGAcoE81lFwbERLnezIjohatdzfFqQMsUJcyD7dJcvWc65xIBjTrN8jRJaJrL6aJ0eqYI1T1Wtpm8AjRtH0thK/xzzHF0wKZXlbK2rZXhcDrNgzCIaEj7ZVbSniIvaKzcBUUFFS8UbrwMTBGMAwRJWZq0QTMmZkIRvRJghzDz2KE2JGf5fD/EjnC+BXd3d4uioBPN1Q4wQ6B3ixG7kXBUNEEBQ9+fqnqrMqCJSIQu90Ecl2N+uyPWEn4z5UsxjOwzLkHMMmTLMS270g/8fkQ7iyGjrg3qiXYbIw11TiA/gg74bmono56btxHIEZ/xdpEarW2R28nIbj8mP4j3Pxb5CLXAuNvzuUBRJ199xlamrkRUr90OP/jh6L0PxIIj2TPJTSDbyGdEuz0+ISiRXvw8W+fjfOfRzt7jvTIrqe8wpLWqtVRgbe01lwKKbLs7x6sAYYbAO0M1Q9rZCVmjlC4TeD3sV64tdGIHyjlgyxHrzadJzXEiUIuC0aj/NPUWyHgcR1ppRVanueTSQfG4oDZFmE9UwnJQZ8eiqJWe/JwR4yGf1UQfZ9OYEqgDusiRXiIIGRc1z6NYMiaGe/mHHz4ORPzjP/YjrkvruQ9A6iKn8b002sZNi7M+Lf8fuDGFwg0nbK5p7nv91+NK6zqgQa+1eyzYa8TZOSkopaRWlVHIMB2EcZR22eVOW70kUN5VlZYyqjXkwEdhkSVz3ajIQKKP1niMWyaQuV4QUf9ynII4kjjPvJdyTU5DyjAKo+Dka3kbY6e7WVVUSzcXxdM2RevJSutKk48oqgL5PgpMQDNCfad3LhjIKeq91KYZcjqrmmZW0KSV6+GdFXdC4K4SWknpNI746dZhPGWbIvQwaOJWaVDI11PuhpJQ+Fyq5jguoArzogQbovlVrmOHDH0zPNcYIQTCL12sEENUHC/I/IeMfMcsRKwjGNgh6JGxdalpoeRdacfSjeWaVQhyHcypMgt1ZQ3zQqVKHIAtQGVhh/zGuf4RWE0D7mDILwM5Iawk8QylfKNiz/R53Q9ZihRwNBHAL/QLft8oDbgA2hE2DuwQT6CF+8hTY3v2bNF8KTWLUy8haE94hAheK+DLDTJuuGP3tvhkKCZ7/u4mn+wFng1DGghfG1hSYzg3UWrSXr20ytbviLWbvDdgYcRotsoV6IqCAFGxO3XJAxekR7VHBFQrwjhIejH2qZgEgirOyrRyfxlAnrZ7c7wJyDJwRLE/6nQWADqGKEFxllIWpXOho2g4Tnv6eIAYQm+fXPCp0o4/Pu2AbUKHz2niHCdAI8PNfKsmBHKE+nQIWecCZyHqNHGrOXdpILV9QUwRrwpoFRPXixoRZRxErB/6qSC3gpmx8tJT49UgM8ipbk38CbBMmYYp+mD8yOkcrBu1VNBCSewQv1JqGqiGTMYtdU1qxFpNC8621PBkwI1IyeYhp3nO6+H6np72PoNPnF8v92wB32tlZSZDs7NR72x4O5ve7maQDRNThTTYgFutwfu1TwTRdvq2v+Kv3eKrt3gXBJH83ZCzm0tkQ8cEorqfyScHvjaIgribYP/gk/DcIisne5N8nKNIVHlVjAp3+aWAJorh5W/rMIrjgbp98H+WJNnpPT9JYvyiOq61VRq1ORDGZhX+44EkH39OKvkQIpBo8m6miKyergDN8ZYCYgMBBkukNvIDRY1EHdQipAZFUAgwC01LhbVnLxh4L8WNpmFeFPA+pEfAaGJHR9DAjr6gHYqBo1IzC6gV1K/B9A15oiYihb8IB4MK4wDkYTKdQmE9reA2Sg118jSNu2mSJnESx1EUQrU1F8w46PNAimkFP3K47boMr6d9dTyJYMjXy8jsbddgh1uPve3HbLoXIn8DavyvFQii1hCAIDJJp15YohbEm++KxWUeJTSdmfqir14S4cPbvdPA96HpRMBpQb9n9T2Y87qYFNyNca1ymkGPNKSC46Z+03aBaHIZb722onymQCLNYDohSqCvUKedDilUCBYq46ifw5Q246rb694E+jS/qfYfW/7JcHp1CCsWUHs8ucc5k0I0x1sGiA1qOdihibIvjYJA2YOmCgMBaceV1AqlVSPkFyxt9ELnFf/imOLLUDVN/oVxoaF7s13XZ4zWgG4NDmUY6RjGWZw6j/9GgxF20jhNIscLozgOkc3I7OZ25DxN9qab24BZBr6w+VLscy4u2KhfANzHuXxEZW06MbtbdvuJt/3I33roj3cELEGSijBCyVRKgeNo7Mcd21/0198Rtz8nFldZSP2qVx1a0wiK0+sAo002ysopzaTeRw2CmHQTVJgh/VVWVnnFqUQwXRlJg3YvtCg0JfZStd0cZwboI1DGOAo6nRR1eNTSYUidFT2STDVmmHp7ngduJjF57TPwCghvTgSR9OJ1rkbPcW6A8MC4gCmCJQTidUOBQdHSlAbUKhJy/Fx41cT3BCdcpu4ETcyNDTmtLDLLHZxQBa7/uSWFTqFw6BUajBUyIfjT1sRXodFNF5zFJwMJYlN3cbGFiFw/TUhOe6djvfPEbj7ytqkFkU92W4IYxdYYGkNQ+zrumO6gHqz4N26L2+8FS2vUgniNUkNrRfVZInMnB5IDRSCIgiASVDTaYNSjyJOiMTYb51zw3mIv7af5tCizyg1taC+7GCDD8UrhxpDMcW2A2ncYhnEUacJRe2xQhKHRtXnxekNrX9nCvMggD8LU3kjVO6WZKMs9P7kCo5HfajQa6WKVzRsARYRaCiwMSAU5X2uDXwkwh4i6JIPmLvDFi9SeeDvNbHvZn/BFApUzJFMqWOImkLWhMwmfJnYEPmPWumExNqxrapLtpGmv1wOdcle9AdBPyOyZktqXQZ3OVLGmrhnX4HR9mCIKqJ6O1ZMH9sl9f2eDDXd4Pgo8G8VxAIKoTVmWmc9l2q8Xlj3wwtX14MadYPkGj+JrkwgHAblth9KeAj7zRcDjTixCIQt58Gk+9/rLvcFqf/HmInjkZGdcTIsoDeNOyFDi26vOHShyDVO83IrxHOcBlEshaBUWMD/qGT4CXDMgDXY8aHQgtYWpp5ocfbdBhwHnUM3BfTH3l2KaVngdFcP1AXIzB/t3K9/OCCA/UinUlsMwOGKHDi4KhEiSOAiE0lpW6sLr2hc1o+VQaFcmnbvpmS9u1KwIzuRWJKtr5ofQKMjmBCQjCOKYBhMcJetm/DtJD1KDogWpwpHz9nLljWttjJ6M5ON7+uFdEESejXiVidrQGg9BaI2pimJS+9OkKwfLurdUL66ypRu8v+CLcH8A4vW0BjSZlHHUU087gtYlz3SUTYeZVuBkLpCC6zAOQCKLcTHaGqFm2l3sonaoJV53cXKlyNlTjY+dfTUzx3FBhdPBNRwdQQW3t7T7BxFyWq85fq3jMeZW24JSwFU98j4xF6mZBnKHzPYs5ZJyLqiiKKI5GseJF4QcSiwMQ3LzVErY6fbEheCSeYBLqAv94JMBmQReKMjtHLnCYV6gtKxr4/vgVCqk2SratcMdDuRpM9edhLYNmzkgekR3HVN0fNHjzejMKwVH2Qn4BBBE9eQBEcTtxyKbiCoPrKbJSeRM28iyzE09SfrVYEV3l/zFNbG4ypOORma5Qkjm51i4alYDCrSZGUDjX17b6fYGkO9IUnta6moqjRtM056i8Rq0eHg66IRpONmdDJ8Mdx/v5Rn56GovOU/gLa61CbT45D4j55hlPC11Rxcop899SGZ77AxhxPxU0EJZbdBL0JZap6STbmwo7leswL99oPGsbj3u9viyAbsKw0T9zm6ljWNFCxdDVwdu/VU8JM8LmkfrjF17xXniMnmAYOSq4OK+9ZSAOQwi/IIqejUzRA0Ra+vVSnCh9etGD0CxwFzRRNpZVi0uH6hB0YGU6YV6yoAw0MQfp4Cxjx23fyTQvbTVnkV9LRub7Sf28T1vvwWRW0NURpB/bJpGVnsqTvXCil1YqXuLDAQx7eKLG6/4JxFF37c1Ntx7xYg1chj1VGQ3zetvw44NZJLP/WSQcMFlWamKisbTp0GKOoudMA6KaQEZS/tJmATVpDTkhPTcpYsYcO3ROJtZLnpznA6gffiF6moO3wjHFFl1TA870npjVZeGWhaTt8V12BxnCRBF/MIWnUx6cBdMMjR2RIv9calUWUptnMluLzkvXKZhc4XNR8Fzk0TawJkF6Rby+cEbSmWRPW5IFg9qWCGtaMb7q4DrtdZheL6tGk0qYnMtgidJUHyV63mmuc+MuNUFDlL0/SzPQePIG5GpsywD5UOat2ffgLrIs3w00tmk3t309rZYPmFlLqwOqFQlNefKmErrMgh1f7leulEvrJj+kpf2hAjxmQENGSFeTGt7u2EGx/pwcOrdvb3hcAS+5YrzVYJbR4pINjK9DTo+kFxhFMSdCMysyiutSISaU5x7OKVKaZXpLXe7i53+ci/uxpS55y9dbuJCHc7MWiNznAdA+yBL2hyV+aF4Q79BaR9F4nENKKi2dWVo/f2QeQuBnwZXrE44xyzA2WUyL+3xiYCbAwGyCK2GSr5t1i46sdE/Ii5T3FNBy/pJlECqC57jR54JkD0wqNSsSL7iqAcCXBEhSSKQS8iqV+UTgpGJxL1AvNqwk6NJqWfbAUBWGhRlpRCf/WuODjzEtZLSIEVQJmjT9sR5A0TD9x8+eLi7u2es3dra2tjYQAFAkULKUeKBVSD1EB+fUdshihrjlLA4ZYwvq2o8LKdjz1iQPhZ1vM6ALaywtGujVCc921/2Vm+z9XfZ8k22uMoWlljc4TwMaR27IMvy6WQKY0NTW8KQc05D1n16l+9+65oaLN0bwaiahk/asE+SS+Xe397e2dvbBdOl2sPTC7zmXtqn2xHSPm3/AveB7TMviWIias5Zw2lnQKMspL0E6akqVRUVyfw+IJuunsVbz6m+n/QSvNe1Y57jV+PpTqQdk5jj+oIqeU378dFAmtyNEjvKjGlIEIzUTmnHigprzP1O8LpO6jnmeBUgS9BIJHmnBmQYeht8EcpNSpXlpeOLrk+wveQswf/6z/7VdvfCgdRCHRCmFVo8cSvltidmGOALSpZ1rT0mg4B85yhptAqtNd1O51CDhGwD6YEqc+67T/WNDR10rZm0Q95etJJVaTRFwhpltS7zwiqNVz21k3jlG9OWrgVJ1BokGMBRGKdCBBeUKZT5/mf37kdRVFbl5tbm0uLiwmAxz/NPPv10Y3MLaj2Mwqqstnd2tne2J5Mp2Na9e589uHfPyjLtdMqqQookgwXYiodb2/e3dyzjydq6STo7uYwXlnjcmVQKpiTpdEbjyf1798ajUZKmePL3v//9u5/dQ8Us7aR48r3790H7ur0ueOTu3t54PH70+PFkMoni5NO7dxESReQwM5tmd+/de/zkiWA8TdONjU1EbzrNdnZ2ozBKklQqef/hg8ePn4A+DgYDpc3Gkw33tCckLd0uMnBzYwuvzvNpigqHGwXbJsgFAhkMsWzQBp0UjlozWUojjUCFN3zGPnkgmubG2tRlVgVRMN2dyrLCZWdRgTocVFiMRaRe77RsjqsOiC7V3W0NjQwL2oa+FnS5oao+OQJrww4HnjyWduyWVgiZ1wn80E1qaU/PMceRQZ4m3OpuR/SX8npABFEDF5zm/oN7VJUsqrK25NTizOXzkpkiDGPhnG938aUzX/agjxjnYIowQLUHW4hD2D+2uTlB7HvdHs2Pbq99BuuRN3bqBnUL27+e8aNC4Lgg/jvSpqUGaLoUbbIqKtjhMi+LIs+KSVZQ86GscKHg3LFHi5oFqDdnHt1uNS1QjHsVSJJx5w9/PWLlXozL6L340CCKye32xcDRFJCqLM92d3bX1tZu3boNAlHmOfgTdP/jx4+TONkbDn/zN3+rkySriwPfq7nVkJq90ahmfJwVeVn1Oul3Pv60UKq3sHT30ePeYMFjwaf3PusPBpC2hw8fIb1QiD75+GNwOyTqxsYGuGlRFChad+7c7vV6Skq8Eb+grYjGxx9/vLe7Cya6tb393e989+bNmxn1cg+XlpYodS2VeTwkTpLpdLqzs4MngPp88uknt27dYlSpoDEJu7u7SFl842//9m/HNMBE4ErkQ6fTkarqpMm9ew/wrF6vCzvXpMdVRTO1BTqrAE/WIgpcl35zxguTCHWZyd6UZFnqdJCU0xIJGMTnNSoDso9cghpFrNqgOa4ramg8avM74nLV0ITQdJDWIzBFb2qsst5SyJZiTn6Qoa3ak3PMcTxAI8HYnlXdFXJItISoJwtCsIwQhr4oS9J7++b7TKT1UhWo7wuYFp98WclzaTE9eyDJhQh9/K15MxgrCPzd3b2yrEDUcNhcRsTrACic6hLtBt4AkLlU1CIoQf6wwbqWhaoKLUsjK41NVThPS0lXRZZNh+MJOI2WErczVoeBn4R+HPjgn0opGtgnwRpL8EkQPvziDXhPDcZpdQ2t6CijUXiye5d7KYXQZTRx2230g9iCAUP8mm85MZAW7uuPkbOj0Xg0HiNlkEzUASwEol2VqCmVVZ7Zqoo4+9Ltm2CETfOsxvfIKqO+TuoxHxeFx9jqjZu3bt++cePGo0ePQZHJcRplARVRJAiehJJz8+atd995Jwqjvb1hGIbdTgckz3PTeHANCMZwbw87yPDBwgIo4+rKKkrhrVs3FwZ9xBOPxaVgQXg4zUGTEoFLiwvr62s31taQF/Q68Ehy24Yck9NphgtQdBEr0M0wjPIsdyWcS3yt0WVZUkfYFbc/jdoKIhEmASod2Shv1GJ7mvwueVEcLq4uoAqTj3JQxvbM+aB5NSx7czjHNQbqJJA/FKKj6xuIB8T1jWUOz02ctoGRcsNQrnoxnePS4NNIpXb/bIGnchAqzuIoTJIEAdMsLyoJ80+dkMezw4fgMnUovg3pFjAabVbRsLqrAR6ElOM1szU5yoHmAA8DVyNS4lhgs4HaU4Me6KRSnqXmwH1SSK2AYD9FNs0m4zzPQINACCUoT1WCFeIPrizLIsc55HaW4VRtjfAtKsvIsHbzafK4oGnz1NGHNDTWB18CfRGcQwsiCoZiJWkZIFo3kngp4kNrHEOhglAi0iCj7iyiBOJK4tQY14DmeTTfe2LgUW71ofbwKLi5vv75z3+e2ue2d/D1H374YZlNA88wpDP4se+lCS2ZqKoSLHA4mTIReExAezMRehzVKcqZIAxpCwKkPwxB81HIGHw7XoGsYUg0VL7ckESEk7UAafPZaDR6+PBhlucC6emmK+HKmFZmDGOUvzCII3KfCasxmUzu378/HI5ofN9+b5frlE7CKGw++e6n1FVN1SEhIBAIwcUow3gaMgz8cGNj4+GDB7gZz6QbiFpfecCOcsGTbgyyqEqFjVK/PemFccAEm44yyF2ZlWkvjTpRe+4c0LyatPMc1x3UzueqBFTjOgIgGLCfKODt8auBKnNMXV5eqevnZvXPMccxcd7CQ3xx35MObBYqNiAdYBUSRIBsPzWCYCOeAvLY3nQkvLmcnCtQ/JqhwdXJfXRcNDjNgBbIFCKE+K91IHyjQQVzR7xA+7BRo2DTNGh05XnGsb/C8TYigUWWgRd65JzEEGl0syrwh+hhjtM58hY1ASFYCCIYCBAfUBXhtiCM2g28JEnjtNvtD5K06/NQRGnao30aZRhEIFLkPZsGgiGRIRp4HTVlgiZSTDSRSNpvhzkSwQWngsrlNH3ktLIBSQQFpfFDbcAbgPd2O+m7t28lgdje2hjv7U1GY+HVSGsyA64MgASDF4IAF2UFSuIHET6QhmWAr3He6VIH7mSMW3dB5paXlsDbcOdkMh4Oh0VRgDSAzuFde7u729QFbAaDPjgjiPloPJ5OJ6DMeFoDRIj6mVw64MamLx4RwX4lJZ62fwgJdn+oIZaEuTE/48kE8oFQ9xQXTrOqaQe/QFmASTX+Hek1CMapawB8DWQz7ZE3HPBC8mboRMBHVpKERrDQ+E16CQ1epBZtVHPOEy7N57j2CKGIXdl0tvANMgW1hIuO0t4M6UHBhp3CIzV1TswxxwnRGMPGCpwfYE4EZ0Qb3JQXGplmwEDAPKhzDtQCG3FHoo8gjkRk3ijVlzlO0YHcc+Q0vsTvhVem7u+aDKu6pvH44Oh7wxyVzU4KhgNiAw1E/I/86Lgdol/U22xAbvzaIr/AzaDRQPxBb2BWmV9DXYEMgjQQKxQggREoDn6BMIrDkJabww79Yj+McAmIIKfGRDyFNjwI+hGHNDfCBeKaAFtzMSijIEcwDa1xnAT/IR6utc1xXvw2XeT02DAiqnQ6OKYoqREOktuGHQLEwKMOYpNnWScKewGPmAeRxvfWvjcdT5VRSNvBYAFRQrKu3bjhRVGpNKgYxCZO0l63Sy1+oVhcwDUMpHB3by+O43ffew+hKBt7e0PQ806n0+/3lxYXpVLbW1tg5wsLg/X1m0im4WgEro7nIMLZNEOckTvrN9dxb5LESZI0abS2tqbIHVI9WBhorUejEZIyiuLFpUV8CN6IVyA/8aj19RsQADwWpTFNU4R3u92qqpZXlsELlZSIGAJHY7w3w42Li4u4AJFv0uSqA6qQphYITqWhgkQRV4YQ4B8PeZiGVtliUmCTuUQBaAj92QKvhhLEX+TlVVEsc5wGJGE0IgUq2ToV54JeIVgoziibSUz1xtcD90NRZrpGpbfjXHNfGUM1x4yBDK1b3Q0Wug06N0BIYXmhhpsWFscsiBmgRMDOg5o0DY1gKA1/fV1pwbmqmLa7lwFEsNR2q6QBYbc64kpodCSrUjKfbkm9l3Zipe1nn22rzFtbWxkMBs+Suv3bHoMLK2XLIouS1M1spzYoXEztSY4xerRLcJcfjlfnI9GyspJQkt1O6tK1Be21cvAMOKYOaKOIJtLUGY2/CMfjcW1IXahJ04R2GqBUTKYZCBB4Qht0EEhHvBTlRiubTRkYahgRkdUSSVFHsUEEcChBr2kJai9OWAA+4SMp8Q8Jha/AIU3Cqf0gdOlGX0p8BM/GKTwff/EM1xBAtzZFAle0TQP0Q/+d1yN6myPONbLD1Do4OPUb9zg0T2jQvKXZp2fSaJD2SvpD5+n42SUIcZU3hCDnqamtic9+FzmYehOfawB8DURsvDnBbnepG8Ztgyu+thiX451pb6mXDhJZysnudGF1cOazp5CRZaXwTuqFacPmuOZA8UI5AgUsyxIVS2Q9KddnZbAFCiquqaTsdztt0Gthau9BRh6O1xPe9ETPMccJUEnInY5Com1t0MXCGZx9E0Mu28jTMyhjVVWoNYXkVxiF5YXiQrhkpghUxm5XNLPsRsLip2O+ZhuotGbZTqm2wpAbXT9+PJ7sydXl5ZXVlXb6KpRT04AHRuMoIE3doYm608WFvjiHpiPQsrKUyGHk9yH5/CbArDoY3ModQzpMWo4HRGlKTJGcBz19VsOHaqSaknU2tuNdDzodBYeIYEA+KrX2mG99aj40YNMLq7zTRWJSmroHuN+noJ5oKntxRBL+7OwLFz97f/uXgMD2sChKvBnRROxQ8cKOG9hJDaJRRJOvX5Eahz72BRyMybM37uMoT7iqQG21nErkaZgiHZ8xxdHWBCIBmsgFU6Uebo4X1xcEuTI+s0RAPtIwC6mg+wLRdvrP8VYhy0vIAPgiNaagUEMI9qUAtWTIBmQxTY40TFbX3v0puem+nYroDVOl55jjEEB4qF+xoPmU3U7Shs4SplmutEFJAZFtTDaVmP0yc/lMUZp6KE2m617AFqNX2uSZQm1tpTIpd4PQeLW/vZM9fDBdXV25c/sOdBJYYntdu/f00N/ZGS6cD1OEINKEGaWShPywtKFHhjPRbUObi/YZZAKYYpYVwo2uRbaCAtaq8pS0svSmI6+qyEEFqvyMajaghbXn14yTL0dQ1U6XpX2fxlni1tcll9ak9Lng4AQnjnSWF+AW4PSgsTgEQUW8qgpM0fXkXw2pnDlQroL5S43Eg7lGOjbhZaGKcUGMnDNVSFwzWOvzM+pQgAijxgOpQBUCohVHpPXac5cKhaoIjbWdC9IFwVKd1IIU0hR78qlJFVKUZJyCeEBZBiKIwiOpyjlTnOOU0NSUU8GwxnEIg9KGzhKoExrEhkb5khF2RrApMkQZLz/GUJ2xK7+5rqlhpyErMw7oHZoI2xMhjztJf9BNO90wTJhb7g+WqYVPLIdouUNzK7GiZu9MgacjU2GMYSDboOMAtzt5cDgLmuikjibHGFmpfKrHe3Zvq958VG8+ZKPdkKbBRohu4zzceL4OYh2ndrDMb74XrL8jBsssin3xZmc9SG/84l3N4clAH40oRSKJI2xunSRulC9L6xbqnONEcL3qxaScjgrwxTbQ86IEZSWUpSomBa7pLHaYOBtF5HoVTVWRKwKUhSgKZkHFNahMfXUcPFwHwMJBBlCUY6dqUJ8sqS7tPGi3Oo5UMSq0bsAW/s6zZ45zAcyTkgpCB40EXtCGzhiIrFDVOkzTJEli5rzvAU2puPxIozwn3O8KBjU6kc4NQXtmdgFi4RzUhLamdgtByogWgoOueT3JEs5hyjl9IuKEyBBFu+w0pDhA92ZTNh1G+dgf7tR7W9gPatM00tHISK2RdiZKTNqz/SV/9Za4cYcPlnwQxCCkKdsNfXsTcA0+HG88zWcjUiC2VJdyQwVcG6I/3NTDTRBZyu/2ujlOAN8zzjtTe0gBddJLFm8MFm8u9ld7YSIODBs4ORxNJO+V2Ie+c6OBqQo6IwgZ+Y6d4yKB9IYEoO4ehVQJRLWvqmgtA+hg0ELijuSWjLyENTOm29sOA2UddbpcAfM0x6zBQN4sLQFAGqkNm0UQsYGaoqkTnIbtBMJVnyjKl88UEQvu+x0QA6+WtiZvOVeiLDoeQwP7nC1CPQE8Tb/JlResF7F0GhvdhpwhiN1ctmGswQiyid3brnc2/dF2MNoSk93EyBj1e/A5Nx8cSWZEpONu3V/2b9zmN9/lS6ssTlxf80mGlHFO/BgU/MSiQ62xwjnB1vvummpvvG0mu2C0b2D/c7wGpHdCAQ6HnG+DHCALjCPjqOCcSfJCo8He07g0wal/Z/ZGDATEFOeidAlAqkMWIBKdJIYJpFkFbpl+AOoKv2/sl0C2NcMGGi/+c8xxdED7NZUQcr17RTQAYomoHozt5TPFptw1v4jZjLbMvgQkIeqX+8qldnPeaRqROzwcuMWNpfOlm6QMDdWeOCNQbGxNzZ2kGy8CTtkClmZSTydmb8vsbNbbT+qth6CJiVFxHIsooeZDBZXsaxGpMDHdRX/9HXH7fbG0yqOEIvy8UB4PzrU1IuFGV5wQeHuaxOD6UkpD3sKphVLJWtN8DDqaW4cTADmKOnQQUFOam15/XqmI55ZVBSkD44/doNiTi9OrASFotzbgeECMLqhYznEYnFD4YdjMrKrjMEjTpNdNQR8jcqf/BssTkVr1SlR1553UcxwZkBU3wEo3EyWvlAJAZJ/FdwaYYk1jvZ23KlftdgXyisAHRcQf0MQo9m1tlKqaE68Cvi6hei2j7v+zVjjOhoEpXohBcjaTlgrMJmZ3y24/rrcfe1uP2HA7sDqKkyBOQKKV1pXn6zA2Sdf0l9iN28E7nw9WbvAYBPFsYkni7OAI3anSNI7Je1FJ3VF2vKvAbMDniymydd6ScHKQPDJGtZj95tqzBR6KZ0upoigEzkn28Raoqamy1dlX8ea4OAjOu52kkyaotL8ws/A1+QqhoiESnl9BE7Rhc8zxZsCIwJ7ArDznc+0K4pKZIg0WMXYkzURZVNp6gmp2Vyc5wWpD/OGMhUFAXZdHWEgK9Qo3WvHszQ0eiKQ773oL3kJNiNOx2n5iNx8RQdzZ4OM9EMQwTkQUWU3L0EClllFapb087tMYxJvvBstrLE7PqbQ0SXrK6j6SLkA+lt7Gg/LeR4XVnpL15v1y+1FVFq/smZrj9XDDZ1GnOi2PfxXw1LIkT+bkoLQNOxfUboX6c/mGOWYbUFrNuhBQMK7HoQk+X5CmncvbVQZqsEopY+xVdOmKCJPW3hfAy2SKIEuFsXvSZppWf16MWNI6MbgacFPrYmMMo1FRjHwxHAH4wOYbz1zhuCefY/LV1ph8qjYe6kefeTtP2GiX55PAGlrIOAxxUhY5DRdPOnZxTfWXVDrQnUUP7DAgl9rtU84HYIrWULtVe3wiID+ykd15pLfuV8XYkX6EjO2Te9WjT4q9bTnvdzoJGomnZt824MxRVhUtBXSewo9Hgyv0AxbPnTNePxwhQznzUBHR1isMLdbShs4xxysAEdHGVlIlcTRTU+uOCKeznVF0ZPEymeJE1XuVrYwXc28pZKkbQNKkp6nJaQ62814S9jQgZ9p+pHVBTSa+zbJMHZEsUjuLT+PqzlTjUP+esS57zx6mLNTmI7v5kE+HosxBEMnTEud4pyoLEESTdu3yDW/1Flu5yZZvhIOlMEnJRSIY5tl+50vAB1NJbNqt2rCTYOeJfPRpMd0zQcj6qxzPZdzrLfIw9Ec7+uHHxeaD8py6UK8ZUGphUHdKM1WQShr0ea56EtnuFjxqD88JeDwpqH0dNce1AWUptEd79BwQiAriWNodKvrkmoOGH7Qnzxckb+3uHFcPtPqYMZyzQFxdnwe0FEWDS2CKeDUMSa4tih+qaCCIA6KJja2n+eSwLrAxe5XZdVtBPg0upmweD851olBaIurWKjDFsiyP0gEN6Wn8e53hVyGNGp4qxBksKEmUC6CRetpWpd56ZDfAEcdCK4HIBwEsv5IVaICJu/XiDX/lpr98QyzdEIMlHif0gYKTJzNyVhLhS1FmmpkhQPuOMwUkJxAC5NscIf1fBcStNxA3Pxe/80F6+/MpFx4o4+qd+M4X09tfjAdLgZuZP8dBvEIHgmT7XsB959KAXERQ2DlQOUgTNepfwSr7HDMEJz0vqybq9dJ2WJmhpDoPLoqYH13gDHa8aC7XVxS0xpgxsIDnXoW9EFwGU6w9VdcjaUGUOsIDTaRF/PZTExW2TNupJi+12J+ousSfmTTQrnEBHFE3ka9rWiwEW3P2NcD1MG3U2Ha63tKDIB7mOCjYaxt0POB+msRca0WTfmVlpmMz3DbgiJsP/fEulwU4IuMc0g+CqMPELKx4Szf85TW2coMvLPM4faGLGYdBGESuqGjyhyzJO9C55WUQcGK2p0jSwXJw49149XbcX0a0W5EUgvUWg7Vb0fp78eKNkGaWz9HCh7wYTTyQfBkfAOQANpX6aokquhCU8XOoWrt5VTWYYns8xxzHB8ko1NLzmglHsFMgiJmuhe8tRv5yzJci1r1yc1jnuHCQNLlBptx5RbkGuGgNixQk/idNruuYed2Ah+w544vktUhfH6f8bkBncPh8EZ4xOOojhB8EPs2GV+T4942AshGcH7G3+uggsnfMxCJLa4zV2srSTEZq+4l6ct88ue/vPGEgiNmEVwV1M7ccsbZpnwji0g2xvM4Xl3nSwcn2Wc8DeQeVis0tvUvtPvheqd7MpE8GiuHpWp+jmIcRuWacjvXjzwqE4Hm7m9V0pEGGAlRpkrlHvGdATaDMqtHWeLqbyZKS6HCWDhmgOsb52FcnvNdGHV91QPkY65wOtgFXA5DLg4P3G+ArptLm2gu5vxBybKj5dAKGw3ltcY7Xg4bMWwul1x5ffVw4U6TJznXmXMT0Q45S94L5YDSGj4osdtyKg234jKJGXAP8ZdwXgmmjpT4SE4KVBY7SAHlEUJMNY9T7elQqRhSROpiV1KM9/eCuufext/0kyKehLAMthTXCzRQRQQAeqarKpD1/zQ1DHCzxJCXqd7TsobEagQBfxA4++TTNfhcAo+vhpqyKeuVWtLQeqsrubUp78j7ta4vamjAN405cZuXW3a2tezvFpHR5+5xUiFD0lrtJN26PzxRQFBAnVLra4zkuFcraPUl9tVdumAbF9/k4Z8pONQ2iAEFMBNV42xNzzPEmNL1bMJ7t8dXHJXBe1yjrBc7vwMuVs6YVCnXTU7UOXRxAlshRThjwKBbkPrA6UpsiCDIHb/L96oxGK+KBwjXcgf21Qa8Fjbfd3ZGffd/c/S7fexLVOuKoLjPOfd5MVTG6LIocW1mqzsB/94t87Sbr9kH6XmT3R4P7ZIbCU5VHSqLLggj8G+/G7325c+vzKbb3vpwu3mSFpCbGOV4AakdRJwqSoLOYdpc7k3H++KMn2TCHomyvcJKmSnVwNb+zBeru5Nx7bshnAM3UYKjuq96WAvnNDc2nTLhHHvnn0jXH8UCDy2CP26Orj0v4Eg5y5XuwG9Ta/zyvwT6YOMwMrmHMb0a14eKXCeWMgNZ85l2ttRBBGEZamyP2ruKDwBTDKCrLipr26ENPC2rkY+xQn4L0fKQrIloWanezuvtd/fG32N5GXNuIeoadoaUmSS3znLhhXcvOQK/e9u98IXjvA7G6ztMuEyFofPvEEwGfDDqLJDr9xx4KfIVLylM9HqkYxTQtB5Q4DP04FWmHnKlNs+K0j76GQHpQkkC4ymlZjQsRCh5RC0xzGjDKFNMKv+3xGYFeDEBZWHtYlXOOS0As2FrCF1DpvOL5AXUYo87MfGm9Mx4hNMdbARQAVwaui8G4aKaIEiiYD8OLBNyrTKZrZanq1mzYL2xdWmpx5J6nTA2N48bEz6jiQTR9Ro5yOI1TpMQ0R16mjz7NtQIWRam0plWiTsdDmmQi8+keRBsA9loWpshpesrjz+pHd/lwJ7Qm5Iw6992lxlhaCtV6prPg33qfv/M5b/W26S3y7gAsicUpC0LKuVODYui45ikHFL4KSE7HiM/y0YgzcfowBCUpK+USbA4H3ze6LsZlOa1krkQgbry/tnxrOYxoycr2Gsh5wJNuEkRn3BGDfFDaVFLxs5jsP8eZADX8iPluePnVBj4gAFO8PoZ+josFNYdRs8W1kaALZ4qkTfxeQGSxsvWe81O1V9mhpA07Y0lNjREtneShPgf2db4edU8J6ivnxiqIRRgG3W4nCqNmOfCjgDE/dm45ldKweSB1pxSrZggtTTE22pYFLbU33NZP7tVP7rHRbqCqoLa8JncPIKqGMQmCzoXtDby1296N2/7iSt3p2yhVLPCD0C1VecYSgswMgkCCcp1DEcKTQRMNzTo7SzScPgpDTetX6zlZbADZrwqplekudhdvLnYGaRgHKA/kP7O9hAAR4ijGpDfbkNMDj9JudhTKHfJlhhXEHFcVTcWderfagDnmOCqgkPaZ4jXBJZQC2N1UsJWId1xrIchKYeocmyaHODjbCXxUTAtjYZMTwaipblYtgWs78Y2hDgrOWbebAEef0YybGwoClgmpAlk0jmWSkjqRkIGF01J7RV6Ph5acID5g411qQaQFqmsYbepiBjGtPenzKunp5Rt2+WY9WKnTXh0lhtxDGsTfWgsDf+Y0EQA5DgMhpTyPUhS45iVy3dgcnx0cwRXYEHPwxfOI/JUDEiGIwjiNgzBASQb7n47y6XBaTIuDXB3ymI8LBCJf2qBTA5Ux0ESUuCgKBZ8PUpzj7CFpLRZqpwBZnGOWAV08a+rYicwJjfhMwVhLlMDYS2CKSETY3Zj7ixFfi/lKzAYh6wesF/oLIcNhN/ArIo5eyLyUE/tp75xt+MxE1D7I1HEcwVBqOI85cUyD4cqyQsaAjRy9L5rKiTW1krYqvHzqFVNv+4m/8yTUVeRcfDPOa8aszyrPL2tfJX3v5rvizueDpTUbdaQvkNp4IV6qaMAlj6KIN9b3HFIej3Xzvn3qJD7rgkQPR5Tx3HOYXo1Hk7sfAbJIfsTb0LcbutKj7dHWvc2tu1ujzXGVl8hWLp4vsrVnUZeqaMmCNuR0QD2gLEvIUBiE5+R7Z463HFBMmprG6wCV67mAzTbIAra7swKK0qzF6USAJc3zYjrN/ArEYmaAxFXWjqSdaE/43iDyB8GsD0IyNi/V3U5neTScFjlnfg+ma3VluT19HIAe5lkhlQKH6nbSKApeP3kKVtlNx3cdzaOdejIMGAsS8oDdUCXIqgVz9Xwpy6C7WHcHhokoDFoi+GpI16wI1nge/kcQ5UrS9OcoAjk+YzUMFqekpPY/QQ1dZw5EvqAJP16axm89ScHnMyQFTQ11S7HQRuGomPjgh03qqEpP9qYQ0u5Ceia+coqiwntQOubOceY4E6BqWVQVqtvdTtKEKOttFlpab5VaLi6hPWWOKw0aQl3JJA5hatugqwnQCOhbrfUMMUUYGePWbhkrqsk1S/zNfsu/rUvtPYrCznSa51NWlRAOdnP9Rnv6mKCBiqDLSpItBKU7jCmCBYIdelpZcMrJnpdNfLC6IOBCkM4DXAZDWLWIdKcf9frgjrgpDINmankADvhap6B4e1lK0F7c8npOeQJY+kCtlDoPsoWYF2XFfIbUA19pQ88U2pAWwE4cR9fJD8IJAJYoM1U5VaKkqiaV5/tREg7W+lEnbFJfKzMZZqpU3UGa9ltLfGJAuCdZHoUiDNvnzzHHKQGtWDnXtmkcNSFzpjjHiQEL7DoGVZJcBwMBk5oX5Qx9hvXqTNdTt3RSP/A7tGhSe2pm4aZl+ILHvucHgoECNa1lJ0bjHgiiduinWyXNdGSGO2Z7wzy+5z25F5R5FAQhrT3nuQGGtfJ5xYIq6euV23bxRtjtB6B7Yegae6jj18mxbhp/XgbOuqnQuIAWOD+PblZkqys+r4jB6YB0E0IYa8itWxt2xnBToQMkIPgibEwb+lYC1Y7p3jQfF5CrpJOESbh8a3H5neUojZ4KMGROCAbBoibw0wEZioe4aYWXrxsgAKjPUZWuDZjjqsIJlXfQqEO8qJm8RRs4xxxHAeQFQgOV6MzRlQfzaVGPWWGKSFzo3LFbhb3rWhOprLYnZxcwf8bmzvMLGS9Dzt1obbFTGkW6HdbQtbdB5qzRJp+a3a16Z6PefuLvbopiEvg01RfXWK3BVwwPdJyaTr9eWtOLazrpsySNO53Iza1GZlProFvHJRAc1g2M9mWWg1wAOySXPeTNWDAf3Pec1GT7aWf/dN9vZEcrfU5xR9SFI4sWREEq/LYn3j6QaAneXer2V/q9pW7cTaypIbY+ecFqgdwgPUOjFU/NqlGNsYak+aybok8AfCE+yI1mm+NqA0UY28GOQqrNeiTEOTVe2EJbVMLnGT3HkeDWDaExOe3xlQeKxqwwRVN75FvR1InwO1dn6aS6VlKPia6R65nAq2m9Fsa4OpWfYWJQ+H4YXAs+Nx0RR9zdqLce+dNhUFtylY1rQBDBIBk3UWzTfr24xm7c4cvrNkprLsIkiaNQkJcbsqt4KDgiGVgQWsp2vyyrCmwRRGefruEX6lK5aQf7YxndiXMDcayzVr+UbjRPmdbUPj/Njlc4siiQA64l9y21Ik6efFWpMivycSHziokXVQqkCBUUZAxIJLY29KRArci9sz28ROC7Iu7F3FV65rjKaCp7B40O9kJOY+Vz4+2Wdpfct1k1rxXMcWSQNF0X1QDGMDNtirVXmRoGJRFMzIYlOArcGH7qejNGGeNzPxICPJepo63+/DKIJIIm+j4IiBrv2b3NevORv/NEVGUQRTyMLGPa8xTjOghN3LELK+zW+3z9jugvsCCEFQXV45xGLZIVP6j79g+gEMECAbyorCQxqqZxkWhbjbP4BPw2vLIJdPedJej5bpXq9vhMAUqMFMCO1sSDm8AzB95CE6ED4aaM0/jP9sRbhbqOktBoPd3LpntT0MSkG7/sCpsUDWdg1dTQe1IgI6nNHpWjppHysoHS1BaTNmCOKwmq5pHKpYlZbZBDN2AD58oNdR9Ve3uqnkiI8LkNapnj+qBpAbk+imGGep8BpCuSl0qtS+arAb/2fDJ+tCA4dAgLfE6eEbU+tkWkD6c7pZ2OWT5h06G3+ZCNdkLmhXEC22jB6Ty/5JGOe97CKr/9fnDn88HCMqNJvk4oabUV4l5vXAaXWnk4Iy+OgYDxbv0PUqch7qXJLrgdQW47l6xwBpYRjTsfO4unRlFUlNKea3Mf9emToxbXB/12WpA66ccLNxa6C93lW8tr760hTV5OcWQ2BNgYGkbRBp0A+8XKTXm+Plp4jstFU08mU/i83IaMvLatxuTKbTFkqHqOlc2P7r1sjrcY109EZoUpwrSjZMKMlM7f6ZVIaacyLGOuBaX2rPWNzy2nHkl9zNYymkVSZHp302w+9rYfBaOtpJzEYSDC0BpLE4V9ruKO7i6q3pK3vMYHyyxop+k9BeIDpgiVB1P6ekPK3KRm7IAqIumbPmjc4pp+2pr1uSpEIoo+dfqc00vwfDfO0i+r6vxa+5BQSKw4okm4ZUVeFtsTbxMgn8W4KCbFdJjRoN1JoaoX50vxgIuQ0xjDUwxVhKzg+Uww8YK/xjnmOAXcEJga1eP2+HlA0lDvpvbFkCrPE21pDtM5qsY5rgmgoq6NloLAzwpThMXtCBb4XqHrQsG2X4GySOtU2zIMO05zcObT2D6EK6Vg05prXg/cZrXSwx298aDeesyG2yKfhJ4XCeFbq8tSwrjGqe0ve8s3+K13g4WlMI6rShVgQM49d/sgB1z7GpV3EKBpiCq5yiG33MzNw3kxwSHl7oI3NE/OLBDrNI2RxOBw5zpDGdQ8TiLms6qU+oycS18h1LauculzJosKG6RQ5vKF8Yiof9DKkM6L04nbXuk+/7kJqnPMcXpAZ4Irovy+xrLDPPUCFjJUbudzmOZ464AiMitqF2UU5bAfgrV4manlqUe+XwDq2mhTBDzGDlSN4LEQ1ER3lDVaYDBNkavNR/rRZ/7eFs8nwigiZkJoraqikCywCyv+8rq/ss5BE7s9xoi0kU/pgAbhGW2LosyLqqng4kdrMqYC9vgIQIJjA0METQTX2W9JfAZikxT8Su15erhHn1dG4+GIfhRFkHJyJH6e7QDNi5BUh84ov+bwPRHxMA46C53h1jifFC8PvUBeBFHQXUiDODzxOC8y6CSVc6Y4xxkD8onC+xpV55SJL8ifvO+W8jxHZTLHdcC1E5BLVrtITyp27j8KaozS6NM86HOctnp2cNEsfUYTnwHfh7kUIWfGatgzfNRT4KxSeTV8XD66Kx/fUw/v6gef2o37fDoMypzXtqF3RlbSGJP26uV1tkIbX1jmccqoYc912Dr2FkVhTGtF04QKY7QGZ2zfQ/NRjtXoAlqDtMeDXmaEzeuA9visQU8+r2e3wOPxZUEYkFvI8+vqbl7Eacwi3lCUFV53fu+aNYAl80CMdybT3alRRoQi7SaMsxe+H+Ee86usKgs3eLQNPgaaJMXrmsM55jhDQLZeJZMIh8BKar9wJf3c9dYcVxskMMQHro+YgH1cNlOsa0VuFOtdabdLuyetdnb3ylgD/2kDkk/9akb7BmRPSymn+V5ePinkw1I+rOQjU2750yHPxzwb83zCy0woCXrIggA0WWmteWB7S97Sur+8LpbXqBHxFQsBUfqAUtMCzQHnQmnwEgSSZB7XAtNclrq++B490suI60kIw/GAtMLXIXHOw4X4C0COhBHNLipo1MD5f9uMwPeSNOotdJN+MlgddBc6+PCXZ66Q2rS1rLQmp+4nSRvcBYk510buOd5OvEYccQpFuTL1XmV1TU6RQuramQvhHK8DdBUJyXWRE3zGZVIysii1N1G00DPI4lRbFMiAed3AD1/qDJ0pIOZkt2ru1TH+kFcWGu038eywtmNrKqkmUu0ai9+hlENZ7OrxyKt0JFxLYBCA5flhCPKijNVRxy4se0trbHVdLK0IN9O5fdNrAVnkgtNyJNSlh4g0wa/Re4fA3XXhtIZ8k7a75w1wC8EZqDjR6fMEno7MjWiqUF1V8ml+XG+geiIi3lsmpgiCON6ZjjZHZV75z49sQeLwkKe9OAyDGnJ//MQh7o2bZloxzHEVAZE6XKogbpC6UtdDSbOeQRO7ATuvRULnuC4g3eZY4nWSk0ttvHNN+pmbKDkI/NWYryZ8GVZHMDFjhbFRGbRRTzP1Jhvq9/Vr3VXUhkjH1mSeP2WsEKL26XyFD2Se8Cz3cw9EWCpF1FASSo9Nw44dLPlrt9jyOl+6wbt9Jmg+8tHRxAM7oIyKnN2YZgjj0QEWBULjhvG1IReDhkVRl3pzfJ6AYmftLJ9z/0h8DmcsieOyqiARF5uolwaUiGyU7T7aU5UMkzBKI+3aDtvT+6CRABF5BpCVm7N23NQhoamvl/qdY1ZA0viSQELhF0QTTWHqjvCXIh67Hoo55ngNYJavX9eHXxXTdvfCgXI4InemNhHeQsjFrDbqw0LRGneA1jS9mAhBzRlYIMwWjqraK2omG0uWZarKeV37Scf0urT6LZN1PSxNobSqumu3eXfBE1xar9K2102Z8xF9AuDFZVmC5CVJLDivygpUsdtJjpWIiDJYIpgrYyxNXnS7c34Ai5JS+4wWg7mAXIekASi9FyNhyJqiKLQ2aZoga9rQ6wt8rzXU4wxGzgU3SuejAjudhRRn2oucsFWFmu5luKy72AlcN1577gjIS3J41E2T9niOOc4CElUXqeKIHKO+II/S1rulLaBXBXnJCficJc7xZjiHabpZ56wNuvq45N5nbWkiCzgin6U+fbJ8qE1W1XA02dnd3R2O8iyzWjJrhW+wcd/6rhKqtS5yU0yVzJWGvqFZz771fBg1o4SSIHClySX1siOtow5buuF3eyzu8ChmQuiTjp0z1mZ5IaXppCm4SGNxHRE6XiLiere8sw8bfJEtYKDU1rNH7GQ/PfCZNBPiAiUsjmPORXXODnpmBEhW1PPCWIhQ1Kae7E6zUUZFmkrSc6Dp+8wDlayPmSwknW4wbns8xxxnBIiUUwykz5uQp8i0rWwdMb8X0MTnufDNcTQ0gnSt5OUymSJoYuUmOaM2NyM2AAQR1YGiKCfjKWqajHhhzcFpyGswzsgKKMuc3NPQwsl1bcEJks5SHN3gfF3Va5Kt+LwD6hsEgzheY5WoS2qJ9DiLl9dYGJKpJEbHUIU1J/LVTB3bpbTGJkkM7VXT2hU0ubc9fUwQWUTVx6e179qg8weyG4r3wqroeE2zXQzwInxdFNEi4A1ZfNEEXT/U4H/1zoOdzc82IZ+9tX7UifDVqAlSlaoFDasVgaBayXGSBJfSyA1rw5CSdI45zhQ1CuwBKW1RmbpQFNwJWMhJX7Un5pjjtWCw7I2OO4aSm3VcDlNEAsJSFJqWYwmYj62m9jllzAnnRR4fvnMu0x5QfKxFBMqyzKaZqgpEx2hpqMNZaUWNhch7kCryUBPHnSROE/yNoygOwigMkzDshFHfDwZeOPBELIJQBLHPAqEFk5Z6W7XhaZdoogPUDp52so81YNgSaWUqWZFLxRyxrhjz3VyKkwD2G9G5SK/R0LthGFxwO98Fg9N6iQFyWJ50tu/VAvly8vwojcIo8q0nc1oQWxbSlTKXy07mGW8WijxGgkDpNqVPiMus2c5xrUEC6SSTbJOp69LUqiYvv9F8svP5AEyqmYx5zQC7BlVHE02Po+VmHJemeUtjx5q6nhNU1zyrqnK8szEd7Zb5BBxoP4EPls8XyioOXy69T0OaswcveG5fGzne3QAXbI4ttRaCI07KYlpbWmHFwMpphXpkCLvnGCF2wuaXWhFTbFGchlEahkQWRUgODqMgcOMOmeABPoFa6ZSq9z/HPzhqAUGnkCKIYBAEoK2OuboIRpEQJxwVQZLt2ibb4/OHa1Cktx7MlWsGfJpwC+HQHA55ce21lwRaHAgVK1UqVcoqr2SJcvSckO8XSIiaOz4aYEho3noNgRfXWFrmuCzAqLeCCUDYbJ1pO1Z2omhQeuhc/M4F7zyApHaL916c3bkYwKpxzonGXKMvuxymCO0/khaCkgovFX5t9HS0M53sVUW2u/kQZBHXaJA1WRlrkPDNPn4bNqOUxKGbi0z8BlnSNE1ZWkOPWiyI59Gc5CarqP8L1M8dUsslbi/zKbhpjRusqaqiyCZFnnlW06waeo4FiwEfBBEDCyQiFicRSGGUBNiCyDUZhs+Ww6OeZGI+ScAWQo5f0Dh6T1Xh0xBPRIKH0cH2M8TLVThOqILwYkQqFCKgjWPD60/Ou66TRM8SkCPgNxATWnrx2i/053udfifuxp2FTn+lT3NWUHpQGEgqWwEjsT+msKHWBgIK4YaQt0FzzHFGIIEkkSSPFq7HsM5VvVOaUWWV9UATE+7zE+vVOV4LJD4tetMeXR/gi2CPIVdOoI6n7mYW/K//7F9tdy8KSDlTezsVGc7FiEeMgdVNhtv9pRv9xRWQRZ8x8J/h9uPdrYe0vl0Q720+2Nl8YLUK49QatfnoLq53vBCkUI/3Njr9ZXBH0M0gDMHPdjbvT4Y7ssyYCMAa88nueG8TBBFZuLvxYLTzRMtKUOtgkuHEw09xZae/iJcSGbUWJIxcHtLCeSEHKeTC0UGiYs3vQbhvIpB8+H7IECUJEamqyrcqlAWOPZDKpCt6C0+bFXEBmKvPYP+OPfcZGs0YG0XhGWowEGmU2fCYTnbmeDNIZkhO8qKExB0UmGsGqMRHHz1yTYk1DVK0tQiF79mnX0xWufZkoYzScRqLoJ2J9RpAz0qloHNRJFH02tA55jgRyGg70w1d537JmCtXFSGFTEO9fUkTWcitby/weyGLwBTnM57PB9ynsWdOO7Yh1wP4npYmujad6/F5l6B8kX6l65BFIaQ2POaDzBX5WAiRjXfB1Xyf72w8kGXe6S0W2WTnyb2qLFZvvruwcqu25sn9j5JOd/XW+1uPPi2ycVlk+EVWgPxl4x1cubf1EOqgt7A0He6U+QRUcOvhp0GUpL3B7taDMIrX3/tgtLuBmExH23vbj1dvvBsnva1Hd5WxIItxpxOEMTmFixIcNm11T9F8wquA8xARkFuoIDBXWxakkBjYYc3j9GDvM+oaSpsT9BdD/CCCbhePPhvgu6A6r9kI3BkBJAYiBFofhkGW5fqaLt4C+alK2VnsrL2/CoKoKjXdm6qqWXFpH3XtzLKmFcyPQPscTaTVKsMABuU6aNs5LhgQIaBhgdqSOJWVQjEcjyd7eyNs42lGPsJABwUIISvLSldl6NemBkH0IrfWc/usOc4ajUm9liWbUxOXoH6k6/J5l8AUUXQr6gf2Yse2qSQbFM9i49Hdxw8+jfpr0pqqnMKWKFlGSbc7WMZ1+XRk3GVMiP7iGsiccL3A0ABx0sUztKp8xot8Atu0tP6uCJO408NlVZn3l9d7Cyua5jLz7sKy4CEXgefj+bLbXxJxGsQpKBh1MqedkJ4cvmolvaMAhlBKReP5y9zUGrJCXxuGONFe4YCPEsd3pthUVs58zJYrr0Rr5zgPIHHBFRlj13gqNGrPqtTFpABNlKU01NuOD33uW6k3xtbkK+cICpRqU0q5IR782ijcOc4EkCoSJde7Qs7rdLNB5xryj6g0bVDC0MFSFWWVZUWWZc5bRY1KW7fbWVjoLS72B/1ur9PpJElMA77DNI0TzuJaMc+OJI2iu55ldY5zBllT/LlGrQIXzRQb0yHdkC0wRZgMKuZadfrLg/XPibiDFHZ9AXXSGSyu3ATDS7qDpbU7ZT6ZDLdggoSIGBfYd013nlYyiBOEj4dbUZSCOCIQVA/XQ40IIYgCJh2EGK3APmGnhzuPaQomF8hHxgMoGlUVSacnRIjAtn+ZIngS0L2+h2dCN1VF4aFyCqUGsXl+ni92ebtwyPFxDuIHAnq8iQZzHBOQq9D5zQH72W8Vvk5AYapFwGmyszagjOQQJzykugUhc2M53lDCcBlIAEpr4BoUT1we57jqQGEhFU0DzHUlVVlJbKhxgQjiUNKgdccL3UYhtDngBg1zUMMKpEncTdMO/kQhqtk0lsgpetqY29w+TuCChPsR7Ii18jrOt5jjwgCV2O5dfVx4m2LtGeupmsYoNIuy0EBiY+Leohd1kt6ikTk1Fkax0dLNSlFlPgaT832YF855YI2a7G2NdzeDKKamQc+rimwy2tGqitJeEMR4Gs6CKQpqOPSay6gv2NK8GNybT4ZR0oUdY0LIMquyEd7VX75BCgMRoibAJq4nAe6HCgoEOY2D2qLWRFg5Ro0iB60dVBM0lqt3HBvnZzfnBvn8gLRFLSQIuLE1TBgJxjUCBIcHfPn20tKtxcWbC4PVXn+lS+7VnwcSIYDcR8EbFQ/SB0yxMedzsXx7gGIBXkicT6miktgq2AGFzUjwvrbtkOYnQsGiCEE4QPtooUjBUamIQ2oaTPYRgxki1M34o22fFEKiDpUpnHBkMYq4H3iW3vfWrMk5x9njjETHOmUIiW+PLwMXPaMFSVfaujBW+F7PedyGSUAC2KBb+aIbhbiApwMYCFPloOSwKiBzRTYOY9DI1Tjpog4pq0KVRXdhJen0caWqSsZ4d7CcdvpBGFKXhFZx0un0F31GvczQEFqSQxy8qza6M1gOkg4XEROB1QohvYWVTneBWJ5ryQDIQjUxPjaIGiqlxqOJZ+QgopGOVoRBb5GmP+8DqgqvIM3UBhwZ1OdCrzjbobKN4hU0WOfMnjnHC0B+IdMhg4qaOmCTTj7CYQYBuSEzzH0mWNM03544CFQRBbXdk9F2aMNfApRjWVW0xpq7sg2d4zoCOr8pFArEjPqYqE/ZbaSVGjlp2wkC0Qz5RXWDJhxy7sYmOMcTBCpfDRd8uj1F+7LXAhfhStwFRaipX9syr4YsU1B7yRxzHAmQXVQ0aOJpG3A8oFBA+FFXQaGgEuEKAuS8PX3huOh1n1FDGys7lLYr/KWYhgsTdzT+SBpt7XoipCUHOpHwF6JmugfOt4QKHAkc0ShanmTr0ac33v0gdr6sSQ24sYBIWVyFEJCeRstYQx6qjSpJa/CASKObyOwcV1MXOKqdUDnuXoMX4CqnrAz5NjnadBPcS1F0kWxkAq8djsaffHq3yqZf6Edd4dm0n6y/EySpO38q4KukVHjV2a6YTPV4qaESYZvboDnOB5CWoqyMNjTFnnyevy0gNiC1LBSKSpSGgtZHO/zr3QhFWippMOi+PenzVoF0JnXOkfp0BBG8UOMYIkEEkNYPh1m8zMyHGcqk4UamAYtD1FioXWOOOY4CcAKpdVXJXjc9ltQ0dIIKhRuDh4KBfSoUgtyxnHfjwn6pJEA3H4z5JYxTNBQVWpeFDmuv0nZYqkKbjqDpZuBspraTSo9LiUoddWDV1oWRLiFHiOO9yWh7YfVWGCXuEXTWkncbkCjQHVnkeVFkeTbFBmZpZYm0JtujVVWWVYVDi4KPeijuRkBRFo5kWigshDTtaqgNYP+NwOfQjc7JAn2MA/LV+eEOUBMgpzvUBEid2s3Z08Ip17OjiC2a+vrlqua3BEjiyBmeSpI3pTb07QDKoSylKtXTwnIowBukkmDSc3G8rkD+gx/ClBaFlJWEYCRR3Ot1YFmTCLXgy9dFMAPW960IjfWqqiKb3Z6ZY443ADYaIBl+raJ7GRqqT8oSStINsYUO7DeFIg4voA8Kca5sPVE2U1Y9P+ziotsUta13KzvV9XLkp4IhNlNU3UwdcX8t4cL3URxxdixtyPyF0Ed4e2cDn4ERMhr2B1LZWllQRSQurAtCUDHFDimZmlpu8enUbkFdvTyIokDQGirUP0F+YRzJg0XSxiklhPkJuW3zpVJ4CPab5x8K3As2SfTQjZZpVBu9q0luqT67+9nmxuM73XAgfLGwnK7fEWHc3HsaIGJ4ON51tm2Kc1wwIDswk8hAmEUSyDb4OgPlwmiUOJRKP4zFa2ZAo86G6l63132LWlzfGkBfUpcaVa5JdXLnQ2oG2+uavq+IeYOAkdRq2/jY5SS47TVzzHEoyEwrBeYRR282046K1KAu4B2uRa/mnIcBrXZ7YkHDg5Sxuna+CMFM2uDXgZrtTL0nda6pBbEb+AsR2FJ7L//Zv/YfQ4NbqHB8nGuWc87qm83ilGuPO7g5kuxOENx3PsUbEwW6QTovOXgN2Gum8UtuqxYi1mgLGBOZT1AyA+5T59yLaUXMD2/c23wQRKmSRTYe+oxD8RilXPSMoVJNMwZwJcq0iMIwouX4yI02mCJi6GJJG41HoXFT7juozwufjED3kfWrfGLjFBF+eqVh1DTJwxDpSTyxvcJlfJ7n2XQakFMuDxxRdHpMnAG3gyTh4S7mz71xjisGN1C1mdqCnaOV5asOCCyNEpGFRMnk4pUDbSHhIIthiNpiGzLHWWFr5H14lz3a9oZTPytBymly4QW4IYKGhUmppKwqcqWOrAfrcgMOqZd5BvO5MOQlByKYBswtSeDDOjitb0nZvx21uzlOBuJPzl+yE+7XSUozwdH1L6FQeGAd1B8pxIkFDAVN23qKeo4ifgVqA9pBkXjT44xXj5SF2AdQCMzHDu4IXeHEjl/mE1WVbnG8pr/14PPoEnfZ8zjwTrd74IIXzrRodxFZkDAkCT5D1mBmPqhryP2OYImbCA3OhwTe3XpsGR+s3EniOHA+/uhzW0ZKjyrz6caDj26880XEXBsdpz2EGuqhho3BL5g01BANesbFbs4b0XPsgwruR8WxUhdED3cTa6AEpCQPJshgyqtXM0XoC2pQtNTuSE9+PhfcBWZrc2s43BOqHHgq7vfF4kpIE25O26GGl1YSH1gn13rBj2sPEmgnclUlaZD+27E6Dj65zORkdxp347SfCHH46BepTZblg35vbo3PENBz97e8v/3P+aePKdmhPLAhhUETf+R98zM/aW+tNBeePZomFuJYjmLRXGQOgupy9xADMxPYrWj1567wF0Kaf4Xkg8aH1gcDcA0KnhtidIxii/Rvhig1BmMu2tcYIAAgfw09aDIa+d60vNE0CNBDkBUIgWvccoWCuUYr14lyIruO6pfUYD/YqaXxpK2JJdR1zP3liDe+q18P0MRhZRGDPqii7++UBhRzNeGoLJG4ltk4n461lvgWCmj42AEcCHjpHPAs7IWz+/E6EL+mdOA6TQ6pqX0RqSigOPBi92YGpljb0XCHhWlvYYXpyhqlqqIzWI7iDiKZT0cgtdqNNRys3ARlTDpdpPl0vINECaOUiyCK47LIcCoEhewvSVkii5QsbW26vWWcVrKYjvaQOWGUhHGCW57GEUogzwvEJk0TymGKVvNdz0o2/rr8tlIp10osIAGkO2iONX0JbsDZ4d6eKjKRT0J8BThrb0GkaRSniCBd9MZ8ewXwavBUKXUbwzmuOKZ5QR1w5Jf7+mcnpFcWarwzRVHpLnWimOpyL8BVshUI9KDfbYPmOAtMcu8/+//x79wjnVb7YC1Aq9xozjrzfuID+8d+3L67ilooVLE7c0zgwfQHOtCpRO0GA7kAkm28hTjibM/iog+gLsB6szC58ZYivx8869nCWXyXAhFoRhg3PVduCjal4L6xOFS74yROY8NJXDDLiTDHaQDyV5YgikQPXJPUfl6TXIAeNEJCcJJA8/qFm9/Xhr4JdD8xzfaxYIfghdT6ZqhQNx5Awaki5uW2BkUkpkjMhG6hsR+1J1A/pFpi+0bq6bX1dmFwahCyXuBj50mucS+YYuSYIvU+N1zKDeBzCxzT7GCwnuaX/r96ww+up1tI1by4vQjyouEa7nEHSl/ofnGdS0CXZswHpQMXjLsLRhaj7UcIA60DFeNBNB1tgf9BGe1uPVhcuYU7ynwCnpdP9mRVcBGW2SgII6ThdLSLy4wswQXHe5vZZA/PL7MJ4iDCaPPBx3ghMdDpOEq6InjGFBEXRE6Tvy7qZYDFcqvJ+KgFuOZGQ1/hcqix67iGYu9mwNC97gDh9HYkaZl3axUwEh0/SqBUrNObeEhzWfN7LOAWmFK8DvXZ4989x8zBVTQ9ci5zMuN85UBlXBtloiRAJfoFGYaSsyh32gTUqH+tvAhdOqaF9/O/Kqqtob73aTHcehJVIzXaVcOJnpCJqf2NXf617/LPNqFhqKExCrzj5gBYlPOATVQKChB8sRmWAyJFfc2h62lur50VQOQaDtc0+DWmVJp6ij80Wgt26pmQYgffA8lshJPudeugQiHjm3XjfKO14ISDGh672PD9tNOGzXHdAG0uJcSBVv1oDD3VwxztaZR803YYhjRDxQ3AwN8jtPjtAzIKQc1MPVEoXEQTM037pa5BNiGrCfc7gd8VLBasJPpCk0AgqKWtc9cf7bqkaVgF4tQ8EFcNpS2t1xFeLwAl8ysn/7im4w5xHTFF6nq2FtGmqlEz52Of/znu+HRrAnnj2+r5zZ3FM58LPGx7zTVEtYKiKFDmeoOVKh9V+WRx9Y6sSpQt8L8im8RpN+n2tx/fXb31+arKLC0S7U/Hu8vr74BK5tO9OO2V2Zj8L0Yx0gCHw53H2F9Yvgk2iYu1ltl4b+Xme8znRT7uDpZf6GVGJKA3wAuxjyyEvoPeI5XHWFObdAoQrA8BMO0IoeEICCNx2KeAyAlcnGU0W4jSGawx7fhh1IwHJW1CaPqAjq00qPPDkh+fE9w7x6wBogK1QgXjxGv2XCE4uddKq1KJEHU01DCfk2FKDUcyaOLzXLwPQ1F5Hz3yv/kpe7Dtb4/8cU7kBqwOqfX6BHu84/2z3xLegwf8d775gx991fwJP1gaMVGVyo6rMjeFtFJbb3sovv6RuLfJdkb05G7iBUcexYhKLHQTNBusi+DMGUJyfEhNbrPHERtA5CrjRiVaL3d2FL+5qZXruQNThAFuLz0ACKcz+VSfoYYjB4RT+wJ5CnctDE7c6ae5Z47rDuQ5akogDEEYJG5MEYQf4g82iI0EBpSCigKJVCM07Z2vAFVWDgDPh1xBRMfSQkpRWpvRtKiugOH1Qw5ilwqWUDMcnuxPXX90cxlEGhIuba1AX5oV8hgtMgLemEEDKJpDPAhZxBnOg3riyo6gpzVxfMYUifHiS4LQyf7rNti0F0LaDTc+3dw1B1gmkU4XAlL4fLjboFzAwFTtF8XUr23S6RXTPSicwfL6aHcjSbtG04SVIO7WxhTT0dL6u/lkiNgirY2WKzffL/NpmU8SMEWazV2n3YXewioilY13+0s3QBknw50wSsp83OkvdboD1zxpu/1FfLjLhRZUtInwUf0YeU2pQdnccn+cQDqCR1JzI3nGoX/IeOQfgCuavMcPJGY4HNVBBB7KjeadLgN5RQWUWiuxgYniRqp2NO89OhABpBVejKi1QXNcWcDKVFUFMXgbcrPRiwaUpJIodyJCiXlO/rUb1NFwi0ZDzXEQ48z7uV9h/+Rr4je/z771GfvmZ+zDT9k3PsGOv7nHtPHi0AsF6Z+X8U9/k33/Xu09fOhtbP6Z6S/Iv9xdurW9tr69dnOz08mneTAuYH7yXBfGs9Ms/OwJ//4D9vEjv5LeysALDxkp8CKg/YggOtNI2tIp0hnPRprvSe44aCw/jG5lYYBp5DoMZz9kboDXK78AJ3CWCi+ZO/pk+mbqYfOhoqWstLYubC7K1x+QGhCDsixRywVbaBnW6QAmh8eiAuYGINJUFRBEsDqaFAZt6c6mghhe0/gt9hutnwK1IHA+XBwxNyHEEUHrYZ+ugsyPJPmiwXOWY54ImgSMW4a4x90Cwkk3e/5zTBE0DhyYKCNVktwGGX9pOwqae1/GYZ3UtKFoZtrompkyc/yMg/DFSTdOOpPhZph0raXWOBTG8d4m9NDC8s3x3kbSXaytkVXRGyxvPvwUF6TdpQpPiJLFldu0+nM2VUp2+0v4QHDEKOngYsYCj/Hh1qOARjLSejBNmj4FCj/ipLXBV5DRamKOAyScA+lB3EWLVlOLoztJ9BzRpj33CAjNZDyOk5RbzVQV9Bc9EUK14CnELg24Inl4xF14aHvX0eDeVVeVnHvJvgZAblZSQqjeGt6Pql0tS8UDHsbkZLkNdlUg15ZPPqeoRJyBpr0+GBfev/gd7//694PvPWCTjYn6/qdya68Ylllm98rw0R7/6KH/te+zX/4m+/ZnbFJ4aVx3Y0hXezv0zN/6xyLfK7xP7/rj4X/v5je+9WfeEcJEsex0i+XVvTvvPewOssk0nhY++OJIDSsachNsD8W377GvfotlpbfSr9Po2TNfhss1oD28EgA1hOmlNcMCvxvwfsAWIt4LWCdgkWstbK97E3AdvhyWwrFFak4Rbk1XKSWKNkLa6+a4joBFhkkvyjJNkzOhia5b2e5UBsI5UdQXPHV9x+B21vMWQj8WLGA0rLAfcghq00d8EDgOfS8WfspxDaP+aO6rmrgmBBUKYUpPtpUbtrgckcATkYEepvWWa5oiQ8SUvBaiHrXPFOvaCThRxTMp6HjIEYGLkShT7eUWNjMvJ9sBNd9RN3rSG1CzndVxpyvCTlVMZJmD7dE6ft1+VWQgiLA2RTaejnepcIbRwvIa/ubTYT4ZUuFEHTcM0s5AG+fcqNMLo85o95FRFZ7T6S+FUdzE4SDcsQ8ih5Qj8ucCn4Ii7RQBEoz4Il1JXdUQFCQjdhxv9MF7y7yI49iUla+rsL8oOl0IlOOKuAQ34nJrtMJ/PI8y1j2c3vFa4BrYVKV1GIZnkVdzXDKQlchVEqa3IzuNNVUhOQr580xRaXIYEdEAHtSd2sC3HNAopfJ+49v+3/y7wa9/B/VnY3eH3td+0/vkE+/RI+/ePe/jj2nb2TGVVkwUkj3Z879xl/+z3+S//CF7vEM10zAAy/R/4zsMl3nf+96Xx99Y/HP9+19qJwwhqRmrg8AsLo3e/dz9wcIkyyNUXnJd7slRaaVfi0ry793nX/0mjyPvzmp9PQZKIG11TU6GS0vjsRZCDusbcloVAqbeVd9PKIW4kVQ8mQlKqZwmONBAKRi19jT9meOawDrPgshjWOTI1XLbEydF4+Zmr6L5y5YauKmlEAUZjwYp7LsqDWQ1EdRZDI54qOFwd5EkB86lYkMlabSi3m+hrMkbTj/gqBrhUSTw7kbYoZgTrQR/wtubeTA09zmbDo3RtBqrCMIoucjaD7gSeCvI8kSTF58FYWtZ+EwgwcGitCGnNqC/WhtYUs/SUExq5SdvQ1zJMkk64FpFPsF+MR11Bsu9hRWEqArc1/IgcgWVeJ0FEXfTk/FOWZYURG2FNMT0kDTGRUhTaEek8oH5Li8AkUEMQRCxixgG+z63HOPmUqq9vR0oh2o86plyYf0WW1hyHcfkagm3uT38JZaJhEfK0yDRoyW+VDrPi/7cjci1ACTNGBuGNKKlDbq+QKkpJuVkbxqlcWchDYJnLakFrdVBQz4O0se3GaAyOxPvF36d/8o3WDUp660t78FD78mTKB/dlg8W1S6umfL+hHfHop/xLqr7Xr8vP/9u9e5NaD/BYLWQliyNvLzyrFT17/x29N1v/7n85z/5mz+ye/OVCwGgfr71ZOXhvVu7O4vZtENjZ0RnIAYdkX7uhviLf0rfWW2vfAqpvd2xp42/MqibQZMzDhg/WvdB24msue8tRoz648463rAjTsk7B8Vu3S+iEqgIzdniNYJy/vWQo1F0KnfZT1GZercypaF27o4AYWtar+gXG6TnZI0K0Ce5gcDT4DU8BAwSdJDqRYcJPtgkDTt2+xBjvwBTnOxBjFumGKcnisNJ0NDEiWtTxSsHIfWdG60ZE+BnUtICStQPxVgzkAv0y/X2anAyqD+pdQBCVkzzbITSiCcsrd3hLbFr56LTPj7HNfW5o/0dd9F++OHAu3Drq6gkgJvxXvzBb1lVSRzhYkgMWCPUM7VFZ/n2zrbMpneSYGFtjS+veYzjq2EOoTrI0Q79pWGLCOMgi2EcBCEe0r7g1cBLsrxYGJAjyTmuOiABZYn6KA3/b4OuKVDgUFiyYZZPStDEtJccJIVgiihNNCnwAiurMwVjiW9NS6+SNFUlK/1v36O2wJraAr/v3b8f6PJz5SdfmX74U6NfXta7UEEFS5+E64+jW4/Cm5vhjc3gxqPl9zdv3ajWluTyIGJhzOOExxGPx/lO+Fvf+D3f+sd/9gsf/v2/8Xvy/uvWoAKM8VHJ3XyyurOx/OTROnThcrS0Fq/+T35G//4feqY5C+l9+sT/7j3/ew8Y9r/8Tv1vfGA+uNOenU0g9hLGWFqYZIga9TsLmrlyfqavaXbSbmkaQeM4xVkwijkuH8jWCorL89up/afOVSrUut4BT/S8Gyn1rjbhp4djLDXYBvaJ2tCgRvo9Ci6TKaKsjpXJFDWrgiamnGkFYs6iKFZKYnOrPDWTRRzNwy1uKglKmhAclJF6gH1oNGqWY4h9cKHj9lDmke6MM0QJEaOpToEAhwP3Q/QqRctM37t3v5pOP7/YWVoc8LXbzMWw+SBqU4Tm0Kq2CrQSWUBD/KNUhM6b92tBbYpF2esizd5Sm3qdAHGYZgWE53oPPCWZr2sl9XR3ioPuUick7/HtWaCUClWnCAr37WtThEa4t+n9i9/hD7f9UnpS+zn4ovIrGIytrfrDb3rb2+/nH/2JnX/0XnVvRW2FNSm9gzCeP+aDkVjYDRYfxXe+v/bDP//f/9N50WEeC1iQ8CSvJl/55jf/x1/938X/wZ1//Bd+XIVHGheLunCRJ9/87S8/uPvOSrQCpviX/rT6yS+TCpsW3oefst/62L+3ybaGns0KbzjyV5Zu3Qz+2p/XyRuI6GVCWy9TdlsamOGFkCW86Wtuz54TnJ2mlg4ggK0KX9lbNcdVgbF1WZVgJ1EArXU2Y2asG0E4lDZg3noqZkRImnGKJco9czNLQLfOvcQ4mNobSqKJoHqDyO9w8jWotO10OihL2CWD4WgQ4oPo1bS8ihvLxYgjAsgYEDIaNkw1NMqn5skXBpA7EFdEr6oU8xmi0DI8NwEQ0cLeaDiSVbWYBAnqkL0Fn1P3IimlBhRn+joEuU8EY6RpNPgqnKRHvQJ0cU0jI12X9xxXG8hr1DRAjyDPbdB1hJNw1I+82nhhhxrQX2hWcSMyjBsWMiPq8YKAsvy173n/9T8V377LtnftaDOfbk3LzT19/7H30Ufed7/njcc/tfvf/Y8e/5dfKD/pmwmnsUMvAqonqcsFM1yXTz6Xjvv/Zpr9O/Xq+lYlxXgalqbqJ6N/5/E//oM7/+rX/v2f2LrTh9i1d74WuCoMdZHHm4/XOyLtis7v/4oFC/wnX/P/m18Sv/Yddm/Dnw4r+81ve1//unf/fr12Y+J3xrn/4x9Q08WsoRl0ReuEOQcioIld12F4AUYPb8BrGhtRVhUMBL24OTfH1URVSdAAaiJ69dqkx4Wp69zQ0IjYLV/Xhl42LqFNEWrROk+PI2lRapYi0RXU1YtE7/X7oIDTyQSMsJsmSHpwKCWL4faTspjESXdx5VYQxaiZvSqSUE4gbdT1jNecG4imkcahqZrYiL1yHkXNGonP4ePvfndza/tmN14FWXzvAxYn7Yl94FFKSatp7AD4sdUa6iROe7Tun0N73fOgVytTFuXCYL6OxXXANCuga1A7elWOXwNobWRJNSsaQeeM8wvf6ob7yCiKUNFqg94OPNn1/st/JL5/z6vv3fN+5xtelpEmo5HsNfNsZMqfHv53f2r773bqor3hTdA3Vv+f//Vf2u16OmDQlVmWShXe9jf+wl/7B6Ol+Bf+8h/bXT5ei9/9T2/9xld/91K4uJ7cCLlP64kCxniTCc2n+ehjVPQRVeux+oMPvJ/4iSRhf/r3mX/zx2wcHpGRniOgrZvBSPivbV2Q00RbGi9g3u0UsnbR8XOGQ5dl0et1yWJc4zJ/fQFZMsZkeRlHIfR2G3oWaMZFgCnSvGbI6GzgotsUUWh1TS58sHEfNJGnAS391DTIIwayKnnj/r6uOeNgsVuP74Zh0l+64ZbCC104yhczWvnOFSLImttnFnSzzIc7j5WscDFOGY23WVyGC7RSuJfGHZ7uA/EQUFWDmiklmnsatXV65DnnpSePdnezLEfloMu8YGnVFy+JlKtl1rgRTwPHBTm2iLXCg3zXsnhobGm8plTgFvM2xesBbaiViIrg6YRzliErnU8KLU0QCn7YoDAaguFGcSEV2qC3A9+55//qt3h574n3y78SVNM71YMb8smd6v6Xs+/85PjXfmbn7/3+8a/GnmyvPgJYlv/Yz/3mj3xz2Bnmyq/Nigh76v3v737wC7/163/+9332peXj0rdKBvc+eTdiUUd0amWJID554n34Te8b3wg2H6/KzR+efvj7xl+d8t5o6lEjZJh8tBnm0ruzUl8uWYS6Bq0t3JoWQ0kr2xaWvMeFnJajSIJLEDVIPko6KgJVJUn7IwqHavk5Zhm1V5YSNj8MIUNnlntEQF3vM57YDWi6SXvisrHPFGm83bkzxYYmkkNwbUGVF0ETwYVo4rD2fZ6kaVmWOAb7QVRAm6zVw61HcdwdrN4Mo0SIUFXldLQdpz08anvjnggiWeSjncdlPimzCWhikQ0nw+0gTMDlsJON96AW3MTonXy6V+bTKOngK0/5hdrZNGfXqKpK/pNcjF9OumIynmY5KgbdgAcLS804xYOgG+g+3NzUHlxLgjXYcIAcoZMvPRY8VSoVx/HbZlOvKyBLEGkSoms68BQG26NqGguiIIhomtrLggu6jMucr9K3S6o/ecy+/jFT9x6Bft2qHv7PHvyf/tjeP/0D41/9sezrXyw/WtZ7nCzIMSFl+NnD27/63fc+Gd//ifemi8mXPpqOb/T+9Z/8AXv8Li3UtT/7+F3PBulE8k/uet/8lvfxR729R1+afuf3jv7Vn9z7h390759+ofg4NfmD6E62OfGyzCSde5POpPDfu1Gnr5xmfe5ADWyi7VASvyXjwvxUMNjgfkDLnZ3NyLLjw2l8ygXtVnOhw7kmvzpAaUSuKaW4G/f2soE+MaABS0OObMBRusGlyefLONCmeM5MEYnrRoeQTxwcLoSsE8IqNjSRxUlSVZXRqmHoxLoYq4rMLbi3FIPeUWObzbOxVjLtDqqyyCa7iC1+ycPiYHm48wSXIaEFF6u33ldVPtnb7vYX097CcPuRCKNufymfDoMwxnbKT0RkkFo0SNJtZN7xxMMSrsiyyTTzrR2EIuj0/Fe6bwSokbLRGgihqXLGOE/fh4xZdF3VNAf8uhKLtw0oEsbQquKQpjboegF1Ky1pjj80qyCXY234QSAFwCffQqa4OfS+9RmrptL77F5fjX/f+Fd7NjtlEpivfHn3J3+oSsN7P/UD3//d78hY7Kwmm19YzTvH64VY36zSoi67JKPlXhx9+Cj46O6N4Sd/YPTVPzb+Z39o/C9/bPJby3oHXBbKfE1t3Cnvb4Tre1XojUY27Twsuk/22Bdv2c4lkUVawVZBmXqdgFY8o3ZEQU7pSHWS1r404N2MeqH8pt2BalFzsnhVUNNMduQbzZQgMTqDjEOVpnLjIkATUauBiKI+c6kS+hwuiCma2suVySpV0Bp4JmFeP6J1ixXVqECfYvAeWRXNZGdEgOJAfrinCATVE0GIONnaTke7IgyT7mBv+xEtKcO4LLPF1duI+Xh3ozdY1lrhG3qLa+CJeNHi2m18XZGNQRNBKLPxMErSMEpO84lN9A5Be/45aClLWnaiBlPkQcDT7gsXIuWpadJoS5OgaUg/DfsnQHJqLkJUWl5+Nk47YkFy2gbNcbXha40MpcVk24DrBaPrfJJXRRWgykQrXB4CpADoCOpGb5vJRFH/3gO2Zzre5oYpqjW1+X71WXvupCg+ePdv/+wf//CPfunjn7idd6kDWAesjI8nXb71fur//is/9Z/8vR/9J9/6w9/8nT/6z//Oew++/Yd3f/Fndv7+F97LPvmPfu/oD35+/bc/DfKyuZ57dlVv/67sdwo/+qy+4e3u1oOFLdm9v8V+4M4lkEVqUJQ2N14ivEVa05ZcEMPAOBvztIp+OaAouMXAEBuQRWNrkvzTWKY5LhBgIw1TdBWO0+ZajQda8owz0bTUXsC8jqvPnP7JZ4XneIbjJ0RVngN9xUlAH98O6bO50pOKSGKX+4uB3+GeVsrNG/LCKHbjC8s4jmEmDyQNkVfcr6qS5gS7B2lVgRSCVA63Hwdh1JR1xDGfjkAIQXNxBEPk3mnBL4WIcCtKJWKjpER03EwR9/gLQdzpDBaX0m6fB2Fd5hRXF+E2ZUCQtdKyxGa0osGUbrOWVm0JQupwPygrzb30DHoMfqAJ57gOQC43xaz5vX5w9pmR73w3YONQoES43oRZUY4XhtvL3uqAFgP1vvSlnKdPopunL9idr/7mv/ezf9d04rJzwnGCPSn+zM/f/10/96/797dWf/uTW//y17/05Jt/YviPfjz5tP7zf+jn/o9/9tGXVlc3q0DSOJmnwJsW9fDf2/jbf3LnF/zRyPvqr9rR+Dv3/P/iH4pvfeaPpp7SsAuNAjtf4A2VtoVz1puSu8RWtmZHvCgyvk9WKgxRMCpJ8xqvqwa4dqCqxlnllrVeZVClqSGiXcGox5X6VmdHVD3+1/7afyz3Z7S4eOHTHRehX/e/ie3xY417aW6G0aU0o6LqBmKl103iCEjiRCqFQoF9PB8cTtB6Ai+2NKBoV0Uuq4zYu6HGQtBB0Ckly2yyt7z2DuOiLKa11UU2gSnqL67jAhpzKTj4FihjlHbwXWU+0UririBK0u7iRbZY+JxPp1OjTYfVvlFiYbmZvAKj6HxuK0SMjCcxWxxqJBsijJiHUSeMwRSf73qmS2vjnHYjYXFGvHoJmTmuEFDekPvIa9escB2z1PdpUlmlAxr9cfhUwapSNJjjuqbAa/Gvv8cebjOvKLy7n71b3v2R7ENaHv504ONMfuVLD949oXuEhQc7/8bf/IfpZ4+wj6hUqwvf//N//Jd+9n/w4R//wfc/fPzT/9v/9of/P7+S3N8IRlPmVh85iMAz+Arjs/t83Tx84q2s7qj0q9/iv/h1/p37Ps0zhDq05EmX05Kr7V1nC9iukSLf2oloHWu3J2YP3A0iUjQQi3qhT2Bt57hYUMUeBptGh51F5RZmvVnTuQ+aGPFYuGbv9uRMgP/lv/K/zstCgne4FQapBD9bPoTmVYDUEF9scOTYExcCWQM7K8tpUQR+3UsTUKOqKmER8XRwxAAVKVylpM881KteeDYOGOdx0sE+rgF7CqMEG1hVnHS7/aWkO0AYaBWiN1haSzr9KKbZKvgIZB/2wzilRRGp1zfGi/C6/sIKv9gF0/AVk9EISRt6lleFv7hqIRZaGSOpx9nSsn6uwRQcEd8bkBWNqX+cKOBhiY1ryd0kMoX6Ky0sq+tOac/OcWVBZQ5/GsXTBF0n4JuMMrJA/Y2DLB6mSfy8LGnJ9xkaxn0RgHJ9vON99dtsd+x7v/ONaG/jJ6a/+UHx/dOnge/52XvrH//oTWpVOz5kGlruL25MQ0+oGytf/w9++rd+5is/8iv3fvo/+YX+r3598qV3vv9nf//uT/3o0rfvB+Npe88BRLV8t/xsIvr3xa16OKIW0+GeKartPPide9HXvs8+eexvDknYF7rEF88cpanBFJG8fbdI7owLFQhibYksQp877vE2lYErB5c5Smmq2J56giwAc57rurJ1P6KVx2ewUuN/e2NXFxOjKr+uUZpouDkjqUVcIayIc9C020N9I4yKGy06iMNDSx5IG+A6f11XcSUrpTyfpUkSBEFZVkLwMIqI4qDmRH5t2rFZ9PD2GS+iYanPRpU8va7lr+4YP/ts9qULGjShB0MuAkiIx/fvYyfWZTTdC774wx4jPzguicgNMVILn8ZFSKMYaR6VY8yv0BNN8j797qqixV2iiBx/Hnr9HFcFyFRa3Qe5SSuUXIehitZ6X//Y18Zb7IIK1GADCpXGvQxVod5i94UWHoh0WUmg0yEHd23o24Fx7v3cr/B/+Q2mH27Uv/RLN7P7f/HR//ndipTGKVH7/vhHP/iV/+W//e0fWtJe2+wXV/bmk3L10fg3fu+N+k0WKZqUN+4Nu7u56ab3fmD18994/If+318vO+I7P7IWrK4tf+v+rV/+sPvxQ59G+ByOHbH0d9b+3X81+AN1EFE2x7E36Hv9gb+06C0teZ10fcn7kc/VP/27zO0Vqk6cCaAgIX67lZ7ouiv8BSjXma99IG2cEpBKkRIAZj3GbzEgYMisLC+QUWey1o629Z5zHbgU8UHYdu/OFPyPHz7x3egh8lZT1yB24C90ArUcN/I34CwSNLEiBFGk8oZ/NPPlYKMXUo26U4n30Jz/pte5qirwISGE40NIW/AhajRzZIh4pmObbtCmQ/Ooq45Ghqg3GclIX263Hz+k+cxlkeSj8P0fAD+mFCInOJQmNLwfaSKES1yH9kmHADe4/w4+jeuSUgMiEFAuh3L3Oa4EIBLa0EAl4v1XnykWlffzv8q++k2Och8IbHXAvdWe+mBl8iNfYDdvpVT23ZUQZ4gx6pAoKm45TFRL3yIxBpP+B7/G/sGv83Jjz/u1X/f3dn5m5x/82a2/c+gqLCdAzXnxQ1/8xv/0z/zyT3Q1smBc/5H/x2+s/ZN/FZb66/+rP/cv/sjNH/jOsObiex/0LPc//9EIvPC3fuqdMj6MrNd1nKl0Kk0U/O5/+eBLf+sfdjf2GHL6TZjw3ifx+9/o/uiT8NbjaH1XLHkcMhF4Ueh94QveBx+ggry2UP/UD5k//KM06+X0agxCVWi7QzJVL5MvtqshU0QWvRr1f61VRIpg7it3dgEZm05zEPooOi1TxKPAFMeKnH12AwayODP+tp/Bn0wmjpzUxphKyaIi6oH92iOH1dbzpVZ+TT4FhGsUBXFMAjATcBvU1EJIN7WMuaFzDV0ER0K1CLt4etNYSIFGwSCANRIr4oFPM1eaCBDxJDTNls9CaQeHsKBPg1CK9vcPAZKbbneF7TWXHQC9me4jFntyIIZPd9z30xgcShViigipJ7s71NmcZwOV87WbLE7xZiRnQxCbdsTmCSeArT1aCVvROjG0SMzTBGxSY46rA2ProihDokuzVaUk+X5aRKim+AagQPy/fpH/4m8x82gD1U2v3/doOLKvpTbKdLrix3/A/0M/XH/lPctpWY92ID8ULtQDXqS092jHX+jVfSooz3D9xBkJ9avf8v9vf1/U06n367/hbWz8YPat/8X9/32w3/53VkDuffo///f/v3/hK0zbn/7P/+Xv+S/+OSMN73lJ5IPqMfaP/7O/+OGPr/3Z/+obn/u//J3s9/7Y3T/4Ax9+kN79PZ9/MbPrOs3Nv/1f/fZ7//nPtSHHBF76KLj1r/u/+1/3fs+D+F2zvPjwJ7806Cz3gz5edWu5/nd/2v74F11TxUmzG6kKFTyszFTX/YANIn61OlyQRFlWIOXjKOIoIY19mWvzGUPt+dNpdiZMETRxqsxY1dJ6/ZAtgRfMHlPkf+Nv/A2iK4gbGJwQcRilcZzGSTdJIuevL4L6Zkx7VoECGmzkHreppIGX0TA7N2lXaZVLVVal0RrCDRHH03xGTWVxnERR7AbtUuMadUo79zc09YQa2IhfEaWi+DQ1aUp5PLnKM3Aujtqn7xf5hB778honT1F7sixA1Kh9rg16HZSS2XivWTSvDToOKLauDDe8EAQZCWGRSG7QIba2ixlJI7WU+OaqA8YNOpx2wjAJIhrYD7aIAPe8EwJxb0bU6mbEo2PqlJb0Te7/XMNcEZCF07od2DFLuYaIoRbomAXw5jE0Untf/ZA93GHeV7/qfevb3ne+633ve7Qi8HSKahkK/ZM9/q++K37xt/mTPSZpAIWJozAOqb60NfL+m1/if/sX+S/8uvgXv+1/41P2YNvLJXVvVqhsujg0EbgGcj2cev/pfxvIaen9zjfYg/ugif/hg/808lR7+uww+qHP//O/9IfHXUrh2w+zO7/1GasqpB8NDgDq+p1PRn4n/fLPf43v7IUPN9Z+7dtf/LXPNv6t3z+kha5acG0/+Nbun/rf/L2bf/9XGtV3AuClfTv5cvHdnx7+0pfzb0/Che9+6Z1dXZam4L7IS/4b3+Hfuef30nbw4nFzGdGCjFWGWmggJ4OARn1dLUlBbKEEyIrQdFCnzaHOEUoNIC7Z5zp9JtAs1k9z8E6ZH1CtoImVc/nZD2j5qjfq2IsH/yt/5T8iiaTuYiIapAJ8D8SRFjMMqY0K8Y7DIA7DNAzBGmk6t3N7FnByhY0bwYGKssJDINI+uCGtb4PKkPB98DowMXoO2BtzC6LjldPRrtESCV1kI5rFsU/+qP2wpjYGPJayocx2N+7jMOn08ZrRzhNcCh6Ld9J1VFpciyPlEnboCUpVRMWe9XfDrIGJ4g9pQ/cHfx2N8r0yn9ByL0mn6falq/f/4ytw+dMrX8g1dxU9Dm9xCQCORpshLo00bDliw4DdU+rxJCuLcgXcW/BwYSVIUurMdwyveeZpgIeA5eNZlGoueng/KRljIHGOoM9xNQC5Qf5B95yJYJwVIMqZIg8OqPs2CqE9cRhQMD594v3KN/k482h+hsq+UHy0Um5YqIjdif/okb+z7U2mnqxkZe9ui699LL5zX2wMcb2/N/V+4TfE135H6gdPvMmkmsqtXfvRE/G174tf+y775l1294n/aNvfHntK+/30XKZBXCT+4W/wb3zieQ8fet/+zuez7/0PH/+tJTNsz50dbCf9xf/wj3/8w2ug2IOx+pFfvb9wf6eOQr+Srd70fXPn1sLdTSnqza+88+SH7jz6sffv/Vs/+fD9QZ7sJ7Gtf+Ab23/k//APln7zu5THpwbz6lW1/WOTrw//1A9u9ZNp7o9lIa36/7P3HoB5JOXd+Pb2dvUuN8m92+fz9fP1fsfBAQFCCRBI4Q8fJCEE0kj5vhAISWiBEEIg9IPjer/zuffeJBdJVpfeV2/dvjv/59ldy7It23KRLPven9avd2dnZ2dmZ+b5zTMzz0BkMjmu5TiS2qoSIqKWwH9ibPDWZXrmi6kozyiTaZeLsQNEAwgHP5txcArbc2jOfTXKCEyqZuJtB9qybGCJnuy9pO8AJVazcc/JuMB6JTZwn1RAy9texPxBWDxwBJfCnWogLyTJmzYChIy4AscpnmVs07J0z86BpWtopBBLNs2zrCLJshJGJRnknjfTEziib+cFAO7A4eBNwM8iiXI5HANSBWRRlMNQFTKpPjWXgVdxHA80C/xrajaXHoCHJDliGqq/ER/4TA9054b6gQ9CrHQtD5QLwoHHIQ5ALkUljNYWkz35oUHgSbwg5bMpOHLppO2YhpZPD/ZAHHheVPNZCNNQ8/AiORSBQArZFByGrkI1zWeTQ4PdkEYIAS4xhzxg1iBBhgOqLmoQA6aIq5jhAJqLRBYHlzmeE2RBlIAKD2WyBVWvCCuQNqGkghVOsZJ46YCwoLx6qmHo5HjtDK6gQ5oICDwVcTUA6h1OkZ5MIgDKPBYwmoZoQasI7WJww3OHuz7wnFCZAvXsRnZ/B0uyWerQwUqj54M9/70kv22G2tqstUStDLQdalonfQPUYJJKJUleVU32eEba2862dDHHehk3naW2b6c6Oqj+fqqvn+ofoDJpK69nc6QrxbX08PvamcPdjMiRhsoLpBGTCZBXv3yLG8q4qHbNZO5NPj+/sOfSLeOcCSJL+x5cnKyLQ2axjmvIQtvSxuM3z4lQktLeQ7tu380LN3z6wX13zTl8Y9P+O2YeXDW75aYZbbPLTtJEiqrv1O74p2cSu1qD68sE3jGmhdTOx2NKWLUctLZYsHQLR2ak7kEup1INlUQWA89jA7FwLA+zEZeRohC/KosItNs41oeDfV4bjhOxfMMXOEIF8sdLl3d46btq68HVC9qyLVy7gTrFi8x+v7bDlzVdCoiUyFC4SN9znGxg/+pLX4SCCJTC16Mi00CugWkHFgiFEqfWihLqBRnW06E5tOPSts1SruwRQbgFfmhWsBw0T8Pjwi0Op6Z7nCV4jw8cejaB3oVjZcAqwWshk4TAtXyW41ENmR0a8DSIFkTI1FUgYxAgPAUUEOIH9C6T6gf6qYQTvcdbgWKq+bQgKYaeB/oYipRkhvpFSc5nkvAF4NWWoUF1G+w5xgkipA8YqkdgRSCLoUgilx4EeqeE4/6YNcQu2dshCFIoVgKcFYmpJBtaQZQU4HxwF/ifg507y7HQMjbBw8sO5ItQZpAxQqbxkFeSAs9yooiJAnJMM7lMRlX1OPBG22RLK+hzjKFfAuDt8Nng00G++5/y9PwvYjLDa24M04TqNKlaCyhRPEMLLPQGaSjwKKhw8AEbOELRvs4D4gtlD5zX7qVf3c5YPf3Ujh10Ib8kv+PmzOqYk6uy+hr1tma1ZWFh52z1gGTn05Zk5Ew6maR7e6nubqJqusvhjMZcjjp+nNL1KemDWZ0h2RyVTFF9fVRXN9XeQXX3OAUtx4S7M3xTvRu/SFuBkwIvbmHzKiGdnTG+cOvAq9U6dmKh5SKxqFNeZjXWFRbOlI5e6iJo2jCFsorWxTUux1gCm6wOixXVi57aUbpxL5ctuInYmk+s2rO4PB1lMzFBlzmbo89cE/2O7+8of2VjcHFZEW7rdRc1qAuosqrBSCzX11ui2ZbhGJQr9qeEPceY5jo3iqbSxgrNpXKWizYUPYXixQrxKw+/TqF0BtHrKwF8Gc2B7CWmbeu6YUBltFGxgn24Il2cUNCWicsD4KNcdCGzUZvoGkATHdzBD6T1pF19xX7pi18ITkcASx6WPRYIkmkauq5DjuDgMw4mSyElFFIUXGzLcp4VRhoKL+8pEYE4YnH2NFoYShDeSehqzrEtJRwDhmnoqo4WsxkgiCBu4DwaLwN25Q3YUibyPPgOHFwCIxTlEBIz24wkypVIorejJRovtwwVqlIuk0yUVUM1MTTcBCWT6gMyZ5mGHI5B/G3bjpdWQ1RAyEXiZRCkms+GY6VqfigcLwtF4p7hcRfeBJSxtKoRXpIe7DK1gmmoUigaCsch2hBnNJGNukNvyhbOSsTZmfCfN14O8aUxb+QQEF/ICwgNdXoegEtmM2lV1cIcIxObK6scJ6ZYxFUNqCxAvbx2H3e0m5ytPvaVvPJuQY/JM4Nl4lJNRzdMTTcOdNj/8Zxg5zV61056YEB09U93fk0ipv8spEggVtjJV5s9C/O77kq91KS22BQ95IZszUIN4tGjQASpZJLKZm9LvvpHXf92T+qFBbmd5UYf5TgZV3ING3lkbx8VidrxkuoSMq3aD/uqxJq9bKZA91WIPTMo+j66/eHpG39/1Vt/dOfaD96w8d3LNj06r3du/fyfrgl8XwLCOWvbQ/PsE5soZjm7v6lqwZYerrvXmFa/54EF6fIRExJHwy3fep3vTwYXlxXQPnJzF+xbmOB5+KTZxmkdyYHSXIFTHVWgRU0TNhxgEhFSNzYbOiCPCp5dugjPSB5PnJz16EKBqUDW6BFHlIveoBXAG6YzLUtTdejCecNZKHi8h4oYV9CmaQLXAcZzcaXMdqkhw0lbRLOJ6a3cDfO0iOQp8DCpMDpTBEDi/XIJAJoLRdAAeEbPQEKgcHBcimYkCechogrR7/OcoEeQ2DPTS1y3kB2Cm3IoCpfJng5BkoGRAgGMl1XFSivD0VIIiuV43AVaVwUIXVKAQRZyQ5FYGbA0EFWCFHIdK5ceBJ6nFrLgCC+Kl1XnM2l4Fi4dy0yU10YTwAIT+fQgL0jhWAmEAHRWDsWAVsJLPdVjCsKEZyEoYK6OY8M3BwZpqHldzYeipbHSKo8mEuCIDo6245AzAgmiDdISEglEFtemiArDQWQlIMuYB0EOBMUHUq3nc/mCCu4xhmLipcAU8X4RRZwBKBhQzybbAPQwIFZeZxCHxkBK+ebEoPbrFr/ugPzDVxTacZm2Nqa9o8QY+KfDnwu7WvDkCUCq/IOhSKXVvzy35dahN6fpRxjiWjRPq2o429dcOPiOwScjboGnnFI7NVNruSmz9r7kc9dnNuTZcJdUTzU0sCXx5jrSVHv5h2snBvB5t7cyfWkqY2VyBiXPNah5nB6THY4FaU8YaBapso6hOU9tDh64BLC6eejh5fkIz1luLKmFk3lpKF+hC9Fdh+zZzZ3XNasSbXPDLdYZICTCKDWrdwWXlxUuz7/x5fcmJdxxCg6ed2obunWdz2aljKmxNEsT8WA7FDZqahVkTPDU2QBCN2ehYeCIwF6o2TAoSQXLTZpOznLhAJGHnOyCghhP+LUGDzSdgdIZo8fiH9RHjzSCJHVBQIOUBgGNGgz/SUiJfzbhbcoVe/E4A1IFKbMsb0ULd2G9eswRQjkUyVhO3qZY6D9zlMwwEQ6n1ULRnZxZdVam6AO+MJZGJD9+AfU04f7gpicqEOAUEMTgqbMByk0+k0Q9HGRTagA4VKykEh6zTF0JR4F1+cPELMtbhm5bBhA7UQoVcmkgf6FoCdQScIdACtkk7siihNTcEHGcaEkFywmFTMojoDSwTEmOAINjOD6fTYlySAnH85lBTpRFJZxJ9gIlBaqn5jMQd9PQ4O1ANIEdenvAKDgPxNBxlqEXArBD3IgZCaKvUMQPDXGEu+DfW8KMccYxOt+E+Bm5AI9A3c3m88A0yyWeCYVpUYJsDW4XUcQwsPDQqqZLIs5knYRNBkQKqronoYIDrgYyzFPr+Td2clBFqKNHmQMHywrdH+3+bo3VGzx2TgjEqjF7luW2LsltqzG7bht6867US1H39G0/gFmG3HyHNOWw3ETV1rrxEnBcNMO9eq3O9QxRLccZm4DAKIiSWVqe5Lhg1YKsOwtfa73vy08BdfZdLgm2HQ2XpRpKp+3pe/Crry3/8doFP1kT3XEA2iYunatrHag5mnLj8cEKKfB/Kmo7crd++w1W0/XqMspxWPNyrs7OL57z4rtmBhceGMYtK08xrJvLyUOa7hCHo2WJY5vqXGX0CJ4E+FYdIrB0+CL3Q8NljFDK4cebcTGJmOKowPbCm27kCWGMLnIX7wIklY1qDQe3RAtYI7h5Tcw4Ny3wLpzM7+AGtfBy79XoOimbtIsEgZ6t5fA85vWFJgtoYt50syYBuhATmAjPyBwtsrS3pCPwM9lwHqY4jOHiOOLA4nihKbMs03VteAYIVjReLsghb3yZWIYGmS9KCrwEBBH0jYCNKqEYMDJ4hSDJghQCIgnFD4gdzbDhaCm0BNjSCZISjnk2HS1JiYB/eItpYPMKr4BfHBHmRagx4BFObFOPJMrBO1QoqEdQiCOJMkGQ4FwQJYgJBAt/pokbTENoEFvHsqDgYxZgDkCoEBmZ4wU4vMqJmYB1EcM8nSliFcWhOjuTzRm2XRsWKSCgogIVOvBRRBEngEUHOk7QVT1Rrnz3yYxUjvrNWnZbC5M21EFjUM0nlZLUytjGmc7BSE7DqYtjhuJq9UZniT3Eeh3vUZHky1qUJsskVFWVSQslEVJTCtwiuHt1QRbIur0sIYzqaOm0zPJ2afmQ/83nbu296avPCn0DnsfLgPihzqqjyca1B6K7DkFfJHCF4mYYQldfYs/RyvJpO5aVj5rvcw9mC0Tf8/Di7JwpZUd6+fTpJP5SoM+dsfWupuDCA+QAMOZ4SQbY80BvqWY7ET4Slbi5U3Cnn3PDdAiQRY6hlQtniuAZRIrAoMyWWQZ+PQ3JVQOIK7JFTzTjnpgea/SlNAgh3AHK44zgE74yiiXUelxm+oYhAodCm8q48gZf5OIqHJSD3m14L5z5r0aXq6KNOxM4wohz0DxSDmm4sERADuRtLKhQSsM8ljR/M5LJnBdjZYqXBx7nQ3WgHAF+x3tLgKFsA0EUpRDu2oy5Dv4IgwtlJJ948SI+gpSRYXgeyJ4Mt3AWPXF5XgR/8MXgy/m8EMALEtBKXBbA8iJuoCxCF5GDE9xlBiKgYE3ybgE15IHzeXTQp6Qu2s12oZZBaEAEsSh7q8zgLgYrKvCLZJQG0YSL0bCP5n1hKP7w+eEErrCqYDXE/3ChC1BN28kXCg4hNREJTU0qIQjRj20RRZwGKEW2ZXPQ2E96BgTl/3A3/dsNbErL92p9qqtKDYVZ9xxhV9DtN0+vN0PhA0cDr5cDIPpiJNfJ1/Y5UUo39LKawRw3pcpNhCHT0APEBxVeuKDNe2ByIypTqSzdOcCBiC/YxlAqClEHssg57uKfbazZ3BIYSrkcgP5HuL1X7h8Krs+Au3TJjuVVzmhGv1MlEi6Xnl0R60o1vbqP0c+/L8vYIQwMHbt/ed6z9TgSLEsMXezurKZdqUIqn1pFljefX6douyiAgfQB1bsInuc34CB1gGtiux44X2WAaGNCPDUGEkccA2RwtwzIU6SMFnA4C5mji5PjgqVpwVNBEBcLIISO4+g6WkSRfGP63sQ0eAG80X8vGnALBCS8Gn89+jjiQM2udwNjd/KYVB8Esg9ieHFMEVIGPMNEzoDdksm/1SRgQpkiZAfOrzhVXwIn6ORZAxjpeNo5APwAewMOB77xBnRdIKuhvKN5GlxfAp0muIbiCrUcy6Bj+6F7geDb4S58JMcybcuARzAAAPR3/NFlf10z6suxuYQnvGmIsiiHBSSaw1ayodV1DH+HTscFDum/DULGUQtPg+jtyOTgtte6CcmCeELdiEaAJ9oOVB0lDCF7QRVRxKlAa6aMqumCiBY3A8fJCuij7Whldh9l+owBzdE43rrjgTfliOGEeS0RmnMoF9u6L/B6yWj51BO//etHE9Hokm1vbpUWG6oNrUk2VJEuUM21ZG8b/ewm9per2afWs89tgoPZdJB5dRvz2g5m3T6mvZ9Mr6GESbaQDD7v9Fqyr50FSgQNVc4wBvsT8USmnmTmPbczdmxMY/eXC7nrFmxZgqv3zoTFMzaPBnwaNrRMe3Nf0C5fJtCmWcLH96yoDa5HoONY/WBfaZSLx4To0iayeMb55ylC+254NuIlbvJO+ZpgeMITiS8IX45jBNxWBHfVAAFqmram6yDJUHiBoMKN0DxJie3QBQPyXTdwliS8QpZwgxkIEt/rUVVB4EVJEr11r+AZmBbIUBCREAEden1wGLhADtgk/pgWSvcT8hllsjdk579oMnxWkP0QN0iLn72B69gAWSzQuKJFxwTSAk45nexldWJ1ipcA/3v4QMoIghRt90gsJwTE0StA2CeBYmXbQNnAJzA0jz7iZEPbNoEjotYQiCB4g/KHf0gQXdvffhAfgcoEZFSQQ1IICCJqEH0KC4BI4FRh24aKBuUdagJWDi9u8G6fbHoVAG3uCIIAhRt8Qu2AEq8W8oqisIbKAxUIRYrLn4sYFVCGoThBawu9cb/cBTcmK1J5avthxnBMYIpTm9pq6vqHozxvdzK2eW9wcWkwq8t/8TcPpON86/yKcH35nP1bDpBZdl6nwqF+O/bydm7LIaazxynkbFuzHNPWaTpToLIqgSOVI229XEsnM6PGjciQvUGYkwECR9WXk8PdjGuFXIoUUHBLUyu7m9btj7X1TVhMiSDsfN/NHQ3ntEZD0wNNVbklc2p2d/BoV/1cIN7GWmPUiUptXdlFswYrTvk2lsUcOTQtn41USBVlEf6muU5DZXDrHIAXGi4FZFFiUQBP+tozoYDcwAbFyxXIG5CioogLMYG9gdwErqZpSNWQvHj5hqzR+4LeE2cF+vDmRObR5hORZRntoox4Bk68t6IL/INmjeVYYJPwYiCUiiwpinfIGBcRo4N8EjyDALVRSKOe0bZsVdNcBxd3+xHyfq4QgAmgiRwaeMCFRmM4EyCPTIdoDmFpAmUVcizwMSlx1TDF04DZjX9QbNBIInA76LBwnlFGqAVQdoEO4lbU4M/rlaBSDw8oc1D0gNIBZYQ+ATTO2NNClSau4pRxUqOk+OFgHwy/6UnAObzP9nZ2hpBQm+l1d/xfcINCAw/iim0R+CsDvNE3ZACvL+TVsBIyMkOCbbLReHH5cxHnBA3Fyhs4muyFxLTo3UfpgkFyVt6y2anT23Fqhoc5+4cSG3YHF5cAEA5r/+4Dx2bEvHO6Y1pMu602klYHj4hQg6mSEkpV0eBiewfV2gqH29PdUclDfHJ2PmvncnYOKrJtykDLptcQbjLNEIY2IBGmwjKQRZpypYyZtW1Kqsg3Zbor9nQwuPhvIpC54/pff2jBqa3dKHB5trcu0nwoHW3pCJxGgza9vuW+JakZ1YJmCVn1vHyR000pqx25dRZqLk8gnw13HKuzjFC1XBWW6UXT3arEeSOIrMVwUa0oc7iPnyckihgdkDN4oJDDGY3AziTcRYwnFOoagQk5OMKKM7tQuPmcEf2fkqPgCuIP+KVh4pYBQPY49vxtVvDqMw8PwJmQTeKGwEAoOTjgDyS8p3whloU7CoNXT4MTBDiRQHZBiI3mzNBW0UVHAaIPOWVCBkNniUUVeHBjUuJqZYo+hsuWV7q8Te2go8TxIGH97+lRQzw8QofcMXgq8ImrUnD9sqRASUT1Icsic/RCG/W7+W/CcWasXeCdhTdAiFjDPFKIk0GgCDM00ESIALhAZOD9pmEIopgdGgqxFBuOMfxl3qaliGsJUDagpfbNCgROkxJQhG2HOtpDD2bYrJXVDSYUVmOJrF+05+xLJdZfsmkVhmm7ec4b718KNCVwoShVZpwppGyNPpjlqHyO6uhw+vs01qLiFltBsTVmoYIQruCyqmHZhuPojh7iwprOTq1yS6IYbR8g5zST6hykj3TTXQN0tgC1m5KEkx7GA/DSvEa1dNKHjkO+0SJPTamkjvXSfSnOdm3V1iPxXHg+Pe2tA1LmPKq7y4WNf3R/11Qk4udFVY827+ntcs9gcD0CriLn5804fMe8bR+8df3Dc47cMD09vaYiZcudgXLUlcT8wpn2vFlcMkOgpcVtwDx3jutfMevQyqmub2/EW3Vh21xvV5WhhUNciDgcfJryOAFWfbYKAc0w9OB129Vs1yI4T1H0lheO55e8RoC5NALQ5oDYEnge5BuUVqCLHlCYugSVfCBR/cdAsFq2bVm4ckUUeMEfBvHCvGjA48ExGqBFhAOImgXtji/1x7WujgqPUgChADEPKb7o1+ODNNp1guyUOAYnsU1i0IZ2OReyTQZAMfKpoWVo0NWhUO0wDE/nDmSOF7E3gK2OV9JQQIwVGLx3Ao9AiYHuF/S3JAEHqT3nADirl7i4tw3LQF0aSqUEUeruaGsUabGylo3EgWkGXoso4lRAa1woqLIsQa86cJqsAKb1m7Xsy1uZTrU7a2ei8eyi5bv9Nbz3Pd+14IvfCfxdBFjWmD+7ZdWczTfXDtYncGHqCDCmW/lSoX9NfHdk3mAiUjpjqGJ6UoroLEdozrYo6J6BJKNtiz24r2mgt7JUKKlWKu5e6j5yA9o27+in2/qo4/30QJrOaYxqQMXGiYyKRGSBmlXvJiIkIqO2D4ijLFKKCLLwtCicE9BIQF8Rt2g6/ZlMnnpuM7PjMKMZtMCRWAjD7xqksyo9YAwOmr0z57XOnnfog5/6RdW6yzN2f26YDTU//M77U1WR4PrsiKet27+7Zvqv1440lKMumn3s1rmqxHZMCReqEpmykKrgxlpwi3ZJQ691y/fX8rpVaGponx5rbwzTssx39fGGXdWjKirawRgsk9vmVyercWHzvCPG3O88g6U/Hv1h4wfXhG7i2VCZWBoXojWl5OEb3BWzRrbnJ+EQSrXcrAW9Arwsk9goDoF694q4KHiSFMox1CNUodm2bQIpdF2O53B4WBCAP2qqxrCMLEmoSZwQ1gYRclxX01GyKwr0CCa6Lw25Ae2ziWa3cQz9UtIMhbZPsy2HlMlsiJvcSoFrjykCsHh7cB20Eg6XUJw8K5B+NzP4tpdesIEp2hbUHxvnVUBgJygkvN8wTHifiOsSUL9YgLZPM1OD/dMkmovG2UQZwwue7yKKOB1QrqCnAX0Mnp/s8/KhqG85xPzkdTaVdzsL3XknlyhLAVmMJ3KLtvbd+/vfCPxdOAqNVS9+6xNt5bSNw4hnZALQQOAEFmW4gkvTnGCzLG6neRogepmh6Osv3CYwQq1cExWl6hKSzKL1Hv/wBA9RXRVEoAD1lUFlP4umr/GdwYFtBSXypCJOasqo6oRbXUqqS6l4CNhs8KJhEMOgnvot9T8/ovbtR8sJ0QiBml5aQoXClCK7ofAGZsF/q7eaopSviHGxRIgN9kexiX04e5QVCwuX7a2f0v2+f3yz7pev+bfGCzSdWTTztT+8rXVBNXU+QRXLWPd9Z0P9r99gRInSNJyXXZboeuimV941N10qEZpxICvO/AAUBaQQV/pxrMPSuO2jD2iTXVxAAXAZCqcJec/+3t+vKfv1Kx4/obNC+IfX/8lPlj7C0CyQxRIxIfH0fdfZD60k7InIuoSy4PPZJG+7tktxNCWxdIinJV/dNEp0irhgwNeAH/8E/lwXTQkCIH9B8Hm92QnNal++e/bFHRwZ5P1lJf7NcQe8HTWptiMKqHa9lPdCMgY0W7NJXGQjPDCFwH0S4ipmilBeKQe6tqgm9LSDVwbQvwEOiIp6+MxeCQbBA7WI41h/0ga4QNkyDbOnr7+gFqaLFDS1XFklI8peAEUUcTqgwOBwD3GhFE1+xYhhUk9vZF7bzqgm1a1156xcWdXAouW76tIdv//ov54j9gOP3ZWMUKVJPTdvRvnqHZFNu/wahAiH1n3j/1u74PLUkS0bFh0/2lAmlJZJpXCJg0cEh6RVR1VtzXBPmn3haV7hZImReBY6f6xgU4wDBBQn0aM09HqceHiXQK5CMhE4ElGAR1IMTTg1R//6SXb/Xt61RVdXXFVyDdlVRdeAg8Pd5qgXS+47rAS2pjPVsey86UIoBmFnrZzp6tV1vUtX7hQE+3f+7+r6X7zqexsPuAJ38Pfuf/V9izVldDsMjO1W9GlT2vLVvWpJdzay94i4ZUe6ue4XX3nCaKiRHSrrFKwRMwsvBTQhguHObS3c+qlvC5mTIkldtuBTn/mzg3ubbVMoEUpKxRKB4W5e4D52oxML4UcAmjhkOHmbwCeROSrCs8AUJ7PELeJyAaWqZQNfhDYShwm9Zcgghcf740MVhm480A8Z2olLexkEBaU3Z5EQR8ehZE/ignsVM0XHMqx0L0UzQqKKYSfLUmLbwT1wodslAU0csc8PlOnW1lZNN2eGGEEU+co6Rj7PXqtFFHG1wLSo365nXt3B5nWrT+/P2fnK2p5lc7d/4dG/ZrWzmt9rf+KOn33+Nv98aoe29NsvsLlC+eH+UH+akqU1H1810FyVqS8drI4EM9guFpl0+K1XbmLsSJgL28TSHMNEdkg43hZFQ5RMQTRpmtgWp2uSYQiWyRPC8KZTe7BP7k7SHEcJAiWKlKJQioy/skwLAgF3Fg7UXwFtIapGbdtGZTLBW8eABu1YT21dy5LZVkgIy1RJaWb6vJ2RqCoZ7nv+4unK17cF/sYBWjz05E//T1flWUY2CKnozj3y9y+UbDw5Ak5Yds2n79/yrqW2cGmTIgiRdDc+ZLA2EGoMKtGRat7UPu2VneLxHt8LwC4vXfv3H9qwJN7TWXVob3MmHQ2z0XKpPMyLi2a4D17v1JdTLkV6NVxPGBPYCI92EIOHi3h7AL69bhiO63JIFnm0tgeVcTzhMUXDdUnovOY9zweHUDnLyZqEZ+lSwVuDNVlxtTJFnEubS2q9LTTNyjUz+VAiuHFlAB8YyCHxZ3LQNCOKgq9NHAYwxX379mey2TkJJSKLYu0URj6nTYoiiriqYNnUS1uZ5zezQ6rRpw/k7XxtRfdX//cva3uO2CHJCklmSDQUAQ5d4VSFM2RuaFbj/lunB89TFGe6QM5u+8GGeT9ZzRgmxTAkEupbOG3tx249OrsMx4MvFo5DHW2Z2nGsPpuOcLyjhNVwuBAKF5Swhr8hDQ6GcQ1dyOfChYJiaIKjS9NXd1SvPmTbtM5IBisVuEiBlrNs1Ga8filwRziALPKoToQuK1UoULmc98IxoVk9+L7eH/cr5esevPXA/QsiUXv51Gib3sJZzuJXWld+/VlpMB14HQc4Ir/vDx9Z964lWfHUFdYuKU9ZDYf6q9bsnfv0NlrXA3do42R55/tvObJqbmxIF7r68wnp2KKGiM3UHE6ylpNrKM8pLO042TCXjXLQRrMOITTlMnTloAUngyU8nFf3GVPXt8Rbe6q6cvC5TUUgFEm0dgudp9iPdKLhPb93zxtPzDdF1nWp1GCiZf+Mvp4KkQqVS2VRPtRcRwFZnNXoDuqORUiJwPr7sgTPF/F2ggWS17MKyXqGG8d18uIlMkXXszRuAVtwKRMNxbuGi2ufy8QiUxwHuLap9RwyUadIiyW1cmXzFVkgAsXFm+SLf1CCoASwJ+YmnvbNLctqPdTan0rNiMolIclnisVmrYhrCYZFvbaDeWYDm1aNHq1XcwrLqF3Lp2/jY64jcI7A2wILh8WzlsDgwOVoDfriDd23fPmXUu+J1bUMMzRv6s5P3L95RTkON14UQIQ4DpPPhvM5hRcsSbIE0RBEC9jhqEGC/1iGWvXVV2te2u4QxmKFoeWLDr7nnmwuJ+5qL9uWzKTZJFea46IFNlxgFZvmHZpxKNalGJdhLIq3GJ5Q3iD1WVBqDX6869vNWisInpbbZm/64rutqgrTtfJGZtamjtv+5cXw0a7z2pcZHZCrVVVUb6+/iNiHMbc531gp5A0ur3H5ApNX2VwhNav+pX94bwcOyJ/EktePzv/lxpLOFN+fpIH+jwTDGImIXhqVVIvL5AyZTzaWiRaJDeQZx9UTYUPAbQZ0hc/NbGD7B9m8ClnplCZinSmzInHokRXwYNNPXy9t6WGz56LUdiyy7723rHnXgkI8MLIIOQHfrvXg9LbWqTzNl4qlCSFaXcLctcye22yD3E4IbJgvMsW3KYgHC7dDs0EQiwIaIgnuXW6AlDcM8yKYIlRmC/cld02HmC5OnAAXIIe8t/lk2LMVH3idfKB1LX811i1jqFvvaXVN3N+ZkcJKzUw+WuHfmkhAcYFCA2XUX68PP+xZLAUAU2w/1t7Z29cQFqsislhVy4SjOP+piCKuFUDLp5nUMxvZlzYzumsey7UTxpg+6+jseS0cP/qS1TMRKtiPf/YnVZtbrZJY+pYl5S9tpHXdCknbv/zhN2+tDjxdFIZ511joBOOSeL9a26uqIqNKTC4uGfEQ5zL1veZDH/0W6U8CL4Rq71K0G9Rif3lGcEIo2qEYjZENVoJflZUNWgJCaTOczshZNjJbPTA/v4v3ds/TS2Pt77srP62Wtqx4x2D1c+ulYxdLEz0UVt24+g/vnLqrs/7NPaFte+mC+uz3/ujo7BKQcsDkKOLir+O6LGNGJefU0Y8H/3X17J+8yZzGEc8CP4pnZieOyzuOnwQCDSI0lCxjyyJkDVvQzvTvxqL6nbfkbllu5dLZ3MCulXU9laIlBGuofUBgjsO2tTbs2TGXIrjGBfiizFPXzXduXmqVh5hYkSm+jYFUEQqSg4Z7cKXLCZVNcPvywXFcw7SgoMlSsIHwWAAVTnNI3nI1G+PJ0RSUbuhYATuELjNaV6bRHHrge/KBVgvZSW8e/BR4fQcz37HTKaSCth/oWbQsVD+fZifanDW8Hq0hYWf7PO+FwtvT3XOs/XiZxDbEQ1JpJRtLQMSD20UUca2goFE/e5Ndv5/JW3pH/jjNa/MX72+Ydpxlvdo6Bjz8o70z/+1XHR95+NUn5t3z1ZfqXtoCnKPzoRt/8pf3kCs6QENT9HVd4tzfbulV7JZbZwo21byzu+bXq+WOHlYzJlUjuuVbf/L69VFoIaN5Z8Yxdffs8Ei71mcFIY/89dOznt0WNK2XAELThOegZbQFVqssydeWsiwfbulgVNWJRsw5M1yOxwaUY5Kzajfc3thfOqa55sSljnfU7N02x9DlMiZRplRSLD23yXrnjW5jKe6KFvgr4u0KKFOGYXqWsWncLcabRnwZi4VpoUEVHpe8YYkF5ucQgts3j1b2IDJAWGxveX7BJiahBKCYHCOyqEr0t/e4KkAPpZKSKFxFXJG4jjnUq/W2UO6IXi8nKNUz+Wg5HWzNPOngOE4yNXTwUGuMZ6aXhMVYnCupKO7pV8Q1icEM9T+vsLuPMhkr16f38VJ2wfK9NXW9Y2xlVqzpmfrz19reedvGW2vnrm9b9Kstckb76TfeX1AmY+2WNHvF84fmf/+lUO9Q4DQJ4Cxf8uSf3tk+JXxBi4E40334z3/e9Mb+4Ppi4XJceuH0nutnOSGlc17tnjkRHBOnqLCFExlzIhrB8X1eBFybNnbK3W/W6j0RpmG6WVXtiuKyZvexG9zpVZcScBHXDnAk2jOQx3K4LHrUgb6Lg+7RUH9ja7xEIxW4Hd+ZY8eoBaeIZrtAE3UcFQeOSIV5RkLjOoGfqwXsZ//PZyGBPu8O3CY5UKloc3KEj5SdPMIljKAwvDSZU+G4bn9/v8jQJWhQmWNCkaLx7SKuSSgSVV9BOvqZfJ6nKTpnOKlUtKQsJStnXQc9EqkK5dDd89umRXjN6pta0nbTrM4b5wyWTlL7ozbHkHC4fl9vqLM/cLpQQDsADdclq/FGgunuaTg0QIuCVh7X5LG2M5xNmje2lRzuGR5KvwiQkNL2yA1rPn7rllVTW+dX9FdIw/TNZInJUZfI5iTDuePFdat+81s1R3pSNDFMIsuDmtKdpMMSVVlyIQbSi7hGweAevQxwODT86Dhwfrk0i6ZHQAVB8IPzho9HV7XZLslYbs50DZcWGSrC01GgichaAw9XEdi//MsvmoYJecgi674KUkDTDCsonBI75ZCjrDCpaSI0vK7rJlMpKFUlAm4ayERixdHnIq5VRBWqsdI91sPpuugSN6u56XS0uraX409daTsCtEMSOZtziKpwNkvd9OLRhtbkwLzGPO/iWtrJisWFkpX//kLZ5v2uKNKWdRFtUOtts7Z89A6gO6Xtg9QY9nrGWYDeFlNOaQkJyYx2cnnySAh9ybp9Xcr0WT1NFaZrBq4+XLehx4Ss1oRTlt0whMzY21e2r4MesRpmdPiWg1zXrq8ZuH3pwPLZVmOt1tTYv3Dqut9ZvuvRJb01yiUywtFBSMORoet+urGm49B0/QjnWB1mCZ3JMpKYJpHDPYzjYi9lxNaPVwf2t1Nv7WH2t9MHOpiWTuZoD53M0raDWwSx51oZVcTogAwDQsMBrWEY13F13cCzS56d4DrEdmwgIcL5Vsy4hDIcktRxzVxcYGMCo3A02vq8Oj8lrak5w8StGyVJ5HELk+BGEZcX0LkxTbOzq9fV1TrO4aGg1UyhhQuYEltEEVcXgGzsOUZ/+1muoDsdaqfmFKbNPLZwyb6zreMK5a17f7C1P8FtfnzxQ19/q/H5jb03LXjhy+9McaMzoUmC3//bNfFnX4eTvb//gNXfu/iXm3z3McJl6I0fvnntJ+8UVPMPvrZdeOr54MZZoE+pW/8Hd7XMKSEM3diu3vGN18R9h4J7o6HjU+978UNLhihc/IcgZObhwg3/9kLkUFuuueGtP33kSEOwhJM33eUvHLzuOy8DxTy3HDCXL/6vv7odd75yXcLzjiLiJrgO7sDiMJQhsXhrfMDa7kM/2Nn83adpj1LrtLAhduOvKp5QpTjV3ETPny+K5Jb57kMr3chVsrMBIdQvVjNr9rDGiS0SIRtBEANBxB4BS8XDlMQRSaQkgSgSCUvQDSPREIlIVEhCug6kJab4w/tFnA5/pqBpWrphCjw/qmWSscOyHNO2gX8CXQqczgLbJVnLHTLcCE+Xipd7suSEg/3SF/8CMg6y0rEd9mrYEOIqBeSwBZ0Rx3EtI0q72LeIxCl/d8EiirgWAUW7LEZJPHW4i+UoMWPlNFWMxnOhsHpmqQ8P5t/1bxsafvZK+ZCzeGNvxYu4ubCeiLQvn5aLTKxCEUT3hdTKBjchHTy67f88tvaROYduawaX6r2dPm06L0CMaTGl5a75JZTy0Hc2hp8516Ysrsgf/+DDL37uroMLy42IZCjiE3/7nLT74PCLcMSY405TB+bqyjpml9uUK2e0G9d2P/Bva+Z/++nw0S5eNQQp1H/zgp4SVjDdaFJ9x7c3z/vPF7jseaxhkHD4uR9+pquMNcKSEZHNkGAJrM0z8OudnLJg+bKDJlR5Z7b+zV3+JUc5DXp7pdHTxterSTUX491QoqOPLej0lEpUyE3m9hUKGhyHjtP/8ypXMOx+PZm1CkxOp460OQNDlmEbDquZ9FDGHUhTPYOks4862k0f7GB2HWU2H2LX7mPf2MW9uh13XT/UxVQmSCI8qdN7RQD5AUKWZRmO5RzP4DE4+gYXL0L4Wrh3livwHPSMAqfRADXRwpXOxKXpmMCK3vYxVzWAKX4BEsFQ0ENzATz0YooYBwBT1HUDCpBZyEcYF0tqJE77GxAVUcQ1CijmiTA53k8P5bwxaNMUBLOieuDMUv/Ozz9Z8/IWOOEGU0J7p3/fLIsfu3FmJjFRqndCynsLZUcGWF7QpbEynpYa5uCtTS1LanBxMU13LahTS0KJ40lBNRnPMMI5QGiq/foZ2duW3/bV56Nrzroji8txhbryg598+KkPzc8O82aa7p9VN2NXD5cKDHTbsfDgw7fzqQyXP6FBpKhIe/+8tW1LXzq04psv1L20Rejopu1gLSATjhYWNCtdyVW/2H3LV5+Lbdk7lrFvY9VNz91fG1xMOOCTNLQm69/cE1xDKoCamz11RtcAX3GwaWaaMwRahIuBDF1XRsLjMwZ+6QCOmFOp3ceYH7/KqQadMocGjEHDzcfbO8K79jl9g1RbG3XkCNXVRXX3UN1dVE8P1ddHDQxSQ0Mkn7c4SmNd27Us17ZcJ5Vle5JMXbkb9zY5LOI0IMkBoeup9mwHGKND43RBuLqAzEL+Z9pA78UTkxTPBvi4pkvyuHknlRAvbXPoyQGPKWI+MoRyTdMWxUk6bfxqB7BwVVVZjrNymQhDsMiGwjQPBa5YrYu4liGLVH+aPtpDU4QdMjORWL6ypp+B9uZULHp+b+T4QHAxDF7oWjx1oD4aXI4zSlPmff/6xorvv1mRMtNTKrLxMTFUwrFGNDAQjZcsOzC9sm9OrZoIuRytR+XBqeWD0yraVkzra65WUgWxECzrgSw4vmzK+o/elimRZNVOHOtn9VFW/Njx6JF7F2/+2B0bb2s4jQU4Et/YY0X2tPqX2Yby3/7lg2pteSRvSXmDNjA02rKY1BDXPwgS0vc2DNp1S3uy03+zPrZlH6NqgSvH4byBs0GWkx99z86pV2waIO1SDS3J+tUnmSIAMqWMzUUWiFtvmpvMSrpjcjSXTIttvUxplJTHTsu2SYHuJPX8ZuaFzWwy72qO3mf0i1L+RnrP/euenN+7vbSBY+fwFWoq1NMpZ/rldJ84NMAmB0gy6fYPuv19yRjby6sZK5uFw84BA9JUOZ1nZtS44atk2H2CAUUApyoyQBEZf4gPaiCuXx6zDPaewl6WKJxn6NklRHeJ5lC4kGUyb70yNgDxRaYIZ5BVmAuWLQgTbZLwbQJgiulMRpJkJ5cOMSBNGCocoXmxmNtFXCkQF9pK5ATjXQhzGrW/jcmZVtrKxBLp6rq+M4duFr7aEmk7ZT83AOOSzkX1PTMrg+vxREh1V/5m95TfrsPhV91ouXdxNnaR3WbgjtnqeNfixq5FjcduaGpZNffwrbPgt+36GX2zqlyeM0Li8cWNux5btuOJ6/tn1RTicveC+gQdLjnSa4tc+rbldDjCDWVwoEcUjt+/4vVP3Hp8auzMmWiy5ix+46jUcsy/zC6ds/7h2b1T4t2LGrsXNkzb1cPkC/6t0WGaTHcPo53giEA9E7GtH7xl98NLBpbPKsyaKggSn8oFOkiatuprDjxx8+Z7mzPCmOxyjwdol8zZ3lO54Qw7PgzjPLi8927epZzkUEi1TRp3IJO7knRtmVsWC3xNEvSmqB+9wu04zCQ1bUAfHLLSDqXdQHZ96q3/WLr39RlUV+aPZ+Xu4hsqMiuzLSs61y8e2LA4v2Mh1dI8Q582Sw0vdp1FVrgyHUtkBFnLZUOGY3AMl8uJmTy9YDoUwOBFRZwGaOu8VS4MsDnbdfB8zKtMoDr6G0xz58tfh1AFy7UJpXC0wp1rnPqqgOM4J3fzA4ptGCbPc+fly0VcBICFt3V0lMRL6GR3lHZo6LhXNjCyUmSKRVwp2GratQwW7QaMrxZi6yGcidWTVdsLHY3T2xZft/tMpvj+P3u69hUcfR4JQtOr/797N33gBlQIjB8IqTvYf9d/bkhs2c/lcQeR3Z9/30uPz7wgS4RjBSFiXmcN2xE4SxFA7ATuHu2Tk9lExumvjTC2E0rmxP50oaakUBYtRMXTcqBywFy6obty86GyN7cNqwP3fOnDzz82zT8HRvWJZ/PRv/4nOCeScOjjj059fbe496B/92zILJn93Bce6JwSZV2Ks1xBNUp6C7GcpQtMQWHyUUFLhI0xj8uPB3jV/P1PPxXaeopO0YcTiyTf/cDOpdNedmdt7JjlmHKpWFKtlN291Hnnre7kMU3Sk6T+/SmuJ0lnrGyfMWC5OHNu3pyD78hsvOm1ncm6xIbb6vumlVg8w9munDe5gh4f0mt7zd5Ksb8m4gq8AZ0NjnUJTeA7O3R3Z+WOTUsEWqiWq6OCvGqx8zurRt+msggfxNPdaDrkIhKeMeYVCHGgSUATT1v47BIMEADhQEhwmC5JGY7pUjEe5yl6N69iaJrB/sUXPu9fALGG5JqWKRYX5F5uEEKgL5JJZy3bjjGOiKM7DBON0VxRg1vEFQAUSPjVB9qNwXZWCrNiaFzLYccAs/sokzMMEI0lpahTPPNti9Yci7QcDy5OANvcmqquRQ2mOL6WQho2tC7679cZ03ZFvvXzH3r2nTPIODELmnZE3lJE+D1tgbDNM1pUHqpQTIkzFD5XFk43lhVKQpbEjaSJsbT54Pc23/bF/616dYvS2kHbNtx0Fbnzo+/8zXuah20JAo+47SvPUAMDZmXpgU88/Mo7ZzV16OE9LXAL3+vJNJfnCMcSlkHGAWWCpg+tmrP3rlkOxwCxgvhANNIVob66SLI6nC0L6RHJ8eZi+q+4AiDknhc763/yYnB5KhjDVLbtnf7ihnkDB45Om93plLuExIVEWYwsmg6pDLxdQUC160nR33mG7xykc3a+W+9xKWtaU9utd60pq032T5G3rpq6f1l1tkzxeynwFaAw6FEpXRHumBZLVYbhi5gi6+LmHoSBTwennBuN5RjG7etPmK4ZYsPdSa6mhKouhe/pv7aI0wEZA4c3lAw1ACcvBjfOCVzJ4ULtQUuNgRM8T1Gq7eRMYjoEQoEbEBqcAH1UbWK5VBgXI1zFn8L2bJizH//9jzvech7IAvgzDAu3bCkWscsKaIQ1w0imhnRNqxQYjiJoVCJWiprFIsYBmkEN5XHCeF7HozDiUI0R5/5h4AGP+Cd4buIlHLr3G5ybJw/DOuVSh0sLHf3D9E/s4BwPG1ol/B0+LAdd/APaq+DcoewRh+OOOPcu/QP6GXiCO/cGl3gQr2vr/Q6fQyuGv/jfiUvMHiiPxM4NmqlOV8/j6AswRW4ca33nILXnGJM3TGCKiZJ0Ve1oTHHt8fDBYyD6sKHFGAeIdWcK9ZU908fXnjJDqDnrjmWn16z94rvevKv+SpKh82HGprbl33uVzeJYkN5QlW6uUwYyx3/3gV/83jx3xDjXvW8Mlj71asu7b3vxSw/vXF65aF9+wZf/G9yBAXc+emvX4impGVV7/+gd+957c99ti51ENN7aRULK4QeXtc25AhvojxFVvdpdf/JDf/7lqABy1PGFj219eN7h8tKBwTKRDseFaHM9MsUr/kmhCh/tpX72Bnekhy44hS61mxW1ptmHZ85t4YSTBf4iAMw/FFY1VR7KiC5FZCaUzNLNdThhsSjJzw3HcVngfWeOcYwGaDYdbwrvyNFnaKuGDDdvE8NFaihzuKWkP55tQKNNUQLDCFfzkhbdtLAX2X70MFpvwdF3juM527JEUZREkec5OCATi6zx0gGsfDCVOna0TaLsueUxgSIWw3G1RXuK4wJgdWv3MttaGCBeUHix+Pq/2Ns75fc0R+8E+4V4iS54CrTFc/C2b8c/vDz5CP7v+Q4u4e9ECP7d4V/fj3fgyYlLvDV8ecLxxKX3Ljg8knTiH4SPUfO8oIvvfvLZYUeUm4Ejugw/AklwbSvTa+UG4YTlRSFRw4UTNI3tme/5xM9wTLyLkSf+r383+HfKJfwOux86Tm/YzyRVtV3tmDK9bdFoo8/v+c89VW/uyNSWJHYf4fsGA1cPmWULvv+vj1ryOM6KCSfVxRs6jy6o7q4Lj5c28TKhaevxe//uaaUD53Qe+tz7ti0rv+u7a7Wq0l/8fyudEfamb/75jlBaf+NDKwwR83rewdwDv4Mj0Xp91W//+pG2hTVQuIb1bIxDPvmZZ4Qjx9Z8/vGtN9f5jpMNjEve+a/rp/5oFIWiWZ6gbYcfypq1Vd/7+R/kFfrg3hmH9jbF2ar6SPkDK5xHbjifIfFxBnQXt7bQr+1gD3dTWSvXq/cxvNo058i0Ge2CeMKO4iUA+Mpgf8murfOz6VitUlMuRVctdh5a6YYCW5lFnA5oW12XqJqGRhbHNuMO/OsGWrBX5JOCG3rsfZqt2QRaT6DppSIT5rFeaY47qCOvrJI8KzmB96sMkEuapgOfptt3bAZSzXA8zQu2S1LpjKrpoiwpsiwrMlBGQeDxj+dQ5Xq1pvdKAvg4FK/jxzt7e/vqBNJYloAiZXECV1VPC8WV5pcZtkNtOUT/8i1uKFcsq6PDJa5r6q6epdxgMSzNS6wUZjy1YpBrJ2ildx0Q1sBpxLnvcNol/Be4B9eUYeG627ytthfaG6e3e/MUMcyRqO1SlawhUOzNX3s2tu1A4OrBCYX+/blPG9HxFHouQesPV8MiRVm1b//Rtjk/epVV9Wd+/LmWGZGK7qwtiyM3zQNwuiW6zPBO2aLh/tET3+WOd/Xctfz5z909WH56Zq5Y3Tn3+Z2v/sFtHY3hwGlcMaw2HrNMqRtwHv34t0PtfcH1CRCOO/rwSn4gWTFovvLHt++/rh56SLu3zTlyaFq1VFsbjb3zFnvVotPL24TBcam2XvqlrUxrJzOYczJWdtBI2pQ5d9H+qTM6hMu3Nsh16bbDDXt2zGEdpT5UXxUV7lrm3DrfDRWXQp8FUCYKqsYyDLActJkzBgA7Ar4YHpGnNqH6Ndt0KJHFPaBDHF0icTQhOcvNmIRnqErlKt7RBLLINE3bdtl/+OOPRlhaIA4xNEdTXdskruOYVkEtpNOZoXQmX1Btz8iWBbBtqOAoToqcccwAppjPF3r7+l3bmhLmZVEgNONKCqOEi/s+X3YUDOrFrezR7jGNJrw9QRzbNVXKGbG9G66AZnFvSbSWha0DVHP/8Aay6eBwgwN6mCMPGw7nlMPyDzs4IBCA7Vppe6isPFlZPXhm85GL8qlyeSjGxwymck8H7fXdfTCWtevdN+rh8exW0fQkVyUOA6cPlsdr+gxSV/vSe+fDZS4uFcL8aZTL5VgLxNQJOBy9ZEu/0NbZu2hqy03TTRBrp6K/Jnx4WX2yUpmAfOAsd/H6rlX/8Vaod6hvRrlokht3a4wkp2WvoJwFc9LKlCffYgsnV2r7UJsatn364c23T9l715yOWeUUg4s8Ottrs+lYqVASl/nrZrk1pYHnCYPrUsks9lp/u559fSfT2sXkdKvX6B8y01AzFi7dO7WpnT/7zpYXAfj+4Wi++3iVqmNN4Uj4WC8OrXT0YwWMR6irbofD8QYUdGjiLBt3hQa+GLieEz4FEkboIIEpqjbqDiWWxmFaig5xDDjmLdchVFSgJe4qaVnOAsgZjmNpdd9mSAY2/+Dm2RqyXJIznaxh5U1bB5II+SJLshICWiOJoiRJkE0MPIyKSB7H+Ee0UMMqiSJ8QMkxLburq7unpycuMLPjIcgwKE90aRUTiUNuB/6KuExQDernb7Jv7Q4aRZYmohiQHoB/4jMh/3IkziWmzsSF+b4kXN5XuZblGAXfPs4waGgMxDDa4L9AjD1uuqNnw5uX37hdkk7dg/hUhE368c8/WfnmDr8pgfDdROJ7v/rjTKJok+GS8Ad/9nL4lTU7fve2N//gdku4ki1P/Hjy4+/8Ju3tllGYNVVK5Qol4Vf+5l2HZ0RkzdFFBtnqGaKk3gw//K5/DB/vD66hbNB06t5bnv7kiv66SODkQdeEHZsW9nRVN0dmVMa433/Ibq69nHUoaD28f364uk51D1FdA0xnkupLMYMZqnfIU5t7XsFX2sz06QMuZSvhAtDEqtr+cRKVmUz4tWdvhwqd4ONlYhnHcPAeOGY3kvetsqtLzzS19LYGfJ5sNu/NuDvZvPjf7CS8L+V/rjN1ippNkoYDd8M8kzahF05VyazhkJyNCsVyieWvbqIYgM73tBM1T1kmAx0x4IogP/AERAaurTIdt2A6BcelBUFUIjTH67atm9jQA2W0bdsbnAbGKPBcMK/RCxWz5lrInjED+xKjAdxz+cKxY21qLjddYatKYuBkEoqpbmAkBTwUufXlhWlTL29lnlwTLBX62P32DXPPOkVpmC/C//g7kkS6JxzxasRdvAhuDbsHLr7jibt4oBf/HJeWepe4WsM74Mo7Dx5Eh1M8eF7gAHiXgbt/CUISf7wnMKr+pX/lJdf377vBPzzQeThwRHDuX3rqQwD+ei6BHwzcu/S9+cH6TwUuI+6ecAxcgpgEjgU321/+Q1k563KEYcw6XHjgA//MGTgwZ8Qj+/78Y6/fUeKcMWBdxAXh0x/6qZtMvvGnD+65qfFMHjaRmLqr+4kPfzu4gCLHMi3vWPn85+6esT9595/9yGiesfrDNx5YPIoa8IlvbZv6g2dwGYIkGolI/21Lf/bZG89c6pTPKcAUB/rKZ0dnVSXIp9+BDOkiAOX25AIy7zAsXHmm6vRgjupN0QND9ECGTmapobxXs7C0A5HAU4IVES32aY6WtjKWa4iSXlE9OHNuSyRauMTsZw07nDOlrMaYFrzKjMjJunhwj6LajtQf3NusqRJxOZmVQpwc5iJw0lBBvfNmZ04jOdXGy9scdDabE4AqCif3S/M/3jDQGSkR3tXOYIp5iwyZDvDxqMCkDMdwKIWlTJdiaTouMGG0bnJpH3tyILCniDljWUQruGqBsgyaYLOMW7C7NgMJZTnovRk2yVu2QWhGEDlJdhn2aHuHYdnAEGVZkn14ExuRn/M8y+Cj/muuYUCpwj2zDZ1AQ4JtxSmAm7lsLjWUpolbybmKomDrA/kSTdCCyHA8K0pFzeJlBNTwjQfo77/I+Vry+1c477rlcg7xFHHR6Ch0/qTjl8HFOcE47kc+9auS7S0W0MTHV6599yI1UpzRe2kg5E/u+/fDdy547lO3mFdUoRhSnce/urr6N28E19C7i4ZWf+1jHQ2h+//+2aq3dtuyuPqv3rftrinB7RGoG3Du/vEO+sCh44sb+q6b1TqnRJVHGVLNpsPbNy/MDFbMjDRVl5I/fbedON/cS+B/6bxvA4HWTNq3VwC/nk0DnAoBHBFuASnMqtRQDmdcuMR1CNoN8X4d27Xxl9jegUaa8ZegHRYlpJaUp6rreiurB8Y4MZGz3PpjmUh3Sq2I9zTGNZmRdDcxZChDBbEvFT3SM7V1qKKlR8jrelPjoZVTX/zdxcPsH9rAoWS8s70ml4nmMhFNkzmaK+NL4kI0HuagSYTOcxTVFEUgCpoOPFAQeO7EAi/Ltg343r4wx6l2ONzq9Udo0zThdCRTTJtuxnQllo4JjGq5KnxyF5cSRngmxuNebIG/qxwnLW8Dp0Gigz8uFntDp3TNRV0jdKZs2jIpx6KA1LAscETTcXXbLZiW5RI40R3HsNHOJNwtK0mUlJZCvkKAHMcBd+Rxuui1kmFnABoEK5smhnGi13EKMEO9Diacw0304Jc/NGGGoydsKMIp4bcDpZ4w7DlG/+fzXFbFLF04zfn040WmOClwKNv6m65ng4vzofFYLnagzYpFumdX4b7PxQpyiSDkkf/Ysv/WGa2zSwKXK4FY1r7tP9fN+vlqyht69pGvr/jZf39i+rrDN/3Lc/xQpvvulb/6y3u0E2txIOYjv36NG2WOd/ZWh+yzGzROp6I7Ni/IpSqaIzPqyqgvvM9SzmJkAnr3AxnqcCdzpJvuz9An7GHRBlqtou0RLQeuA8NNjRzTsU3XtIhlu5bPFMEd2CGc+I07x5uSZAgS/gJHVEJaOJorKUtf0OKVxtah+77823DvkFoe62tApigCU0ybylBe7Bvi0lm3psqprTZZavUnbu2sCw8lhJG5hPoIh9E1KZ8Nz/lh77qhGQWmRI6UsE3NQky5cY579zKnqqRYqxC27aiajhPqfNs3hBhoDgb1OfA5kbp42eR6akYQ5UApQ4rsZ53hoIVt3aFiAg3UENwsQkGxgLsiQ4PDNZPDJ5niSfi8xic4LirMiGlQlkEsi/bOactA7kizDGqxGcN1DcfRLcdwieG4hOU5JURYlucFSZRYlkZ7jZi/giSLgiCMcero1QLc2WawV5BDUNAuqFxAC2NbJnRf5IrqolrxMuJoD/2Dl7jOAfwWVQn3bz9kF0dbJgO2p3a93Pd6cFHEhENRHUNknCu1vpuQaUfz13/v9Zo3d7Pe/KVh2GF5cHpluDsVGszRhPz413/W1RBKZO3pR/J16/Ztu2fW8ZllgdexYSgZ27F5oZqumBGeVl9O/vL9Nn/GHFdghPva6C0tTEcfk9NQmwiyy3ItPIAFouE81wY3+IVz4vhKFPjnU0aX8ocnCS+aobAajuTD4UI4WpAVledtlnMZxmVZl+VslgXOccGc7LEf7W3+l58HF2dAryh56+/fr2ikok99/oE6QzprAxfO2793/9cPUlN/Xfb48dBUqqyMvm45Fw/PrCeP32xPqSySRfyougHkEHk8QzNwAh8YANIc8obneRrVXsAUgcaguodhGUkUgFbaLpU2nLxNRJaKC4zkL9nwCkqQqfDd/ZOrH6MxxREISKMHzCzbJIZOGRruBGpbtG0Bg6RcB3k38iTGdFzVAhbJULxAsbxJ0brtYkUB9q0b8L8kScND1QJ8g6s/Ix1IWF+3FCsZ7nyMEZC3jm0Zak6ubigyxcsIf0/V/R2YpfEw+fP3WBUJ/04RVxIbkltW968NLoq4aPht8hiaGomWbMewJ8H8Ttqllqw7fts/PsX24nqU06Lux893dCXx2y9+fsmLh67/51+hSXqK+u/X/ro/cVb14ahIDsSBKRq5iumhqQ0V5K9/1x5uXy2bOtRJbT7I7DwMBBHfCaxAc7QhK5O1siPl3VlA5JCaKMmUViTjJZloLMfz1pmf4kyXuzbmo4P5oQi7d3a0v9zT/xFKsHEasM2NQiT/+JO/UTZtDy7OwM7/+8mX7qq+7qXDIUZac3uN6xHhE+T1FCzdlb3jw1+Bk26h5ofVH26VmylBoG++iaqsqCohf/CQXT957axPHKBD4ABwAoFrmCZQPugc+NLck+r4seCPwcFkZH88x4kiX7DcpAGskioV6BCu8j3jK15DOA9TPBuQclsGkCRK16A+045FOQ5tmWifgGUhQ6HCGY6jeayRFkSTUINDmZxmupDLggB8Ea17eyeKIguCCFmPn8ADviD47yqAzxTleCmUFLj02xrsduLYcsAdMbu86f2QM14/I0gcMEW9kC0yxcuLvEb95DV2wwGULmGJfOIhZ+6UUdrQIiYYb/St2ZTaGlwUcVEQ8saN/7Ohsiv3/Kdvz5aPNvnOW9wE7cttL3cs/8Zzmsxt/8Ath+eU2rJImWa6rtTmJ7plBaa6ZOvA7X/zS6a7hwh8fnr9rj980FD4qv1dM370itCXPC1CLsdTDMWYFrDGox+6/8mPLwlujBkDfSU7Ni10tcopSkNEppbPdPM6zjXsHaL60ww2xhRxiGO6Vs7OZc2cRUyWcwTB4jiLEyxRtERZlyQDWKAgWgJvgqMg2jxnwi/HoSZkFGColGAR0XAYlxgS57CUkjMqj6Zu/O3+iufe8n2ZU+vNhho7JOWjYt1v17iioM+chrIC2AhLa6XRrtnVimbO+K8XqELBkaV8ZSyzcmHPdTNDaTV6sI1V9fz0uqfeP5dz0bImr5lSRrv3td5nP3adlkve9tShjfc1DVSF/HcBbn2rd+ZXf8bKSrTleJIr+WXFEzsiS005Si1YQE1pXDyL+dSj9lUja8cNnoDGmQSabiBTZFmQ1/BJQKbjsKonyoFM+gt2wacg8IosZU13yEBBn8CVKz6LvGZxkUxxJIAVuZZBDIMyDcr19yYzadukXBeJEmQ6Rek2Dk/rDgEKDvRRNW3NwQ3tSkvLovGY/2EgKCCPoiCx3kaMwNBHMMfJi9OYoksgM4xCNmuZhiDJ4WgMSpCaz2n5AmRVNFEC7Bj5ov+sbWl5YIr1dMAgi7gMcFzql6uZl7dBoaJFnrzndue2hUWmeOXxfPfLuzP7gosiLhyRvD3ntYMrv/sacIVf/8U9qcpTmCLrkKldhtzWzQ/lGI674Ycb5MPt/i23NGGVl1LZzCtffu++xeW+44ShqU17+O+eV+2CHhIGZlTte+y6Y1NwPYWkOfd/463pv1jNePZ601MqBpurE4N64mBHbnqtGpOzM2pe/tByNXrBG1n195bu2LyQ0irr5FpodcEFxDku4sfVJy4QRNMxVEeDg2Zsb9Q4nyhNl5YPRaI5QTIvYk69rLmN+3ql3mRpX6GiX+UNZ6A6XJCZqfv6yzbt57ytFy8Uam3ZkYeu33XfvK5a5bT13eV96ox1RxqOpkvbBpUDR9XKxDNfe//853bP/cHL2//s3a89ND3wBz4HdDpXWHjUXPKn34JLjRZfKL3/mfLHqHCYWnEdW1XxjT8yR2w48nYElA8Xp5viJAPLwdlkLAvdCSwu3kw5gnocQtkOMkVUPLquJEkhRbJckjHdvOXyDC5nCXHXrJlpyI3LwBRHApk5TvPQKfj1JzjqKmXqNGY6y/C8S9Gm43rLX1yg4zQn2AxnwqfgeEmSBUEA5m4YBgQTCuE2MaKAq8wnM2U8jSlCSRrs7SlkMqFoND0wUFZXx/PCUH8fy3JQFE3DrJ8+Q5SClVPAFAu5jFBRC3ehn4rE+lrulkwcXtrC/GYda1g0VPl7ljrvuq3IFK88ftH+66NqwF2KuFDM2T04+5frp248zCaHtPrKNZ99aMdNDeAuGU5Jzo0n9bp1+5u3HpePdjGZrAvNZsFb0jUC0AS333fdC39yTzYyofN2r9uaMjKD+cZKLSQOlAoWj+05uFfR8VXfW1v73ScZb5R5+/tu2vDxVYmUUbrnWGZmQyEhFxQWyJbv+YKQyyp7ts9L9tQqbAglPjihKgKnnznEsVwLHCVZBWpYWp6MlWSjQBDFUQaRx45Fu9O3/9XP+N7Bc+xJPRYQUbCrKoyKkoEpJXtvmnp0eaMujTLy/v6/eLb6zV2MpvuXvX/y8U1T7Hv++WXpWGd23vTvf/PdZuTk4lzKJU17B2/96jOl+9ohD0yK+2bdp3bHlwJTpBsb//p3zcbKwOPbE1AsdMN0gAkCB0QGQ7x5cTRcOd4fg5osBM9x6Md1RVFQZAnYu+WQpOlqtosrnQXm2jCdeCaAHrNf+uIXgqvLAWQ6QMgFkZEUWg7R+BumwzFKCbssa5umq2usY0kcE5HEsMApNCXRboghCpB2y8rncgVdzxcKydTQUDozlEql0xldx7kAOEXgAicCTgyAEDuFHA8p9eIGpSs9OAClqqK+YbC7W/BIoV7IxUrLRFnp62gvrarmT2ziR1zo3hqQRVAeAfB8YJCyiEtDKkcdaGeAKYKUSESoJTOg/AS3irhSWDu4UXcD2VbEhYGQO7/ywpSXt/vkgNPN/fctHKyLC4a97Nc7b/rX52e8tLNu7QGxvYtWNWiDaMs6s6GEyiDl9OyM2t7Gk7b3JgCpEqGzqWyoVMpFONwv8UQbXtOZm/0/r0tKlFq2lMoXjs6pOLJyWiYh9TZVpEsloIm4x8xFNfg8b0ViuVQqms7ThgtSBw+XUTk5F46nauq7pzcfnT7zWF1jT1llMhzWOM69RMFy/Zvtlc+tQ7tyFwGaNuc2t7z39p2PX7f9HUt2PLJw752zD940vaup1B6xy85I3Pu3v2EKanBBUUJ3X+2avaGOfkxEc/OGB2YO7+jtI1Mq9c2bUpJ3Im19jOsMcSX7lTlUZRWdiM+ZQmovbL3QtQZvoTMOIgNcHNuEiuItaIJLFzXRuKgF4fnwAE+h7WjUfkEBQ+uJAkNLrLdx/rUI0zAvs07xNPh5GpygbSkL2CmBLp2qkkKO0jXIfE4AKi6g9UZcZQYfijYsJ6WZQ7qh2kDoKZZjOc+sdzgUUhQlFApFIiH8eH7QVxqn6xRdJzM42NPRBrRYDkdqpkyF2Pd2tBWyOeI6VfUN8YoqiHzwrG2puYxcjRuV2jauEMeU+mv1i7gEHO6i//MFtm8Iv8icRvfjD9ixk1N3irgy+PrBb+nkkjQub18Q8oG/faX6t2v8Ro9I0v9+98Ndc6ujeedd39xU9osXPefzwylNvPW5hzbf0xRcTywk3b3t+aMHlta0N+LoM2s7UZ01Jc6kbFbVQSwbMfniqOGZAIFjGryuiyzrcPzJBcie5ZPhX8/rpaFywJx5KLvg5+tC686Yg0vTTkNddslstTwG1C3WmQQJmGuolE0idfa//sHr+sp4myGayNoiSzjWswDr4ZwxizChTy77U1xUegZIWdmv/uNjR6eeYiyx7NjAil35zuklR6eElm3uX/zNF1ZnZvxv1e9Sy5fR06b98eMOdKQDr29L2A7IYVzMDvLXdQgN3ZMTE8FwjiJuMiJAeQE2GagccRUC6h0lkXcINaA7mk3iAh29hqwnjoRjOWpeG1+mOCown22bWCaFVqgsXBNjaFCtwR34oDcVgFhAJ+EX2g6bZC07b1omoRKlpbEY7oCHG1A7uD2MhAuoBY4FN9/ON3wn72cCMeroc6qvF+IBXZXqqVOB+/Ud73Bdx9S0aKKkZuo0XggmhgzPU6RoBh40gCO7LnBiKIV+oTt3YqAYQ6k10NKOt8KfYeBZ4NWjZoNfxsH9Wp1LMRLJDPXvT3Ht/fhFGivdj9xrNxSX+F1pfKPle3lnolubAIQwLqUULCWVn7tnyCqNr71hwncCHg2s5USSqppQ0Br2GRWTJTQOUnh2be5aO7T4U18b9tH+vns231SdSFurvvEG09UduI4KhiE87wp8oTTcfe91Gx5biGtvJwqMS2btGrjnqy+lK8KpRTOm/vQ1cTDd/fiqjbfUtS+qN5Wre4dG2nFXPLX75q+/MFLDh2CYXGPVns88vunGapM+v6KRt9yK9iGhYOVDjGhTNMeaDGVTLk5PhM8n8JRtC6pZ22vUdKmNOzpCr64JnjwBYKJGZenmP75/yx3TWdsNJfOcZpSm7QirLPjGM6U7WsCP1VjXddeyfQsr3X8a+nXkIWrFCnrqlL94nzmjxg8jAJAjkBQ2UG2HcDQlsCBLrmWZAekFSuL9jyIVcDK13iXIYjhB6XnCE4hcx3EEQci7VMYkUEFLRUa5Jsae/VTiLxQ9mgZObKimlrsSTHEYyFyIizMaPV2j69i0afqsEW6y3iIP4uB0Rsun8bxo0awOJwwLnBL4FlRBTdct0/SM78gSkHxgSvAki+RxYijRaUxRUwsD3V1wHi8t62lvUyJRSKRtWfHSUuiSHNu/b/ay5Uo42KXU1ylyZdUEogp/uHmU6zi4Egg1qZ5+26d23qcDQIr8xVh4AScW9IYcCpcAMTivAgCV2t+Y+7TkQwiGYZ7ccfGahmVTX3+S9Qzl0NCf/8Bd9vypfgYWcWUAuf+9wz9IWengegIRyTuVx5Ilh3tn7uyt2HyA7Rvs+sQT//vx+cHtK4dozp699sjyn27af++CgzdM7a2LuBy2IQBeM6duO54YMvI1pfuW4jyy5s3HH/3Ed8/botmKpJVG3ZDMhMKmIqgyq0clszShVZfsX1HfUznRixdqe/QnPvxtIZX1Td4A3Hic8GyuqeH1P17VOnNCx8EvO8J5+45vvTnrZ6uDaw8uz3atnLXuz59orwy+5rkBxWDpC/uX/cerzNAQkpSgqfcpPkeUkF2eYPMFKLfUWUa3QXxk505d/4f3ti6urujKzX5575wXdnFdvaOOhjsU82T54y9UPUZWXEfVN/y/j5kVcXytX7Tg3SBWgCPmLNcArzQVQ0uBOK56qjx5W8D/EsMfxAfkD4hp3TCBTGuEdWkmytNhnuGucqIIqQSaBUQL9xfyTB+KgmBbtpbT9YJ2mecpXhCw7AHB4ThGEGlR9g6JkhRaicCvy7DwSVDRSFMiz0oMI0AddG2ZJhGW8JAcoGiapqoqzm4sFDLZXAb+5fOabsCHhPBdAgkOljKMRzHHSuW4pq5Tujo8T9GxbYgQnMhKKJ/NiJIE7wb6J4gS3E8nB8uqa0fOUzRNg1UiHBBcoL/eOLtHdRlP8WojKfR22sWUQHpwJb+LKkTb8X4tuCsKEB6PC8Y9tSo8BH7gBKMH+Ycck/iJN20bgoY8R1bqufiFw68J45FFVwrQCWzpZLx5O5isplq3qFOcYGCh9YGTcKEb6O7LHii4p6peJgTXbRq45Z+fbXp2S+TAMcZb52E0T91xQ11we8LBOCSRsWfu7l/2k/ULf7ZebO+q3tlWe6g/MagZteW5MC43CWvu/V/8xewnN8hSeN8NjQ3tuYW/2VZ68Pi5qyjU496FU9b88d2H715w7J7FLXcv2H/v/H23Nx9YWn1sZkneC9e0ykQAAP/0SURBVHmCUTFoxjLGzvvmkvKy8JDKFrR1n36g9e75R26e2TU1bk6WOUQXCSVvzX6rNd7SGVzDJ2CYI7fNee3Td/fUjrJfnqQ7Nb2GITD2ifma5YPGTT9Yt/AHrzG5M1Q2hADVo3WdTQ4xucLphGUkWDZ13dzBpqqm1Qev/8mmxmfWsxm0YR7cPRWEordFl7dFm53aejccuW+lTbMoJlxCOQS3GNEdN28RDUkmahYtF2MKogUcwINv0Ofq/mzng5cVaGzddiFDiOnpqvwDzoFGa7jJCLZvwOaBI4Y8mjgJ8wSbX48D+ORh+EBSgAXwZJTRA+7obJsWpJKgkorFWZembpmaaQFLuYJMcSQgyhBvmuUYXsANkYE1ygqjRJhwjMghoHvAwIiDNkoFFlcYAVOUiBNiSZRjZFQ/OgYkxzQMDRfE5PMFHWgk0H4Tkw2hQzb4rBHfcsnfFOoLZCvQbV3Xh1JpmXaHmSIq8xhGV9VcJi3LSryiXA6HgdblM2nDMCpr65VoFDwE4XgrWrhQhAeqh+pD1B96RJFB5shy8Ar4cib8h+TQsSzLcYDs08AmeY4FgujrUP0kwY/3IK7kh9wIYGMOgA+Is23a6NGfuwtvh0IDTNfEeRr+8L0fq2sD3Un60HEGGlvboaZXk+m1qLctYgKARQuqm+0YmmnkDS2vw2GoRotxpEAKgacJREXKav7BC1Bjg2uKsqbUb7t9lG2FJwCs5az6zcHr/vXZmS/tKt/ayqgaONKWHeoerN57vHZnuz29sb9cYmRlwYv75J4kb9o1abLwh2/UbD7EjNxdblQwdNfSaRvfvSxVFU5F2YxMNGgMRjPIPGHIh9mOxQ1HljZ0Lm5oXzGj77qZ2+5q7mouH6xUriKaqGjO3f+zo77PHKiLmyxZ+cLhG3+wdtbeZCWXqG7pF09YIwJkZzas++Sd3U1l0BwHTh7g2618q2f5k9vn/+j1BFEOzyv3PUw/kl30X6+izvVSQIg8kG7Y0FK/dr/U0XPubAXitzF6Q2d0mlVTR0VDty43NYeoNlEdUrBJATkisVxaZKmEiGTBs22HDAnuajbyDGQQnsjxX4TSMBjlOi3RY8Lw48MBTjDw1cFpEBkLuLJN8jYy5rzlQqo1m/J+MXN0lzIdzACOuDJHKTywFj8ATMBYkgDS1xPCeILAvLycgFBRuKOyCTVKwIJM+HcCuAezN/YI7/XigOQRTY4bJlwCqYDDoxUMkA2jYMAD8P+VHH0eI07kqK/z1dx82s2maVNH/Zsg0qgk87MGej8kZ1gp3YRCL0RiJaWloigZhp7L5yGnZAk4WygSCWMeYEHHnLqIL4Q83SWqpg0NZeCsJBbhc6nh0WeMLfyCD68A+G/AjwGcBVw8P8OvdWwLGCRbWinJEjw+7O4D0+09Cv/5dzFoz827f9bo4yN4C9dwQUyAL6uaDqeQbgDOsLCRGnpeUCUpiiLwzrOFdpViWwv9nWc5GxeUU3ctsd9xsytN3Oysty+gaEL3A3hhIavZBuq8ofeDk25p+rnCS71ub+BvAiGY7qdv+0daP7nsunDLdd/4+kPBxcRi+abB2z71TcYaZTkCAHLPrCzteM9d/bNrFv7Lk+FD7di/YRnKL8fng1oef/lfPnJotjeaOAkBzRI0Q16zE7hcJZjWrj300W9whNnz1U93Fbpu/8ozSkcfjg5Ds4krzYOvac+YtuV9N6y7b7ojoPpW1tx5BzPwTYdKpFv/d2vJM29A44srN0XhN//9qcMzY0JO4x2yYsvg/Kd2cH2DbGcXbZ7cDnucYFPs1+o/u6/qenv58lBD+V9/VLNcT1nofxRCBIYGAhThGTgBh4zpDplBN8uXPDJLxwRWQfOBgaPmuJpDKSwlcie0IGMDNheEAk5muyTsvXGCSwakCyIAL4UXQ0IgGlkLTSQO964YQuFCiOAKAakWGVrhaRbYs4Y9PZzu5a2VAH4FDR2EhjL7BEamCF29OWa41MJ7Cc8ikYHnvPuXAZilwOxNCygKhDu87MGLSPAWw9BUzfAntgEdABfwI8vQM+AgG3wmAF0CQzXVtGqammWqVwFTHAnkQN6BNFjXnFzazWdpy0A1HC+APPL8YFqh7mqWk9YtnWY5JRQOhRmW7R9MptNpQRRL4rFwJKLIEuQjuEOGAYWCZ0dlS97LkHLBL2RrvqCmh9LAriRZMXTNLGSrZWGYKV4QgCkaaoGvqDNNA9gahDBqBC4FJwssAkN3iWtbjo16RAbKKxSekMdTAy/XCjoHqL/7X97wrIUsa3Z+Z5WTCGaHFjFegFriOG4ho+p5nGos4KIzgZdxyi0U7F8c/03bFbKn+MkvvBZ98c3gAnWKjes/dY9WET86PZYTJ0rlRkhlT/4Dv/8jtqsncDkfoPISgdfDolpfZc5oJJIILRs3lInsbpWSGUbVT2ssUk01//3jT6DBwgsF8AOThNNq0/5k8+bjz75v3lDd6TMIaZeImsUDrRhuU6Cv7ZLFG3sWvnTAcUC6gvCDP0tLhH77uTvzFddOfVuxof/GP/tPaE2spYuc7i6p49QvSNP5eU3P/fP7u8tFkwq2tAZGeNf/7Fj8zad9ZTbmmSBQnvUiWxYPfemjz95TWX+g7/bXulsXVB5s4GWLvuN/ttQ8t9572FcKoDzCrgJxIZ89h8sAg+Y/0/RvWlkdtXx5VVPiHz5iYTHzBlshbiBCkT7gHx4ABxgDahlREVOwXTgBhDg6IbKCp6MxCRkyXNUmAk3HJQYYJHtCkIIsRnihnQlfkudsN20QmyI8PC7SIeSakHyQuRgZ+BujSISgMCHDLz07/GDhFTahsqaTt5AVAZWChAfzvShK4ugQy4gszcH7R5ON4AcOeCcubkErOwT/t22gjBBlFOT+8KBHH33xCtTQMFC9B3eBvnl0hUbKiOOEjCQIHO+pb7yAvXd47NXLAfx3TmDykahAEbMM04I3y5LInpj3fNrDGDpao0GO6Hfj0QmzJQC8FtJSAJqo6YVs1tT1K76iBdVvngIOYwmZCq5expwna7wnIWNwsoA3W9BwtQKlqbSDVdHLb8w2FwJiWAgROj0F085oBvza+DDtoq4Dt/oOhcMliYQoAtGEbMUv4wMfhz9cj2Lrhqkbuq7q8FtRUSlJoqFptG2GeI63gZvTuO+z158IHh4DvJAx3FDtFMMyQMZC1+SCQrho+JkHr9JNE0S7LOHm5sG9awWGSf3Jd7mchlVlRo374XudmtLhb1vEZQbkLNQVx4K2l9ELGnRFRImXQiKUZ7/VBD+/6PjN0UKb73+CccfLncs+/x/BxQmQphnPffHhffMnYlNwxiH1h1P3f/WV6Nax7lJjVZQOTC3rn994+Ibp7TPLbDlQiQNpqO9UZ647Gt+yr6IzG+roHVZEtf3OPT//3E3++RgBoZUMmYmjfU27+prfPCAdPAIt6uYP3PTGZ+4JfJxAJKWt+sWemgM93iA4MBgUuaxmSvtaGV2H1sSNx6x4uBCTWt5961v3XJnB/XHCnU+1LvrKz1ltNBtPNJ2aN/XlLz3WPuMUbk271PXbUku/9hsxq2oiq5VFk0ua+K4+2rEHFjeteXS2y3PAUOq71NmvHajZ1BLL2zrj6jKnyqypCGgAFioOyxJBEHJaw7Z2vn8wCPrSkGXCn53xdbu2gVq+bP585bPvRIXoyJbxNEkAt4AHAUfMWsAXcTU0xAsolOgRLtMBHolrX1gax7XBLcLTYY4BigJS3fS6FeAIT4EHeDAI1AMIV91Blgne4C5QVfgN87TMMZpNVNuN8h7vPO2xMwDiDOgsxA1Cg6Dg3Hf0ExX8epfwA/IgDMGyjEVwZBke8cQ20mTwAC+SUF/ICsFGGOhy3reDMPXf4r0B/9DR4w8AkLAe/8RwcBxUQPIZsDKPCoJvb8tpnGDmj/t5zwfBwWVAN0cT0uDLewe+C7gdvIv19IjgHV5y7pw7EedREggx1guGmlV1DZeAYFhXhCli8rDzaVumY5to+BKyBlIYiimWN5eORz2oZ+1lLICHUUx5rBFN7BiuvzGMY0PHAQPBvXqwZwfs0HYpDciyaWs2FFDoSBGG40srKuAESjb4xa+I4/ekAFBVeA5uoBMq/CiOkHhIikgiTxPgiLzrQjwtBuqNwvA81JQgSmMA8lz4sJzARhNQCmzbW5g8sbo908JJDFB80TzRxL56AvDlH3NHezBRpVH3kw8502uGq0YRlwdeH89r1qDbYzrQskghGTuyUFOgsTrRowVAdX+y8+krxRTLetUPv+tfTzNl4iTiz//Vo/tvObn12biAEKVgz13btuhXmxK7WmnnPCpMaAeNKbXtS6ccXzatY3H9QAm0KqO3g7Lmztzdd/M3XlH2tfouL/zHH+1efmEbbvAWWfXjbXN/tYHv6QeqZ1aVqWXRQ4uq3vrIDYGPEyjryj72t8+VbNmP8amqooaGqBMD+oTjuu5e3nLjNK2yJFse7qiVkR1cQ7j/x3vmfvMpBnqfpwIEQ2rhtDV/fG/rgko0Kn4qRN2ZejijDOXzCperK+2rlDkbbSYaHMXpFjCA2n5rMCHkFLq636zqKaRjgq7w5T35ZGWoq1oKQoFwDHfe2rbarYfrD/Qrx7qckFyYUcdlVeVoJ4ObxF4Y9oTmf63hT6jp0+glSx6+mXrspvPr1EFQDhlOwUaamACSSEjGInbAfkA0UlDRgR1aLgWEEpwllgJfcKl6niBjgHgJDM2zNIvEER+BfPCHeiHYEIeqRMObCglymmeRgEJ3BMhoQmTgFwmDJ50DpZsHr+nBQCB6QPh021OLAsPz7p6kYv6PxwTAM8QK4sMxNHiGVgviCcSRh1cQHImGZyEtyB2D5y8GmC/eP/8Hf08As+sM+gYewJfvEcgeXmME0Bs4Qob6yj80huK7e5HDW6jIwrvYDtMUzi4ElgIFC55ETxcJeKVlOYV0wdSNQi5jGYYoSRPNFDFTgJ/ZjqGahmY4loPp9soOx3NKVC5kVfAkRzx5A50M+KQX0uhgdsMLUNEY6BqJjmZ3aNuCPg+WOG/fRl+haJNgQ2rCcoQXkLqjBRl8HYSTyWTy+QK8HNg5fANRxAUkCnBCYnOu480t8NoG4kJvxhZkSpAgTCyPYwUwYp6IikMzsizbqBhAY4rBzQkBFDFgiic6IlgUgxvXBH7wEvPWbsxPjiWfetSeNxXVqEVcCoJGDVsvqGSODXUHLz2TYxSlZjU5IoqKCJeGow+ZmZSVShnpjJUp2Gqf0a85V2aPFl6zPvGZp5TNu4NrD1Zt1fNfeuTgdeO7CBpamaVr2m/8l2fFrn7Iu8D1LDBnN+14bOnheRXpung+xJ23MQnlrAe/tW7Kz1+D86HH7v7vz6005QtrQGiX3PJs65L/er3l0RUH5pdasbCpiOmEaJwRDqdZU/b01B9LZ0qVTFUsntRuenq/tK9Fnz1jzf1NbYvrU6XihbR+VxMe+K8dc777LGOakECzoTY7f7oZEglNmRK/+5Yp8L3sEZ2i82JpixEZyB+qpm//1b633r+ss0ambefB723pnllZSCg3f/PVwuLZP/nDJeAzbvLVPQXatPqqFZ1y4gN5PplxBd4si7G6OXNTx4L/eVPsuzBd408q3vdKxf3UvHn07Fmffqe9cNp5yiQACFbOcoHVASGJebMX06YL/0ksDfIZHIDMeeKaKli4FsT0lM5Q2OEuyEh4yjtQ4QJc09MvolQHGqk6lIDsE8d5wQMwy6yFzA9eAezNdCmFQyUfSGrwzNFo3XqYLELTYzgE3qg5GD5EAGIioEEfLIbIKTxvADjBgwZxj4tUMHYeKQTPYZ7GOYa+0Pfc4R/+XiFAJvjxGI4DOICj5U1s9IgSAnx4RBF1tqhx5Djkh5jwk6m+aAA90zyFoqXruI6C46D/P6FMEdPsupZh+WshgZbxIgf8i+VRWw10GO4augWJBXdLN4HYSorA4wS+i8kBLKqQ9Y5PHG1XVc1sljI16LKAA04AwU4IZi4DVML7SKjexBE0LDXwOLwSipHHB12GoDjEb8KhtVhPQCLTd2jWYVg6EmejcfoE0RwraFTsQzIVJWSapm2bsjShBs+8LIJmCo1+w6UkCv7a+GsDr+9gfvRqIPA+fLd143ycjFLEhQKKCNQg1+eE0Ldw0H4T9PFsKLDealxopOSwCL07S7MdwT6sHtmXOThophzccx+bM6xMGMwVA2s5j/xgV9N3fuNfEll2qioyi5pe/sCSjinjPJ2OEFGzmw8MLX39aPxAO9/Zwwwmg1sjQASh63fu+fWH5puK5GArMrZKSEhFnzZnT0q23DdvqdbCF2PIWtKcSFYfKpHRtMQ53gvtIbSB0JQyNAGpTNgGUkJMs5cMqSK4XCutxmh46D82z/rBi7Tjdjx280sfW6mGheH0WjxzQWmfvzdz4w/X/eILd9310116+5EXv/SIEZYgbz/x12+lls3WU30zv/MUFY313b8ydKRLaD2Gs1GhX8az1tSGoSWzOhbV7ZkXz0Z5eIS1ycyDmbv/+D/E7AVoFr847R+64k3U8mWx5po/e7dVMwYL9FDxkSwCjTNxFA74H1xGOLpE8iQzegn+g9quuzhwbHuayrCAGkHwjAuood2AwoPOFLQafosANNGfm4jPez1QIJqaTXgGOCI9qAes0Q8enoh52yuzngpQddys6eoOUk+JpUI8vssT1j5OngXwpS3SK1R5g5wDzygQgrhPXnhEBn98NRd8At8JuROINO/8ciUCWaluFTKqbZqamjM1XZAkXhQnlim6BIhgbihvGxYn8qGILChATeBjYSKHUwqlzTRsPa8Bm6RRCEliSOB4KA9nzQ8vJ4N/AJROkJ2QqVDHPJHGCzwEBTQZina4JJTrHzQyedfUIU5IybGquwxH86iXhl4LyD5UJZ7+LpSVOGYMBQ3aTJwbwPJ0vIyNJjyF78UAY2i7HC8AL7YtM6ScHHSYSPiL5CHDvCkOqMOGf8G9qxatXdQ//CSY3XXfCufRlY5wdW8JMS4I6gzAq0FeEfevvSnP0GcFKaVbhmZiVbLRTgYUWqwiUEgEjoJ+F0O5tDNABg4WWo/l2ixq3NdvXjCAUSWt2h49VSIkS4S8fMXKNmc6D39/+4z/fAZlHcSLZY1YKLuoadPv3nJwbuLMEcwiriwYQguGc/8318z4+Rsdj9/288/dckndTZfc87WX04tn7l1a9Ynf/a+t716x5olFUlqtael75J9e4br7UAqOtk3fadCn1u25d96bv3udK/IPPnk43jnU11S+4db6fAgn+sNbZIuKZe3qfr20JyfmdDGvl+7riK/fmdW5zzR/g4pGqVtubp4V+v0H7dJoEOZ5YRNUGWaBankkL8ozcQHk8VhLLDxiAVn05hQCZbS9Zkak6QgwvxFhgDfcwhddgJiihhKoIrwHXPK4mgZXvQgMbXqLUcDBW4iNtsHPFNdFXCgw8y1HyxtaTgU2YhgFHNBmOSCLE84UVTOfKViGFSuPcQIHHA6HPHksGGi2ZcTHtjHGul7QgUgJMi8pQGxxEeWZnAwLLoo35HDIEV3imJBMT+0Bhc5TeodiiiALpm5CZkgh0dRx/igySZy5oNua5poadpdcLIsMQ0SeKLw3XdFbH4OvZFjsOxJcVU1zPKWE2FCUQXval1pAUTFDs2ic2LKuFFMEQNKRq5omw7CiZ1EpuHHVoqBTn/qG4MInpKilTc5H73eKhnLOBDT8UHfgBH69WmNDL4vBecKsmod+uxtOhFRVg3MX/NIuzgkHws1RLucaRM/auX5j8LjalbPR4HwR50XF4YFV31ktZVRomjJTKlofW3mwOWrzV33H7BpDmA0l0lZ5a8/M9W3Vz63j+wZaH7zu13/z4EmVxoUDas9d31tf356TddJZK61/3/UV21tXfu+NRPvg2AN1I2G1tmz3u29Y88jswGkMmHFw6M7/+8z6wdk/qfsgqanmFyy66zr6HTc58oUMYnk0Dk1PO5Q31HtCozhOgKYJOKWv/wPBnDOdIROHAuES+Cq8OszRMR7pw3jG4m0EyHBUKGY1U9XVXBoIEs4754VQLDy+TBGHqnA1CfItKFPACUEqAVkEpijHQq7lqJkCL/LI4TSTQavbHIdma8AvkjQkcoatqwbchTDgriDxqFxkAgttwAShjIBMQ0viuomLY/yxZo/uscCG0VoRLhqCt4DkO7HgxC9XHoPw/oenkFRatmNatmE4tslRNkccTbcYjpVFDlfG8DwjSWgYXFK8UeZTFaGXAMuyCQ05415ZpugDPhVkImSup+u9ugFp+dPv8YMZ/EaVcfKlD1ihK5y74wso0Nhfgs6PZxMLKxGcYgUJWnS/TwUeglqJFRMHlHGiocCk7ezx1PGskwNGCL04jmehWjnE5mTeclDj7UBFYVyHsk1iGY6hOuqVmnd4VYNxiaK5IQ07sYMlvL+tcxGTCoxp3/1WcsamY8qGHXR3sK22Vlf53D+//0hzXDJcySDp6AX2pQkJq84d313X/Ms1+z92/6Z3LGrcfPS6bzwfPT4QeBgb7OlTXv/8I62zEqhBHDNCqULtW10vHL63XZkZq5xaHg2/7w575WxcY31BOCE1A4xr2R1+l/8WaNgylltAqz44K1HhmBCHEyWL9eeyALLVtR01p+t5XVcL+XRalAUppIihUCQeGS+mCKLItnHfFByu8kQSsDsBSKGATBDlFYU8D8gi7TGSXDrvWA6wE2CNED9ewhFg8ATxx3UpOPhlmDqujEKaSDNSSOIlrpBVQQSGYyFgk0BAGSQ4uM8Lrrr0T5AdQkHyBaX/OwowOvhf8IeyE95ru/BSVHmyIDJNeFZQREgCBnNZC6dpQtmHIBnbNhX5ynMZPzcubxqvFL7+a3bXEWxPoRR89H77+tnuNZGsU4BKdGD3uH0P9HHQuBd8O1ERoeQbBYNhmFAiZBuoYEedu98p8vTp/ocukHyP29dHD2RIJmtkdcqAws+pJgudpsi1toi1iCLGAtp2PvYnzyRWbwuuPTiisOezT6y7b8b1//VW1b7Ojsdv7Z1WOhQXhqLsOaZ4Mg6p7TOmHEom9hwNtx4va+mWBrPHPnhfriw8/ZdvhdtHt0VvRJS9H7ojlrOn/WYdkxmxgwvLdnzg/l9+ctlFKKHbj9bu2jaftSNTQ42zG6gP3u2MZZLi5AE0V0AmDFxcQHE0zbPQOF17zfkVA4gDQ7PUrGqoeiGbtk0rFAsLkhiKRZRoiNbUnM8KLleOgwgCfoibxiBNxAnvw4DX8AInCgj8xt4r4fODALNAkoFk0uDXYXlGjsiyIvnzF3x5ZsMd07YtNP3pOESUeV5EVSIIQjEkeJIPSKQHIIcjxNtFlCX/jQDXK5Q4Dp7TgCxyPCeFRCmM83h9D5cFkFEuBYSZheTJxfHRy4pfvcU+tynoecsCmTvFnbQmuLGonSh4nmoc+0jI51xvgZunSgfCx/C4qsqrL9ifAc/gCWoNdAfhKXBAdTvLyGEZSqmaU6FbFSkN54cKhm7gfHIag4IuWZbkOq3udrOj3xywKaioTrQ7JRMhExPu/dWByhc3bn3P9dsenEcuZFFnEdcgCFm6M73g6R1GNLT1gdktzWOe13aV44n/3j/1336KZwxDRSLazGlv/P5NrTMTM/Ynb//7XyvtPXZIdgTWYWgnrBgzpw/Nm7LzlilHG2R4grVJadpOZKw564+Vv7ZV6urnDZs1zOHdXFyBJyCpoEqeBb33rfzJX94dzbsPffHJyk37A9famgPvv+P1+6fiFt4XKNcsi92+aVFXe02NXFMmxe5d7jx2o3vV2brwGki/kUTKcjnF8NseIG0KQ0ASdS2fU3M5QZEkRZZCSjgRQUvPgwN9mOk+oQpsY+J5QOSGf0f8j2fBjVMAHxDHqDyOCCeB6xlgWVYUBThwOBiuT4QEMtHUUHeoFwyapcPRENCykZwMwgcOhxsB2ECscMUlOIL49OB7GRcg99VsraB7mkVaDuEKmxMzJi/Dq32myPOCY1sYalGLc/lwvJ/6yi854EvBNUXVlbvvvtVurqP4C25sxxFQsG0TN0oGtgeRQoYIfwB/DSFFKVEF+J+aUXmJl8OSltV0VbddO0fy0DPiaSyQUKE4AS09QaFkoCRBOGhhjIIeDlQrwzQ1ohYoLWkPtuePpoyUyWH5rT6SvP/fVsu6w6WyQttxq6FWONZBFPk3X3t/6/KGYmP8dsa8LT13fOM1cV8r7U3pab9z0St/cn+yTJpENWfcoOSMWNoyE2EnHHI5NmtnQQKVpK1V33xt+q/XBZ5OhVVeqi1fIPQlxYOH6VONd44FwB0dWbQUMfnRdz/zrqYshTvFhQpOWCU4vkbTRlzJ8A506nz/F4RsOrxt46J0snR2bGZFjHzsfrtpfM1DFXE1AcqXoRuFtGqoWiGbcR0nFAvzghCKR+WIgqSko33E/lrIFD36he0AciCQOMGlx4jgBx29P7jyOY3vF/4ho8IVvLbP/M8B8M7zvGehEIeK/ZD9W8MLWSByoXhIlCdo25JzAwS5ZTmWbkHEcCW1xAuSIMki45kxCjxdLCDToBkQRMm2THgVf/UvJZk8MG1q4376xa1s/xDtcTBEWCE3zXFunEdqy3Ba9GQA8ELoiuTTquu4/hxccIR/uASdpYECiooAnSLoSgEf5CUOiqJt2Z1G98vp11QXJQruKeBVTH8GBZwJDC+yotelYpBT2nkbZ6JTZf3azNcPRihh/T3TswnpxlfbZv9yw1t/cHuIkld99j+5VBr8ZJbN/e0X7+9peLsokIoYFZXdhXv+77NV6/YFK7V5bvcH73jjQysM5e1oRKC+S7/5f7fW//oN3zq6dPQ4ZZxVKTgMNxoxJU7qHwquR4Jl7YhiVJb6652HZtS0v+PmfQtKhwTHE6uXE0PJ2PZNC9VMeXNkRmOl+9l32RHUfhZRBOrgXIfkh/KGqqt5+C0gvQnJQHGipTFcGULT7Gc+85nAuwegRMNAvYYHx8Ep8ADb23EGuKCnOzxx+Jfwgzacx9rdCcJ0oR+Fg8bDVBHEJMQMGa63dZJnTPGkQuhKAXMKd5bmOIGDfDU10zEx9uiO80VOxP6iAPkMAQi8ADkNeclzF2Y7t4hzgGWo2jKqsRIFXdcgyDv8TqZFH+5mjg/QsRCpSEDe+36vKAgF1Qc6IaIkKDEZeKEoC6IiSnCioC1rqBQsy+KKLtx1koZyCJW5zew4VujwdQxAD087bGLHsnb5rqN9cTaPZs5A/NCcZj38zXVznt3O8/KRJbVqWEjHxf559YfnlQ9Wh5e+2sr3JyGvWm+ccfCWGbZYLIpva2gKV3s0XbGvw99ahigy2zyzdWGVIV75NnmCMedQ/s5/e7Xy+TWE444/dOPRjzxY+/oOSsNOmg9SWkID4fOUryMxdPPSLe9ZoWS0cE8qcPKQnjNl/wOL2+5Y2PXBh5PLZnasbF7/jgWtU2Wdw37eZYeuST1dVZYRKhVLEhFy8zzcTbCIIgBA9oDSGAXDMg29UIDiJ8kKy3OhKM5T9HVhpzPFi4AnlxDB9ZgBjwDvBJ6Eks8bMvPdMWY0jTZuLFsQeY6fLDo25IU4wAf/GMd2Td1AdaDrIpf1uO7FVXBvYx54nHExQyyBLxr9u5yAj1MSoabXkOoSAmSxoAdfKZWj23rpRJhUlUDm+25XEtCrgzLAS4KsiL4RACj5OMnhhIrxNEA/bk96f7c++ox4H7MP5W7+25/XdOSmbe90OGqoOlYxaFz3789t+fhdWx6am6xQXJY2JW6oTKEY2qXcRZv7hfbO7hvnbHj3sqHaBKopi3gbg6XY5h1d5Xvaex+6efejS/ffv3D/qpmpBH9CO3/tg6e4KpVb/Max67/9YnTzHqSJdyza88TKht+8Fd9zJD+/KXXjQqVzQGtuXP1/7i+jo1LLseBJEHAsm7x5UcuDy3beUHd8yRS9vlqSwuJAmrHQ4OimD9684YM3kLLSma/tL39pvXK0K9NUO1QyXjsv6LrY21VpacgU4yFy/Ry3aFy2CABwDyAzhXTBsR29kLctUxBFXhQEWQzHo0DGfOlzGZjiJQLn7BO0Nu5NkQwA3AsopKlbvMjx4uQq0ZBxrMDxEGGIpOUQl5JCglEANm5BAs4m188FoMWeWhFOHccuMsXLDshaSaDqyqkF01zDIh39gUYkr1OHu9A4Zm0ZufJj/jglg4Pyw46tCGmOvjdzIGWNNqp1AuGCPf+7LyQOdZbvba/IkPYlDemocOO3Xo735dzKyt7GGK6ghHedeN3gsqbC4jmvvWteur4E9bFFvL3hUqR7RtmB+xftvLOpfX5N79SSTIR9+9BEQCxj3vqdN+Z8/wXxeC/UkoHr527/vTvm/Xxd4/ObzblNr/zFo6H23vI9bS/81WMtS2rmbukK7T8SPAkghDec8n3trcvr+qeVdc2uOrhyanJWbVQu1RbMXHfvjEJZuLZLXfDtZ0t2tsZ60lpD1bG5FcGzlxuGLvR2Vum6UiaWxoApznbF4uLJIqCQui4aLtQsx8ahZxBAgoRGakLxqCChaXXf25UXBsATTdNSVW2kVhKYrCgKoWgIaCK4X7C6cjyBTJFhgMIqUSVWFpWjsmMTQzVw42aaAnar5nUcVh9zvCFAb5kr2obEvyLGB8B8qkqoD97tvuc2Sxb9QSJ6KM/87HXup2+wqeyZA0cTCuh1FLKqntcJzhs5PzRH053zTJPKhzjCsrRt05ZV/ua2R765Ycn+AnTCogfb5j69JZI6fdJ9e9xdfVO5WhIq7ntYBIKm8gm5d1pJIczb3DW+Zd+oyIaYpGBxuQKkPN885fm/ejS2ZV/ji1vt6VNe/vdPJA73NL+0a8cfPHh0YU0ipZU9uzp4zAM8IvQO2I11VkkC5NyqjZkHnm6zykt//tmbfvzpFU0D9LxdqUxMNBms72xeDe09zOI2JOMC12Zx32D/Av478SVBSPlHEW9DuK5rWY6hGUBWcG8F1+VFgRV4QRYlRTpRRhBXXqfoA6LI0AzHscibfBcszHBBe6ubh50nCzBeGGN/fJCCmKMdE+i6qaaW123LZgBj1i+iOSEMkAG+WJynOK5gGGpqNSXx1PEBWjfx60Ar2d7HbG9lZJHEw5RnMdP3O6FwbAe6GVDocfHKGGKQMocO5VpV5+RMqTOhSUw5CcvJrFEazVUlqEymav0+qySam1G3/oM3ts8sexvK/iKKGDvCeXvOW62lBzvh/LWvf6yvUpq75qhAc6/8zRNlr266+Su/7Vk6fe3vXp+P8nc/fbR07c58daJvZlWmJqFWxGSLhk7auvcub1tQw6vG4v96rfb5DXN/unrOYXXR/vysf/uFmDc6l0+b8vKOUBKtGocNyqyr7K+NjketLBTkns4q1wqXiomyKLltoQudQdOiupN01yCd12mem1zmIIoYb6Auy8UZipZmWaauZnMcz/GyJIqiEgsLp85OuAJMEaTgmYLQi7MLfAvYkn/XthxvKz+H4886VeuKA+IEEUNOiJQRySFE08UpjGjo2OORY4o5MEUIBXxDJrDeYvAixg/QDk+pIrEwlclT6XyQ2apB7znGQNPZWEmuiFFLKCfY6+BwhuJYykyf3t+aO2y4ZnA9GqD7dXBptTZ3xpG7Fu59dOmBBxYfvXNB2+0LDt4xu625pLjLcBFFnBvl3fklz+yR+lK9Ny948z0LZZPENGr7A3PljLrqL39KWVbLTU0Hb22SVfuO//csmyscvnfJ2s88sPPhRYceWMJH4/kwv/+eubnSkCNwyeaa5p09bEHd/IGbjjx2A81xfQsaDZmb9spOOY3afS6T1+Oh44saLPHyT4XJpiM9ndWMG0kIsbIYuXWBq5vU6l30k2u5V7ay0PQVDKq+nFypfnIRVwSWaXt75plqPutYtqhIAvDEkKyE0TJO4MnDRDNFEIE8D8SVd07sgw7nwI2QKXoTFuEm+AE4tovjuf7y58nKFIfhxxm1jEBrBVQuAlkEyoh7Up7gvueAzxQ5loNc8NJarKzjCyCLdWVkSpUr8WQgQxk4xRS6K3RvCrrXFPS5QxO9Owl+dAdN0NvY5YBCELifFV1aT2vuyPmNq9F0f6U8WCblwpwqs/CbjvP5MFfUJhZRxHmRGFDnbGjvuKF59SdXpROiydGdU+OpCuX2F44lNu51Y5Fj9yzpmFNx/VN7pz6zniZESeXrd3bEKaVlfnn3tETHwvpUXQzqYIkj3fbdNRVrdxdmTVvz3qXlHUlGkAyFn/ransodR1nLdkW+484lG9+xIF0dw4GPSwZD0QItSqwYchjHcYay0Z6uaoVKRPiw61IcR+1vp1/ayqZy+C7NpI/30xGZzKiFyPoBFHGNw3VdQ7NMzTB0VCgKsiBIkiCJSjTEC6dbJzzVnuI4A94NhFUQBEJRhXweR5wZRpZl+DUty/RsU4VCsoQLsxlv5h4SSORek54pDgPnfHg7EBbSqpbXREUMxRQgu+eOva6bNMvyvGBZhsCdXAZexLgCPpZhUYe7qZ+9wXUNBq0zx5KoQgFTnNfo3LnELZkok4JYZrKamtOUqByKQpfuXGUAytiW1PbX+94KrosooohxAGfY8UFVD4v5qDDMoSJc+L1fejaydf+Oj929/vZ6kF6/8/EflB7r9+8CCret/MbX7g8uQPC55ON/tyb2wmraMHseuuXQQ8tXfuH7tO0QmuJVgzFwWCBfXfLi1z9yZHr00nuozdt7lj93QDrcxjAcXVVFt7U5xD1Yu/LnyhOphuVCdS34kQTUy0DrB7HzHkIoIvnH37OioeCyiGsbumZqWc1Q9Xw2bel6OB7lBVGJhEPx0Jm6uQnVKQIpFETRJUTXNN/yIpZWmuZ4BETMgq6V6wIvxEFohrZNO++r5YWrZh9wiCZkMcSe4zjbckzVpBkWB9DP3k1Ew5IEOnk8cV1co+6tfSbQYNDQR50spqGvSUDecixVEacWzXD3HqNzGua1S2joYWcLaHNxXzvdWEkS4cDzuAK6T0AWLd0itnva7kRnAopMW6HjuNYVXBdRRBHjAJdj1IhgCSzjeos+oBUglO0YO25u3PieZe0z4oJNVr7V3fjaTtYbAfPBd3T337syFfNmnBNS22tc95f/TXsizw6JDft6pEPHON1kddxqweFZJxza9pcf2LW49BJbGcZxb13de+envhM9cEzpT8t9KflIh5TMKslcefuRvlykr+kGEo2BT9vxdyKAA0cXfBOOlgNNH7VwWlHoXPsAGqbldJykaOh6viAoiiAKvCiG4pFRpz9NnE6RR9WmhEpCXG6DW/4F7jwQWVQiwi1Nwz0qcNWzIrEsa6hmLoXLtiMlYV46j1puGEA+AVe8rEM0tIJeGFIphgrHFJD9o2oKIdUmLppmRVE0DN11HVkSod7qeQMYpBiSOI7BpWkEB7EpckVX517TaO+lvvc815eGrv4pn6m+zH3Xrc7sxnE3owPfGLpGmYGc7TjltSXsOd+n2/rqgXU70ruD6yKKKGJ8oOTNZW+2N2xvb7t+eu91M6V0ftr6I4mOJK+a0lBObG3j+gcDr0i7GK0y0f7O25/+0AIQQuGsVX6kb9W3V5dtPRj4GAE7JO/8g/u33tmUi4mucBkWMq76+d7F//oUd5btpNNy2bP/8MZetrk/fbKJKwm7K+e6QHR1Ax2h1fnKx8241zc+N0BqpfOUZxoOJ3ZHlSu2FrCICwVQJL1g6DldVzU1m7FtKxQNszwPNDEUCY0qeiZOp4g7S9A0bgjt2J4G0SuXuGaYtT1giYMOluMAlYS7HAvElsEtYQwLZ/ChWu78xdBxiFEwHdv1JwteQUD6WBboL848Iy5hR1uXA+QAsgM4pSiJpmFa3gYtQJpNw84l81pOE2SRFzl4XM2qgiRahoO61iubsGsU0DjOrEdrtLKI5VDFxhYzOqvSAxl6/hRXkTx/4wYoG1ASTNymz1GiMn3OqYqao7fkjgyayeC6iCKKGB8s2J26/uvPJjbtbVh7YE431fzr9eXPrg7vPay0tAnHuxl/f2dRMGurjKqy7hXNW39v1YZ7Zrgcw9ru0pcP3fuPz4WOHAcvQCLd0oRTX9ty0/SyQZ3WNLOqfOcjizubyy6XUarp61qqdx5lvA11zoRUVTLvrz4wdXYM7gMvFXjSUEHecZOzpIn0puieJMbBJdS0Gre2zH9idDgO7ne1dh/zwmbmjV3sxv3MwU5mIE07hEqEkWteEUCs0gWqP01Bcw1UuKOP7uhnjvTQ3YN0TsWZn0Bni6LTh+u4et4AymHqmmXovCBwvkIxGj7besqJY4rAioAFIhH0yrEo4K5kDMs6Hk3Evf1wvxa8BfLS06Hh2heIs2UC5XVwSPp864htm6gZNTuQhsDkqHLFSwUkAdgh0FZkrhxQ9lO+AY42etaMRFGCbDFNA5gJ5AjOV0sXILG26YiywEu8aViZ/mwkHk51pwRFHOvaaFwhgWynWD3GiIhMNdeRWfVuUx2pSrgHOoI2L52n5051KxP+1TgCij0wRehayBHFm5sbuJ8J1VEPZlsyVja4LqKIIsYHYZtv3NAi9qVwd+bDh6nBQRRRUFtDIbuiVJ1R37Vq8fZHF+1/YHHrqjl77pnTMT3ucMi6EoPayp9siewLbHFbiejgfTcxgvjKR6+ffUSjNK393qUHr29QI5dtX5ZsbYIjTNXus4wTNjXR732ipCYyp5E01blzG8mK2e6MWopnqaEcva89YKuNFUTkyY7D9P524H+UyFEhCTfQH8xQrV30gXZ6/X529S5m8yFmMMvoJtoaS2Vxrs7hLjqZo6tLCPifSNgORuz1neyaPeyWQ8yOw8yOVnZbK7PzCJyz+9rog8chenRWo0qjlPy2tzcOUsZQTW/c2TDUAlyLMpAKVolFREk8m4ZiQle0DAMooizLNJoPdA1dB54U3BgBXuBCiswxnJpT1ZwGVDcUx6H0UTWLUHFty1UzmpZXHcsOJcLx8thkGKuFBKKWyHB4CZWFnHhS04kLXS2TYQWApqmEuDwHd5lcKq/n9UhZJDeYi5bFlKicS+XguyaqEr1HekvrSj17exCAN8ru6b1OnJ8KmtFVgwMILJQGy7SApwJhLRLHscCyqf96CbrLAVn86H3WjfNGy+TLCugs5YcKhaxWWlMiSNhNOhv69P6nu55PmufaoKWIIoq4dFQNmPd96VcVmw8E1x7U6xY+/Uc3qRHBEQUzLKkKO2zW2gftktuePrTsn37FnBgLTk+r2vO598z95fqnP7GiujPXWxPK1ZaqIZ5ceIPMOCRScDJh9szlL+Eh7Q/v+Ifg4jTcfRf13f+gK0/fBsYwqWc2Ms9tCoa/YyHCc5SqU46LJFKRKCCOLoEmkTYspIzg3z1LpFmWLJ7uvvt2p2yiFgIOZKhnN7B72+isevrEoVOBQ+SzGtx33uzUXOp00KsYIMMcy8lnVEs31VwWmCIviqIsCbIUK09wZ19Ne3mU3hcEJEw8DzQRCCLECpgMuAT3RsAybV03COXKYVmSJcuwtZwOjsC9TpPYhNC26eaSOaOgA6GUI0o0EQbiTCjaPwJ/VwKQNCDsUkSCT1TIqjbEHyOGKxJwIN6lZUUxDB3yQZIkyAqjYKoZlTjEVA1gh8RxgT0YBUOJKnpBg8+lq7qWNyzLwaRB7TUdOHBFDE1DxsCJYxMgzXAOpBPCwSpO0bpqqRk9N1Qwdbs413EsgLayGdcIBpBwvf74g0Zb7lAYhvXrowJVj46VtdBabxFvR3jDLngUMU4gZOqR3B/9+Wuf+ZNX3vdH/1uxJZhlCDlORPHwxx/97r882j6vaqCxJFUVzoe502gigDXtZd99dZgmwoOazLVNCeenVLuisPP26b0zqwrhi6GJADlvPP79HQu39Z1eBgiZfQyEJr7OnFLX976HrOiIKYdl5fRomz3nNOpw90kRnCnQgxlaNYAXokXu/jR9fIDpGmTgBG5pBnDg4UjDGR7eCzEmINK3trBA3bIFVPWB8IEIwkl7H/3CZuapdczavcxgBjnoRRfh4Qch2B2t9Fd+zr+1B239nEETT8bKA+o+dx5mv/ccnykETm83IClyXFM3HcO2LdNQNRQ4As9yHI47n9PoypWwp4hKNME0EBB3YI0eyxlFLkK6gGnxAm797EIKgTm5hBVYf8pj4Am3wqNyg1kgi+GSkG06UkiSQiLIWn/YmmFxk5fA8xUCcV0trxuaibtF4+egcbzdpSLRKGSCaRqSKDAsC5FXsyqQwkR1HBKlZjVgyVATLcMCx9xQHpIDVBiIo2mYSiQEdDCbzBp53XWIIIqm7hQyBSCjQKkhW8CnqRmY4wybHcgIEo86Z90QUNV8hTPkqsCxXnr30aABXTnXrSrxT8cTUJFxbyWL5Rj4XqP2oADQ2ThSONaaH7HDbBFvJyxb173qqYPT27SD80oDpyIuHzib3Phm552f/p504DB7rJ1JBZp7QtPqtNr1n334zXfMNaXzTMeTVPv6b74YXHgYWj5nz6omtTrRXxXC/dYvAaJurfjxRiad7Vw8xRSCoGhC1RzP3/HlJ7l0ruPRm5770iNr72yYs/aI0pvC26EQ9ZEP0cuWUezpMU8XqDd3MQV9rEKBY3F8uTJBHrvR/cNHnYdWutOq3HSeHsoFepn2PubFLezzm9nVO5m1+9gXNrNwua+dOXQch4Zf2cY+vYHdcZgu6KQ8dv7pgz4p1E0qrwGLpVI5GnjnhgPMT19nX93OAaP1vQFhBWlZGiWlEZIIk7IomVZDIJIRGbr9RD2ROiC7nYPUoumoN30bwrFdo2ACTSzkcrZpCBJOTxQVKRwPn03c+JhQpujTRB7Nx1imt/YZCCI4AlkE7ufPXxwJYIpAhnD8lMe98ry9T/ApXuS8lcABgHI5DklUxvS87pi2IPOmbmkFLTuQBeYkh2Qcfr1ygGqAbM3b909UBOABvlpUlmVIXkEtYJYgd6PRUjfHKBGZYRkxJGkZjZN4oIkQfyksJbuSZXUlkZIIBKXlNPi0XsjYbzNVA/IHmGgumVViCnEIZAUncHrBhN6XrIhiSASSTVzH1GwpIuGMzyB2RZwVI5ni9bMngiliV5kQvWCgKloRoRgEN06FQ5wNg5uGrHRwXcTbCSGHW/KLzVN/8rLEy9tvn1HfqbIUo4nMFR07uaYw5Vj2+q89rXSfXNHsQ2+oevNzD+24dYozhtWSFQPmgp+uCS4ANN3+njv2LygdLOEvkSYCBNVa8tROaCWOL5mSjwRLjsuGrLu+9Vbppn2ZFfOe+fy9A2U4/XHRxq7QkU5KFKl3P0H/3keoeNwL4BQYJnWgg05mh2NF4mEyp9FtqiURBcUrkKpoiNSUkqlVZEYtTnC8cZ5z33XurEZcigMEA9rG+dNId4ruGzqZNGB4ukXnVDQ6FjiNADC2g8eZZJZurECGNypAtA3lqQPt9M4j9NZDjD8/8uVt7Lp9LJBOCDnwB8JUJEua3DuXOA+ucO9e7t6+yL15AbluFlkxm9w8353dgBvS9Kd9w0DUQJphWdJc97bbfACEi6lZpgrkC01tsxwnSCIvCuF45ExT26dhQpkicj6Oc3D1RmAiB+BrE8Ed5OSZmkXPBcgiJIplWQYoFrBADsgmrg4J/EBJBbHqWM5Q75BLYwjIRFUTiFcoGpIiaILH93ml4On1aOBnjk3yQ3nTMIA2Qhr86YmCgOPvkBzw4I3LB48AdQaKbNuOpIhABAfaB0pqSsEPfGzbtOWwnE8XXNuBhEMuCbIA59DtjVfGwQ+wDUHkcXyfojmRG+waxE2qRc72eCcnnmsOXBE+TtEpznGrxn9Fiw8tr9EMLYWkszHFpJlaO7gR+GJwXcTbCbV5buErB6XD7Z2P3ZqSrAe+8rIZUXqml17cOGYRp0HSnSW/3Vn/5l7mxC5iw9j/kbvXP9A8RsvYUzrUpt+sDy5Ahgn8m5++JxO7POtvhby+7GeblO6BePtAdVcuobO9teGZG47N/cU6ziWvf/m9HfUKeGvoKMz76Vohnaeuv576qy/RU6eO+naPCCKRyhTgnF7W7N673L1zsQtMq7nOnVFD5k11lzYj61ox210+k8ybQurKcf7iyMAkgZpWTfqGcLQ6cDo/cJgbwpleQ84U0UA0e1P0r9eyr21ndx5h2vtYCDmnBWxvGBCHGTXuQyvdu5e502swVhAUOI6MW1Sh5jQS06KP9jIQLKBviJpVRxIR7/bbBraFM9lQS6drruPwkuDt3afIIdz9ZBIxRQCwWtu24Te49oCbseD0PUTgNAJAdyAZQA2BAKGhGYbmvMkWXtJOpM0zNQiPS4okSiJwLDhCsVCkLIIc9ORkhSsGjCsOlBNdN4DnwYllWi5xREnwbQb5KTn5sQjFSzwrsHCXE3CXP0M1IYWWYcHH9mgEO3h8MFIagVS7lisqAi6ydtxwIgz/6XlDlAU/V3mRT/emgUo6QCVpCvgi7hlzrlJRBAKalRE6RWciRp89W+tQtHGl/NlHn98cWNOj9QYXRbzNMLXPnf3ibrqnp++d99Tt6657avXxOZVdC+onVENCSFnKlg1HkzyxfCrqeo3GNjVZIlx9ShtC6loGbvivt8T+FKmoGLpjRfu9y9NLZhpNUzJLZ73yxHxTHuuY5Yyj+cbnNgUXFJW7ZcUb75h9uTJEKBjLf7SWyxUSx/qqdh+v2XEsFi6t2N1evvXQ4Q/fv/auKf6Llr7Z1vDKdkaUqG/+G71kCXKo0QAd0vIY1VTnAgW8Y7ELdHBKZTAoDMSrIkFVl+L2BL7FxHOkICRRTbVuTRmJyETkiONStoOT6UMiWTDNvWeZe8cSp66UhCSSU2kTzeJRQPtCMplVP8pW+/Dgj15lt7WyOqokR3kry5Bp1Uhq71nuzK4n4jkXNXMsVVVCBtK4XytcQi9A4JHyvn3kIGrZVNPQcLYbcU0QMcCjgCnKEdxD7rzatCuz9vlCwbJsKKSIIu+zIlzkoVtKVPbmYPpeaBCwQLdwXU+6YGimElHC8RCwUtuweckb3b3SgBjqGnwkXHykZTXbsgWFBzoPHI47qwEg6BwhCYbPDPxSL+iQA/BRlagCLLC/vR/YsL/6IVoWMQrQV7AqGspM3RjqzYRLwnALjlA0pGZVyAkgzSKqJxncjfqysme0fWTjRAJIpWujhSM4gKwjUcWRduA+SPEBLE4cOE+hnCR4bSf741eCeQuffoe5cLp/Oo6A3IJshG8NXSceDReMklEtucO/7nwmuCjibQaJEe/YY8/7829RnZ1oCz4ao1OpjgdWrnv3kuaDqdmbOgtTql57uKm9/izjeZcMWXev2zS48MlN4vothOcK1y/a/t4bWptiqTjnU8bZLYX7P/J1MxZ6/Ssf2TdnolbAXi4QItr0vH2ZsBTd2SRlaT1w94Ba2zEzi6aWzDve/3WzvgbO+WMdm//102/efNkmlYaT+d/72I+ltmCLJmxhadqeM/PI79770s1x/cQcyhVHyA2f+nfh//4T/a53njfmw1qaMSdxFPiB4A/BX8ehcjqlCKcY5QY/PUnqn3/Jpwu+E7l1gTOthoAIn9VAyk8Mj/ekqC98n0cJOAIg96ZUuvUV1NQqd3oNbrvqBzuWOMN71+1lfvYm683IJDNq3D942LnG1IqQRstGi+jJHJVVIVvohnLMUpAklmEXMqqh6Wo2A2yCF0WOF5Ro2LOheK61LD6uDqYI4AU+pMg8D10Vks+ouqpHSyLerH/kH4EnmjZUS81r4BnnMqIDk8/kgTIrYZlBWzFY8MZQqC4z4LWoRETe6iihsGWYekEDCmsbFsSGlyC2PC9wDPydtFt62rcL9OmQfByeRvWkq+VxfTTqn6BzoAgQIPBCOSoBRQPWCMHiax3CiRzkEtBTFvkoGgP3YnQKvLp9wnH4phcBcMb/4R9Wfs8T8j8kr7g0G/+A3ziu7QINhUhreR0yXxAF+EZodRxfB0wROT3chTRChIE4Ag1Cou+t78HXAE5L8ZXGqzuY/301UCF85nFrwbTTM210QA5ls2TPXmr1aqq7myoUqNJSavZsasZ0qq6Oqqigw+Gzde4hL3VcdWQJIi+GcOlWcMOH6+p9nb8ceLGLf7su3nvbI8ZF37HRKPmL/8eoGm3buIjUdekRk3bckLL6s/dvfgQ3CAmcLgsct6E1dcMLrTUvb+H7BgLHEbDq64wZ9YRl5L0tXO+AWRLd9vn37LiuChcFQ68U2iuasjnaglZ5ctXycUSYkTVbkzWnqU3bMVs5W62/CDAOae7Qp7dklGSemLrOUSItHJgT27+oYmT2VkuVj3MrwvXj38e9QOQ16m9/xA1kTs8QRSQPXm/fvghVjK9tZ3/8WiANS6PkY/fZdeXktCHvC0UyS33nGc5f6F0RJx+8257TOLZWfRIDBE5Bpw510JsOsUd66EwOTaCPRGWCzGl0EpK5p9UpDRWW1vTGoGiGZVGWQomorEhjEbxXDVOE5kaWJFkWgWNYhuVLU2/yH4urW06kFO3FULSlWfl0nhNYQRKBnZm6GU5EJOBSpn3Z1WnnBbwMmBVwRKSJSgiIlWWaaN6SUMDzDM3EwWicqYkDjlIIqgKyMkwX/Hfub+ip6fAEEzT8z/Wegh4aXiGGKeCp8DwHP0gBXQJsz0HZg6pAcOegJ0hhJCHTgPyZqmlD/oJUCnSFkCrkiRS40BTDsaGoDK82CgZwU/g68I1sywneA4GjqgxIJQYNXwwSKEckTuAc28VLnvUTjmFhur2fcyV+3PHqDvZ/Xw2aqv/zuDX/HEwxkyG7dlOGAWWUyuepl16mvv8Dyjq5DywCEtPYSD1wH/Xgg9QNK2lhlMESyE01b+gFFS1DhaRTmCKwgUMt7t/9XUvceOUjKwrKcI+iiLcRBJqf3UvHtu4XsiqXztKqLme1us2H5T5vfauHg4/fsPpjt6TLT+hbLgemHkw++hdPCsdwr5GxwBWF/JI52ZoSS2AJR9sMY/FMLswmKyP5KVWd02O2Z5u6iPEDQzHzY3Nvr7xJYifWEPYYADLgx68yr+8cZSg/ESHvW2UvmkH+84WT5mz/9N3WrPrLMFIMjei/P8XtPIJlLx4iv3OHvXzm2Vv1qwGQk4MZ6oXNzLp9rD+gfyYghS7QD8vBiXzEnF+dvnepWVXGhuNRJRLiQPKOAVcPU8QxaEYBqiiirsW2XL2gAcmQFBFtFI+cPUEz2YGcltfilXE1p+meiitaHuMFTs2CDJaAX/oMaWKAhMoBmugC0QVSq6n/P3vvASDFed7/T69bb6/34+7ovYMAFSTUrGJVy5blFsdxS+IothPH6fml+O/Ycew4cS9ylW3JVi9ICCQhRO9wwPXetu9Of9//884ORxGgA+7gDvbDsrcz8+7szDtv+b7teTJw/bxru4gcshxQikRUGTbDs4pfJjqYGMFRiANDIoPHpUiF+ydqz0bERCXxIkPGqUEmgliB/WQsn6HVoMK4nbIiND/8Uiqatgzb/SrxPQPXD1mX9IMKHHE/wxAnOkTmIWLckRw7jitEc2KRCEvStWqSmamSStRSNqkLMg/ayMgaEE1wvwzLwsNiBde+kXueM+eAcWb9TvbnbqMWLvyTd6dmh4Z90TRVUkIFg173AKSiVApv30498XvqtY2UrlGKQqXS1OAgGXc5G9OmUXfdQd15Jz17NnXq5BoQ06QXlkKky/Vk95VwYP9+6l//nXrxRcpB+z9684sfW5Kva/MASta+7uc7Z/50PZvRcnvMooK2VdOf/fxNpjQGhkBohGc1pa752jOhHaeYnr4woK2cmVJx+Pqpu+5ZHA+OweWNIZLmVHdlI21D6ZB8dE7RyBjuZAQa3dVK1dqSNUVi4clF8cQhlqZ+u4nd13rKEuYc9eWophhvPkgcwMCmJOC/fsiqKhqbhs//PsVta2KgDgv58PtvGGOl6CAKcmFKI7M5w34y13O8SWWppzYzm/azJnHAfWYQQsQqH6nliRlFqKsfWp1ZOQsHIgHilGV00TqZlCLAcZxPVQSBAzmTiWVzA51qUBXlkwyK0mTlbzaRoTANShEChEpDEE2mbgqKICuiq3UuEUSNOciwLEGUBEFIJpI8T9z6negFJULEHcZ1cm0mWs/olm4pIYWMJjvEoZ/bezo2sgC0DZkHR2Y2UtlUFhQb+WG3gxB+nBjygUsjbhZJnx/8NEhVyyLqjeNY0JRERLoXSZJX7hOEPB85C1FPJKOrR8nJTbL4Bk7OiTzoeEs33Z9wlSjIJdjvCiYQTmR6JUjsk0erxxlQirnhD93W561e/76922p/8Htilqy6mqqqogb6qZ5eMrg8MEB195A50qNHFKmaaqqxkaqrpTieMg0ykkjTSFGtqmq7vpGfP48vCo/cKd78FvX5L1D79uf6KR2/760vPfDmzXW5o3mucgoHsnf809NFm/ePZAzM80//4i8P1ZMFsBcDa+OlLx1b+Ngm35F2UnaMEbZP2fPBa1/52IrLv+QF4ZqmoYUvN0ld/fxAzJcyRRPv/MA1b9479+Jt2VxGQCDeXLq2XC6FstPbNfFIZqnBOD2cpLIG1DLULzacueVQXYw+faddPEamJ77zDPv2IVCKNMfiO1c471mOxqQ+gcxxpJt6cTsbS9KmTXoSblzoXDMTk/W0YwqI0f4otbuZSWk0RGDPMFmjk5PUAM/ihgpcHkEhlZJFKpGljnXTLT1UMuVg0Iuulw5eYD95U2rRHEnxq6cMW52TS732+SIhQ5hkZEPIiQkQHJZOOqjghk/qRMUMURg8SC5eEsKlBY5pJ2MpXuTVgMowEAyi9dKJRd20OA5UophKJgSeWPghXWXeQRcifkBvkZXdFAPKgRNAojEM6EXixls3HddtNIQha8TJEyfCLve93AnOwXFlRqYSwnlMjfiAAd3MScSCN5wKfk5UBDUgq35F8omiIhJtKpOpk3A9oNJAxsG1kSt0dRu8uy8y0ZBcc65vcdS5zQ1H5gsQLejeNS/BFRCFyktcroeYE0j2ggsGrWyBytYtQzNInyvRpHQymobnnvv66H/3AmjpZfa0UEPGUJ/eH646vGbzDv8L7tTDw4epbduIbmtrI5uJBBnVGD2quu/pb2+4b1a/ZEWef1185gV663Zq5y7y2rqVXb+e/+1vmO/8H/36m5Su0xXl+OlnqIcfoTo6R34FilXE0gdunJHbzHOVk1W4QtpXunEPWWjqQiMkFVfuX1isJPQFBxIYCh/5Qgwuzt3Ysubrz0rtPfA5es281vfdUNDcz2SyuaMXDG1aokMPLJmWDJzUwr8c+BPmnd96s/KpN9S6adrMBpESBpZM3XH7zKTfW6AzGeFo7rayG6uVqoksEwGRp8I+qqKQeJqeUkbmJo74nj6ZtQuc2bX4HfbCL5Cj3XRrL1GKCNODCaqiCBUFz/CoIScNJaj9rXQsTReH3j0tNHVRP32JO9rNxDM5DUdMDk2vJgYpxxC4qtY+6n/+wO04yhzrobsG6Hj6hHOaoIq+8sf2qtloTh1urCTGL6dV4SWN9pIpWY4yj/YSI4NQYVcV4dVznaJCMmg5+gp0kilFAO4WE+tURKqAvAAZZBkmaOVcFxSUQnDv8GJ5VpBF2SeD0krFUq4EEdLxdHIoSWS1O+o36li6QOBKdcMEeQU6UdM1lqaI3+p3PBzYJJLHBY6CBvKUGRl9JmrYJPMyTRB2esYwsu4rY5jQEGNI1UCsKpJuQaynTeIJJhdGMyGwltFhD7zgs541XLlJ3CTSLE2s80i8pAgCxIzIw4V5KtAVrC65KxoV3p2MDgjufc0l92Pwc+R5EhPrLChF0IugX+EiOYGsfCHHSWOAKMhMPEuukCVerU3NAvlLbh4aEO47ZCYPMuBNfs7dST6ci5PDwPfczy099J4WOmtnM06mqq7zpjd2S4ePu0XJhTgVJEvZokBiXoMt8rzpHPjkXb3LphYMaGw8AUezFUWb/vnhQw9cc/TWRZurzbho99QEt79nVuety8qbh6WB2NCi6Xv+/L6WW5a2r54zvHI2nMreuIH+2te5n/2SNk7YHwUgunkbZWZMGS6SJ58hkjxjDk2XDJpVL+2AqiC3AwtCalbdvqXl1Qf71v3db+Y/tlHJWi1Lz7sTGtqLwYRllUaaP3r7k59e2VVfUDSQDR/pOnkNzWhwKCbN+lJcgLyzPpsRcAoPFkRaq6q6u0vbm6s62ys6WirhQ1dHeWw4qGUlyIUsgxl2bLp8zoaS0Jb9ehs3ONwxu/zpP178xh3T9i8tT/smt0y8vnjNrOB0KFq9XRMYty7wXqBsEEaDcca1lkGW68oitXQaMZQ4hnoLyst9LbThTumDKrS1l55Vfcr5oWiPpqhntzI/eoHbcoh96yD79iG6vgyFfGdNFIZFbTnIbD+S64TyAA0XCeAppWcwFXnB2A71h83s4U7WXWWaexFACFQX4797xFYlEm/wi3Cb5GoxItZgkubLu7n+KKnkOI6dW2ctm8X7ztPO9ORTioBNHEYTOcWRYUti/8Y0TIgR0BkgIEjycyOQ4VgQDJl42l0pIuopHVKipEoQGDQWyJGzPfgxASEEChbEj8ALlmXBIxMFHtSXd/jdgHuAGyTSjQh/IoiJgiH7SfIgHyiaJ7YHKC2lw11DMFCTpg7KifQdkhmHrvUcstzExVVaZJU0fAt0GJz5ZGk4rlFxXuS0o/twIe5I37AgcsRGqNvX6F4tzQo8XC+oYUu3TNMiMzs103CNRRGPhRpZ8AQ74TzQKjA1m6hJCtsGmdVrm7m5vRA/iHwgm6RbGhob8OvQDoEvwn64iMPtDpQpmq1pWKuq65o61FNwqBOLohMO2uEQuU7DwDyPgn6rODLcUHL03mve/pN1mx6Y137jPFRe9tIDMwfn1kiBiJrQHZ7d/ci1W25uHChTB8oUko9z0HQiwHctbWQYbtuH1+xdGOmuUbvrg62NwUOzwvuubxxe0MiYdjCqj8xCyyEkMsHhbO/82kxg/OfC5JnwWD5p1oYjXDyZ28wsm/f4o6tNkS3oT0/beIQbioblyNu3Tc8dHT3JgHBgdd3uddOPTQ0hhjIFhpk5k09pZkAxiwuM4rBZFKZkhc1k6Vz1fiZ0Wnw7sPzZwjuei9yxvmDdywXrDqkztyqLDsRmbR9e3DFQlYgWpuKhbDKop/2ZVCA6VNDbXdbTWZZK+hFiJFnnuPMTpqMHStHCniTk6/Ch9ojGmCJnBVSIN+/wZIOj2UXhBSuKlsB9ebsmD6BbGiuoqZUoEqTKCqiGCnTtPGIAPKh6AcaEwgARdke6PZGU1uikRi9oQDnVBDKxrZ/64Qvc1sPsSF9dWqe6h+mZNWTl9RlJZakNu5mB+OnCK6VRc6egs33rAgCl+PxWNp4+8XBBIxYG8Zw6/MB1TmHQ25kDMiRUc5mE8eoednsTa1nEjB2EWbcQTakWoXr1dNLomGTzFEcAxaCqMsgeqNGhsiedZylNlEUlqPDCiSiAB28ZDqgoOGpkDTWoiKoI8oJ2hQgJQaw3jDFEumNsmiaIPVGSLBP0iMVzpKfuvJ4NkDsVaBqi+XJFce4E7mfQebBJJBHphmRBI54czA1I/pAP8D/Xe+cN2pJjkxESIW6vMoWOLwYyLa8DMdepSP674Rg6GAlAVoFHTzopRU5LG6AQSZoA3DjIhXWBj7QSUCBVaBkN4kwJKc++bv/6dSHuxIdRdOX1W6YqXY1vHIUvOj4Fgeofjsu9Q4ZPQqGAVRAcqPD3latw1DufC2wEKaWoI873DRxdVGmdowKCKznLUxE1a/brbUt/uSWw54i3y8UJ+J/5p/ceXt1wti/muap4YH2i6t++pzVUCf3R3psW/+6PF9ocU7+v/45/fEps7Yzfd+t3vrTSC3oRMBTjyzpq2hIMm7UQ6yApnvE1tU89MBQ53M0Ox2jDMKfUDE4tHSiSshKjG+LBlhn74nNNh0PBIBTcZEqa2yWJWTZaV2JEgjztziaCc5ORAdK6dWjHZCyDMhnOqqzuapjeGgilxiWZY1x9NHrzvz1TsOcYbGk15W89eue2VRW5g5MLKLVmBaZfX3Ktyo2XNc0rA9Mii4Wf2+otFmYZ6ssPm7Ul5NBwgvrBC+yhjtNLakXE919rXzdvpL44hfZ+6t9/xY9MFjyZ+9fYty07czsnV1eTrq1RoxnUX/+AT3h2KKl1i2wyfF9EBpqJ0ZRTfx/qQyNrHm01f/4af7Qb0ZiSZfamBeYd17ChMLGM49aBo2WyKkWA5zlFAbHIwQ2DaEjFyMpcJSArfhl0pBeIADmIjg8koFTwhXycwJL+OZoxNdeFtDT2LpBBdNikzwqLkmxZIGcs0nPnSjQvxJhyXO6Qk8Mv5DbH6bcmFHCnBCIQj297e90pCq4hSZDO0DDIKWlTN2GThM9FlPtFN9bItyHGcq6WQX3CHkEWXtpK/2ojn00P9VmDS27ZVlo+QMKNgDEDdRoktLNHNeMQ5YpYkgK9XRcE7aD6w9GVP99asnk/1L1wTnjZIf8zf3tX06opF3nyPFcGBSbvO9hiRYKlHUmZEt5eVhg0+Vu/van8d68yhtl/x5of/+NNXtCxhkE4HDWUoRSjaZRlO+FgttCflrnhTODQ3ml9PaVK1AlrIvYHMEOTMSB3nR+kW4fnMM+7K+JogXdXhSFsEW9bIBaRSVspNmPTRkFhdNrsY8WlA2M4kDcCbzg3/NeL8x7fEl93zabbG/qnlcWKxnRy2aWiRqm6seS6QjFyNRT+F0nWoL7/HLvrmKcI//h2a8VMUh2AgvzD5jOYm4HqojCIl05H181Hhe8wJ//yDuYXr3pLV+ZNceDkR7u9MzdWoC+9//TFjhmd2nmU2XkMGk10fQW6bi4ajQFwELgvbGeefMP7IcgLX/1jM6h6djjeiW078eHsqzuZ37/F6XBLDFNRyPzFPVpFuUqcBp9nGpnEShEAsehTFWKOG+LFtEEOshzrD/mEk5dCu+gZIx3PSKqsBFUtmYUPlmllEml3GccYj99BitN0g9j+5jjT1EEhnm9Pb56LgShB0lp7B+/YRySj99Hl1EeUs5KDjx1zDh++Ze2ervvYs2bKd4Lxtc+0zfrZK4jnDt2/erimsGHPgI+Tt95cfSTiXIC2oxHmTYcBFZu7DXhjaFPmETSK8kkrTw7S9KFBt9EOdlj6pqeaF/zrz8myeooanD/lhz/8SC7U+OJmPwcx3R1lh/ZNy6R8NMUUWmGJEojJVRn7RLJ+kwR0M1xZgb1qeqaywMm17uHbUIrvbBV2t4hDKWjNOTE+adCGJOsz5x2qqu0aq5UNI7C6VbvlKCVJXXOrDHmizlDEmLbhuVLELd2ZUFn1hpI1MwPT8hXNaNBN6ocvsNuavMj8u4fN2lLqWDf10/Vs1yBp/cPOa+c6CxrQD1/kksf78FgGT6tCn3/gFAtoCFGf+RavGV6Yv/+gBXv++eeeAqFp/MO/PMWwLhF825hntrDE1jBFwzlBTT58o1NRmDt+Zvpj1I9fYo91MfZxt9fz650/fa9ztqeNEDZ1q71D++F66Vi3A5kNct9Hbsxet1CQ/coFJJLJrRQBURRUVeY5DgqVbErLpjVJkZSAnFuQ4QUipRJt6KaW0JNDSdknI8rxhXzQrnUsFC4JkSnXY0dOKQqCZNs2Q2PenVSXZ9IxohSpnbv+ovU/ptYaXWvnd9QXmCJd1pUp6E/LwylD4vavqG6rkh3J9VeFEG07hYPGTd/dEtyywzvRSQyvXfaHz68dLM4PD+UZBzDF21iKZ4oGtOJha9Gv3/a9tRMJfLq+cvNDi/e8Z64XbDxBDq1p0sG907taKyjMSlgMIb/EcTOr7buXZkqCpCvRC3oc2IZqjHGdaBE7DTZZoDecol/YqexqE7IaStDpDJvFNC6p6G+Y1hwuSPCCdf6V3aQkkMEf/aOfil09yLK2fvT6Nx9ZbhPnW6czKzD95rK1ApOftTwqMjr1309yR7q8lv//+4jZ1EX/YTObyOT24Moi/Mn32IUh6ttPsXuaT1Hn//xhs7KIfIBWDZznu8+y+1q9ALPrnD+/xxlOUl//HdcXJadSRfxfn7ZOlve9w0RHjijLHAsbnYeucxSZSFgQmpC24Su5FzSr2vqoxzdy7f3e1cIvh33Up+6yGoiryDMA2ceynGxc27iX+tkGATkOw7IVhehvH8oGC4I50yLni6cUOZ64iLZMYs0ud2CyAIqQiEVFgeu3iQ8REinIJsrPtTVz4nnAndkWGmgfBGmIKZyKpuD21aDqL/BReMyUIvwKxKFpmrwo6boOBaAoXGZLEHkuDE8ptrRQO3b+Rcu/z8ns9Q4AHHeKAUWed4oLiR3IdJbJZmnzlKXKJ6NNq/vtv9zVUz9mHmDzXCWIBirpSsoD8XR5JF6o6CLjQPVzqlzyJYwlG9rn/OoN6Vh7bnkypMm+m5c99+c3DBVdnB+0UQA/qGXl3q6So4catYwsULzqKAolh1R6To116yKtOMKLokiPzMOh3X9QhruutlzFCFqXrNY0ddPSjUzW3nhA3HxY7I9RGUrLsJpFWZh2yiv76qa2hSNxnrevfL2I8Z98/BfBnYfhY/O9q1/67PXvNC0UEQrurry9SDxnr1SekwCF940niFEbb/tUGBrfvMS5bzVZ5gJp79evcbuPEWPdOe5dZd2+HGcNqqOffmE7s7cFTkJSoSTgj91qL2rEiQxZE7Ov1Tv5+6+3qkuI88DcSPH2Jvp/njr9CbIMdd08RzPx3mZWM2mewwV+XBbBRUE4Gw0/4fqqJnAsWeZ8+zJn7hTi+P2MOA4y0mZ0WPvPp+T2PmI9QBTYP7o5u3wOsQZzAR2KAFn7DBpLEEWeJzaOT5r2NTmAiyWTz0jdzZCGKctCQZNNaRBZnNuZ594MiRzyIgtnacuwDc2gHEr2SbzAu/oSwRfHqNDBcD00zfCCYJoWSFVuzMdL8lwSWnoZktsTSaqvb0X09RKrH3Zino8tmJqcN9V3tCMXjIAQk0ozyRSj6/Rx7yxQScemVx1aN7dzbmX3nMqhmdXRBY1Hb1nQPqPIEvJJIs/owDiYtGfs6J391M4Vj++c89stNYcHiw/3lO1qLW+N+m0uWaA4HE07qChur/rNzvnff4nv6R8xrIj8vp0PLju2sHy8ZaJlsb1dZU0HG9uO1TimrCIlgH1+Tppe4dw0z7hxgV1UqKh+RVBEXuCgZObgnR95ufO4XSMMZEIxcdHE86IgCFxtkVnoMzMmm06LnCNwFJnTGEtKwwOF2bSciAdsi8tmZS0rZTMyvCwLqgGo4MfXts4lhaZ5Ual5dS+ojOY105uX1JB5zyfBUuyNJdfVqNXedp5RADGYzOKjXSB4Tk8ofhmvmOHcvhTJ7ppln0zNqkXHuqnhlKf84Cv9cXrHUeblnWxrnycTWQYvneasnkOsQkLaG0qcWF69v4051MF0DdEMDXqRiqXpLYe88p/nSPsKgPwKp+ocZEyb5F3boVMa3TvMHOthugYZ6/i8SYHDaxc4ty93plaebRoCnBDblq1n9U372M2HOZAjLMtNr7LuWI58gfMwtX0aXp8iKEVJFOEWLcvUsqfY45gUgNhVFAluAcoRUIo6KHCGhiLJthwokniBrDuGYKT4xLRtOInhpKSKpPNPI6scaI5WFFn2g9y+WJUM5zRMGwo7QZRcx33QPriQzt48lx2vT7Gjk9qx43NH/mVuZi/muI4bF771kVUzjqbnffm7XrizkKks2vSlew/PK84tR+cQBTWgIbI2fealcHnynA7GVW3JNd9/vXBPq9g/BHLQ2+8CVZlWEu6bV6tXlYrN7f6+RFFzP5NMe4cpKnr90o33zuqbVpqMjO8SjWTCd3h/w1B/kaHJEpZAJoqYL/Azq2boi+qtimJO9smCJBL/T6NTcG5BTXotoEmfSWV7Bu1dLdzWI0J/lDFpO0sZaSaDaJtmsCxDUQ+NMq/CZ1iHFyxZ0X3+tD+QVn0ZxZcVhMnd9Shq1iN/9yI7FFv/F+uOzS4+TfRP9TXcVXkbS49F45OcOefq9mLrwQkO3GLnIPWjF7i2E0O6RPE1VqJblzgNFRgE4giQ7V7azjy+8az1OMPguXXo3tVOeSExgAYnJ4a4X+ZA6nkhXHLdhLpJNfd4++tKcUBBe1pG9eyCKn7gWntBA5ZFb88ZcWzQP0bvgPkfv5WH45DyaUVmP7pOWzZHkNUL7FAEXKVIUzwxDk1MFcAuXdPsk0fWJgkglhVFEUUe7oJ0jCKsZ81MIgPNUzUI5RTZ7wWlGeRgUzcT0aQsS2qBD5RlejhdWBm5+O4/VylaDEMMgyNo8LpGo71jeSYVnlLs6qK27/hc0z/P1vfv+McPb15TrqvCe391bOr/91Mv3BnxqU//3ycPTwuc1gGQJ8/oiSTQBz72famt+xyWrol9amJ6xoai5+SkhmbO+OnX7+svdKfPjhuWyR47XH+sqc62eAbzQeQXHZ6h2cZy5+5l2ZoiSg1Iil+BQhgCX0AtRRrzukkmoGf1dMbZuF9cv1e2HMqmHJMydMawaefk27bhn6ty3J5FDCU9wziBUKq8qressk+WjdMuYcn2IalncOeamkzIE9OsjaYeTU3dN6gH5SMzC1orx33UfjRIGRPaCYYqnlae0BT9cM0DFcpZJqy5kmg0lw/BTMN2IBVBcIbiRR5qLu/YFQrc68F2etM+0uEH6m16FV40FS1oIBa2TzOHgjCZKfidZ7h3WkzMsW6Rc+tSJ3iSkTTbIaubH9/IDifPFfurZjnrljhf+TWf1k4Ek0Uy6BxLkW7F3B64nnkN6J5r7PIIGb8+B5BfLMPOJrUn32Sf2846ts1w/MJ6+4PrUFkpsQHnhTt/6K7OTpYYsGZBHcLPwEeEkHn2iVYTGdcrtEy8KpNhdAxJPxPPmJopKqIaJkukR4oqyBjZlG7qViDiZ1jG1KzkUDJcGuIuevEJiT3LZlgeIYchvhLykxQnAVARm1D5kCVi7qbbqN6wh/39myzu7SVK8eA/1NWkv/+DD5kiyan3/8tLZRt28RbiyDQGb7jZKgxnZkyRj7YzWW3nD778Wv3ka27lmTgoBv2JLzwjvL7F2x4dmGGsgNL/3hvWf2rNADteo0NQfloWOzQQObR3WiIWojEjYymAfCLN+BXqxrn6mtmmJHGyzyf5pNMWF54vUJI7NtIzWS2t2ZbVG2We2BroGmINUIUOhVwXTcdDUpiGYhdZnG1AMUzEAORNchiTwSIcLozWNbRXF3Wrdpaz7VWbB+d+7TeWIm74q7t2XVubq+cDMf2mr77Q8DxZjgaRaTTU7r1jwfZbpqbDE9EfUoVcdl/VXTJ7thVyTCKaCBQE6REHDO5QKcQI8fN3PN6guNPTRmwgZmjEJCAn8AWlYTXonpMEccXm8cBXJ1BBNPdQv9/MdfTT0FBxTTxRAkfNrsV3XWOXFXjBTiOtUQfa6I17uY4BYgrRXbt+AlXCj95n1ZRQR7roP7zJ9kTpgEpcUS+einPxHU1SXUMUtIRKw7gkRL1rNxZ8BTmOltbbu61vPyf1Djk0Q/tU9qFrzWsX8ZIsXkw2pAcHByEjG6YJmdDbN5khPYiKRCxyuwPJlm6lYhnLtHJ2Fk9oasgbWdJUlX0y5B0toSOMCspCF9/9B4LbQbQgirqus3ReKU50oAiIZ4jjvr2tdN8wY7klajpL2YjOmcLH/f14565H7O8NfnlOW5VXIrM2Lhs0F2ztm/n956hu4hUXOPSxW5/9k5VT9/arKXPHqip80Wkpz9XMnb86MuMrj3kbo8MKB3qXTN17/4qmuYU2P17pz7K42FCwraW6p7OMsgUecz6sKEgM+qlZVdZ1s/WKCCXKguJXhYurnE6GWP3QLD2btYlXJqpziD3cxYNqJBUwHAaNSCbyYzikmYxmMekscmwQiJRNW4b7chjbFY7W4uHDn9j6/Rmd29mU69KGpnc/cv3Gj6/WFQ7OUtGr3/SVZ0s27SaHXBDH9S+Z9fb7FnYsqNJ8E6s8v6Zw+YrIEo4588AotGGbth9pXNDIuSNqoCRs1/U/RCbPs4IiwE74Zxr2IEhvni2uLOJ4zjV1SczNmoYJzxG+ltvjLg8lXxhRjaDg4Z11nazCF8j7FQ20PLqHqI4BJpqiIGKmVaHKorPOFxwBIg/05Us7mGPdTDJLEip8NxLANyxAy2eg3NfhSZk2cYR9MQok1zuWiGrPvk2/tJM1TMwL3Oxa+5F1uLKCLPm9mKxIx2Mx23EMXSfuK64AaEoSBUUhdnNgC5I0saQYy0CW8IVVkeQNL7ocG2eTmmVYoBFpmglE/DxZZ3CxLSfdMCialSVF17Pw1POTFCcyUM3saaG3NzEH2xm3OX0GrPiwGTu04JaddOMpPTSS7tz7lQ2VT7+R61PEDPPU1x85vLo+dzRPnosC40c+8bOy7ad45TkHWJaHlkzfv3Za05qpieB4qRnk0NHhcE9naWdbpaFJIhZkLClYElhmdo29uMGcUWn7VU5UJEmRuZN8ZY0JUBECpCVuE0s6iBg5Q6bpgPrBDggbZNk4pdGxFB1LM/BKamT8rnuYTWYZ3WYQgzSka5RmI31Nz5t/vv7/Fce8Np5WV/HMP7y3ZXaxYDjrfnN4xo9fYmKx3KERzGDw0HsWHrxncUetn3QoTQBYir2r4rZGf/3Z4hmkc8u+tor6CkkVoDLK2dhLDqcciDnbKayIiO6krFQsm4wmw8Uh2S+BHIdYBfFnm1ZsIFZeX04hnIymBFkQJEHP6BD/oD8k10lBNqVBYEmVHcvmReIdd2JEzEQkrVEtvXTvMOnACqpk/XJJ+N1V5nkBzzeTyB5pt37+mtDWR3qCgz72vlXm2iW8KIlkQc1FQNY+Q1qBp05WEB9vK0xqIBvAO1lDR4Y9yAfkYMt1vMEJHNxpLhhIbDIbQ+Cg4asGFTLb+qJloutOGHMcTzwNIxtk4tiWlXnGCtCIO5vp323i3jpI1q+NuPh8J0gyQouafPX9DHtK8li8fXjON3+fM2sMtH7sji23NpLVmXnyXDTBwey8xzfL8ay3fXawIMSXzn7ro2t23LeoaVG5IY1p5XMchKjhofCRQw0tR+r6e0qwJQUdnw/7VEaqL0XvWayvmmFMq2L9QVn2QYNc5Ii3+jEu+uCEAJTbcHLiTV/kRVmUZEGWBUkh74oqhANcaSFbXUI1lDkNZdZUeJVb0yutohAaSgiUJXCIMxlnIBhakdhX0tuau0Q+nqIqK5rnlPI2mr/+SGjHQXf3KbCGUXyos6wtppcUDJdNCLHo53yzQzODwjt8hhwH6vNsKstBLecajIPIw5h2LGKu0jJsQeJB/MFeI2tYhqUGVZbjQPwlhhNEd4MgNx1/2Ac1WmIoAXUlL/CmYYLW1DMG1K4QA45JVCM8GeTKRziV98N53oHAUyANGyowvKqKqIByUd2H7wQqJ9IMiJlvHOB2NzMOwvA068udu1bS/qAEMvEinw77Z3/6p5BuOHflxRUjFuFGIOo4UH9uBEGyti3LNm3YAa2lkSiDvyAcWZ50y45JGjctC1OMIIi2bcE5OWJ5J595JhCQupMZav1O5lcbWNCIPcPMac46eRYHVEoUqKIA1VCOFk1F82YPcMX7bCZ72pPUOHrRTzfmPus3rPnFX6wwlLzZ2zznD8IV/ca1L7Su+O2e6U3JgCMIvLzw2f0VbxxgyQqDc2EF/bv+4p4XP7akfVZpKjAui1cch+5qr9izY05L05ToYIGhSypSC1BQoqRCP3PLguxti/WplVQkosh+hXQlil6p631/rCGnPhmG2GIkpnaIYR1iW8d9kc+SzPv9QmGIKS2gp5TYjWXG280KjSg5monsbbmh6amIMTRylYEM2nHrDFPm9criirQgdvTkxgpOhkZY6RmqPBrNVJcOlfpSabX5SO3BPdOPHa5vPVbT1lzV1V7Z21Ucj4Z0XYQaRRDNcS3+w0J4eqBR5VRv+524k6xA8yk+GWo6UIeJaAo2oa63TEuUJTK4TOdWy+oQY6IkMhzpKQSlSMpKmlIDCtSlyWhKUiVkIzgDOaemcxxrG7ahG7JPApUJz4HlWQhJOmLIPV8JKmJygRHKJLWOPvzkW3xGx/CIgQdWG1PrRMggROJcHMctb0NGEwTQiYahk1Qy+YFoInZzJDJRBsgmtEwyC1EWKFAhTcNRL9zY4TiOZSMotODnbFOHFhj8yngWFHnOA0jUpkXtPsb8eiObm4A4AkNjRaKun+fctgxJ7xB77ZmOF/tejZqnj0ZNe7vjrk//ILcotfu91/38b66H3Jk7lCfPu4Mxb+NIX/qO724tWL+FMgxv//nQ9LkHf//wrPEQiAAk7dhw6MCeGUP9EVKgUoxMST6k8oiVBHpGpXPHknR5ESNIrok1haxc8b45kUAIGZrZ3qX/ZL3Q3M9ZhsYfO9Zw6M1PdX+rwuyBqm7kops/uO63n1sNHxRKnN5lz3xub3DTNrlnkI270xld+QNaKMvIe8MLf3/NH79ROxuRkShg5BzHO1rIDqz4MpXVPeXVPX5/huPP6njtgqlSKm4pvTEinmU9hVvoJQaTmUS2pLoY6r5MKhvtiwYjAU7g4gMJX0gNFhJ/w7aNYv0xUIH+sMpxfLQ/CmqbBWVpWsVVRXrGGOgaDET8pmYKkuDYoEgykfKIltbIEHZZQWwgAToSzmPpJsOyoiJIikgWF1E0w5GBunGVy3lIkgPlplmJ4cyPXxW3EhvtpPk0o8p59D54pj4QJG7Ai4KMPsMftxOOIl3K8NkdvZ3sYEwsYINWy5maZBka7svSiS0JjkzOIAPTYwjpz7dtmmGhPWtZJuQPstTaO5jnMmNYVFMn/evX2Oe2cid3IoJGjASpeVPQB9bay2fg3Mzs00haqeZ0q+acvow0VqxOOxhTugYonmeLSlquaciK+Qd+CpKOEOSEfHPpVGiEA0mr/Mjgmqea1v7Tb+X9R97ZfTUaoGXys6/d74yPNROQPCATd22dFx+O8EgIYn8IBwOMUqCwU0qd2xfpty8ziwpE2a8oPoUX3XGZCYntoI5e55ev8Ud6WA3pQ3SC54ybup6fP7wDhZWh6ZVqfzx36bixYecaYr/aopzeAN67qHjfLbOrh3HgQIt7nBrkC7f5lzxe8v7XgtensrIshJA/oIIgxIqCFRmLMpZESuQojoFng0FpiUNDBe0tVcNDEZrGLOOAXoQDubNdPGE+2OCrl7lzuQZFGMcGYojMUDShRuQ4zrZsYo1ZAEkn8gJUhZTrI4cD2QeH4AV1o+IHuSfquuFYUGmacIhhGRDcBaVh5GAtnfWH/XBCYj6d4wxNVwMK6EV31I7NLXDR0kY2lXUcREal8yXAuEKkDtZS2tEu6sktAjwgmmGCPuoTt2SLStSR6XaEUzXjSQPI7y4mPaUI5KQVvJ/0/ckN3A3cEbH979r/ZziGzIK2HFEmNsYhasZEa+cgsecgjuWhLWVbpkByYD57XDpG0mw8TQ0mqIE43T1EdwzQPUPwgdl+hH5mC9vWd2IKF8/haZV46XR04wJ0/XxUFDprwzdlp5szrdl3KEUQQKnqYh8SelfOOrZ21nBpQBOukIwzJvAmuv6n2wo7o2ZBIKNyZ43fqwqEq7u0aW80L/zD7mU/faN4464L60rM0X/j0h03Tx2niHVs5uDe6YN9kMKVkBOQKaEkgBdOMa+Zod80T2+oYtWgSgwlup1PE7asg2JhYMh8YhO1t4VNoswwFaN5vWpm5zXyviBrbfvgqm33Ly5uG/YPpmjHab1p/pH5pd43XXjDXvjKUeVYB2Tspsi8X9V+6Nkp7x32lzuhiFlT55SVK4wssWKxny0JMH5R8As8T+VW+SgSEnkscFBMYDadkXu6SuLRoGkKomQIY+S0mqf5el+dj/d52+8AfgUkIJnbyTIcx0DFp4YUEHPwwRdSQecdf3AYPrvW0QVB5JWALKkiqH/YiRGG/YpPJpUmxjaIRssGLQIBLMNS/CqoQ0u3lICSjqUCEX+kNAwClBglQthxnGh/zBfywy+6v5Jn7IGUCdrD1O100vjZJmkgSuYMcDwDmXThVLJYA9kOCH3skBrSlezwytVTNMgh2yIrK0gz73iKPFvC9Eafr2B4nlMVGaQbRJXbZkKQB4ysIcr8GE67Nk0LHpEkySZZjGdK0LbMM6bA44umqL4opUhUeQGZSpgjq1O7mummTmI9FchodNagLIcyLGKNGIAvZnTKQd6DZhk8rQovn+k0llNFQfyuRqp6tL4XetcPGIPe9kmwNgplKV3ms7yTF4mn4ctYn7rx3x1BGFg6dceDy5vml4xT79ekQM06jQeGKzbuLTvUE2obYGMJ78CFklg+9w9/+57esnP1J10MQwPhN19dwVpyGAVFRrh7Wbq2yKmI2KrCST5VImtWJm4/4giGbm7bp//f81LM0KJUzKGdabOa6qe1lmSTcsbsq/TRmCrqiJU09TnIGZhZMVR7ikN2Qbdv/uX+6lcOvFq5/InC29qVWp73+SyBFSRKFEsL8MI6oxR0tI+WRdpyaKiRNQ0ZJtWTYPtibGsfl8xSFugrbBmskWV0hrPCkdiUxtbyqr6Ln6vC0dydFbc1+qacqxYjx2i3I4NINxBwoAxImXhSjxBskPfjlttBWMI7PFzaXRQKOs9VGHAbpPYE9QGnyKY1qEMLyyOJoYSpW/6wPxFNFJSEZZ+UjmcyCbISC06YHE7UzKyBqpb8Yp5xAB6oadpaSt/RhL/zogDKDx5QTQn+8PXZsjCNRp4pPEyRU/1kuqqeNWATpL+uG6ZhMgwjSkLOgCBZL+ZOMn5ngrrylSLAuRa5c6YNST9tWteSuuwTJZ80egdT58aA4oGGdhtvWYbgmv72DuQZC5IZ6pXd7NuHiPk0iNqQimtKscRTXYPUQJwBIaiZUBa9+3OEZv49q5wl01BAJU7ZR0Of1v983/p+fcDbzjM6oMX6heu/QqUzmGW04vCbf3P/zpUV3rGriUjUXP5yS/lL29T2PiGZHVksf5Hs+cL7Xrx/Jh43D0A7357bdqyWDDrTgVsXZtfN0yWZFxUJmtk8LxD3+WPUxh5X0vHU+u3OY6+JwziepbIUTS1dta2krJ8XTpphBQWHO6uOcNpNYcwlqNbt1Yd6p6UZWXGUIA7wDNtQbq+drVUW4XCA9/kFTuBpeBCghdxxOcu0Mxkzm7GSGXyoi99yROqNMZbt2JST5jJZWhMEU/FnFy/fGQhlvB+6UFZElq0sXMqfak/RgYsgtjcQMcXhgDYkVwVKEcrJeIZOaVBg0rrbkCaXjCiH+BVjbIfSLVIqBn04pOCgQpyOhP3E+B8oxZxw5F2f3aC/4wNxUJBFVYWmRsam4d12nFAkwPJcX1s/HFKDCoShEC6uKXbXR+eV4tgDWhxkupY2+ofQ916WWrptSMCCwN653LxtBSOJxD4oiEV4QPABniAv8QhReloH2SOpkqmboIUg6dIcLfKiltLIY4JnDXnbnbYHuQEeN0esB9JXhVIEoHhToZjjOYgCaBvpKZ2XBdflHpHRF1/qEWuwDAsNJ1CKPmW8GvpXMKSVS3Q8+QxaEJ4HfLYcqnuI+GJ/fuvFj19gaDV95i5r3nlaPBzQB5/vXd+r93nbeUbNo+/9LtfemfuMVfmpH/7p4cazjpRdaWDM2uiuXzU1fuPXXrIeOyCnPP3NPzq0svp0ZTNG2BbzzO9uYWypkA6X+fnP3BKvrVJFVQYF4JaWXrAJDkI4m0xv2GH99BUpibIJJoncOYIcb0aKouFIrKh4SPVrPBkLdoXi8fsi0hFTmbTa1118cM/M3E6/o4ZwwK/S18/Wrp1lBAKC5FNAAzG5OMkFIt+F3yX6zLZsIwtVsW6a9r52/vdb/QloJmAqhTNxKgmlHctZ1VM6p0xtVX0ayxDT1hcQsZVi+e2Ft/KYJ8tQiSIkd+3YxHNNIgOFJ9MxyPTGuOEUHU2TZjYA0oEkIPf/Ccg+2EN2gkxw3wlwVT4JR/y40I9rS51FDShSwOmpDPySP6wqARlOBsDvwRfIkgCaGuwcNjRDEPlof6y0piRQ5AfJQQLlGVNAJupZU08bvUPo8TfFfa0gCTErcNXFziM3OrOmyqxreoU87ZE1ytCccafJwX6GZcgMAZuMhpFhUN2kLfh4Ig+QvmeKYnmyRAnSxdWiFAFR5BWZ+PqDaLIsMt/CzJogFhU/xOlFdQFC7EOTkWaII8S8UrwAIDWnstThTvpAO40wPbUCF/jwoU76jf1sIjPaUoZjSS+jJEIjGAvucAd8E0SnaZOaOuTDNy9Gs2qP55lRM2QMP9/7crfW623nGR2Sjj790Pe49i5vG/RHVcW3f/VxTZ5sk5YwDuiUwdMGaVp7+84B4+BgwvT3xBZtbKv/2cusMdaeUWlaLyv85dcfHGgovhBxMQo6Wiu2b14kIqEYR66Zad67wiitCJGZapMKd/go3d2T+dmr0sFOXqdsnTF0SkdQdRKbBTn5jnnBFESLZW1BtBEiNWs2o9gm7zjkeTOY4WkuQPlERywNUesWaCtmIsUniZLIEesWZ41/EGTIhhrYMg0TlJOpW68fFN88IpMxENtM01mTJk6rQS9GimKlFX0FkThoVo6zc4+UlFOuYHWHSrwP5DMRdOSDew8Mg7nrpZto05fW6JROw3tao3pjbFon83CgYnIh6RZOC9UTiAn33McvG/66v+T9dyHykOAGg3+kaUD2QL3JcnR9OT2ryqorQQUBWpUpv0LzAsvxLNSk5EJp2jQsUyOegdOJdFFFISfkdeLYAyLPIP7QjdYe56mtwv42kH1kYoAsMTcttN67mvH5iQ1FL/Q5AUGIiNkW2yb9wsSRIEdsJrozTWEHnJZ0rzFXkVKERCwQX3+eTz9Dt7KJLMSFGlBkiNaLKHPJzFAHkVXPtm2ZOvyEdyDPKICCbDhBPbuVefsQezZHKTkkAZcW4KxODSYYUvy5lIZRUZAsYQYtWOAnXpJgM6BQUCSC/Od5ikwVsqmgQmyfXsBDjpqx53pe7tK6ve08o2PVS63X/NUPvQ0XRFN7P3Pn7ltn9ZfIF/IkLhNTD8XmvXQo5mNiZcEjK+pSIbIezjt2KoKJGg4MBg+01h+OFu9s5vsHSeK+CKzK8kPLqx2WrmyORva2MKYFBXl8etWeR67fs6ZWl8+0Vv+iAQ21ZdOSvq6yIPYXMr73rc5cM5cJFgR4cZI5JoW4Nw09GU0e63DeOCQ297IDSR5kok3bFpkEYJMOOCIZMXxwe9RyD5aoMdBGHLF6xfKYlxlR5fnGMnPNbGN+Ay35FGHU63hAMDmOY1uOntF0zWjrpd9qEg508LE0pWNLJ+ZcbZt4EkaCaKi+rCRrLIdABcJ3oY4myhXec7oQs+4mEYjwwXE42+KQwwSocBgH3ITmJja4KpCIDukUIpsEovQYlsjN4wkyp/1OAFvQ0rYRLTDYcNyRdHLt7jHvT045QtubpVlGFumiICoL4zIofkMUvIrDOKjSHEQMz5Kz08TEtyDxcB1wAnKu4+fJ/TrEnou3K88ogUiEGHUHnfU9zfTzO7iWPmIJG6ISWi7XzjZvW06VlUhkdun5RC48HNddCHlcZPYCZAhIM/Aii4Hd8eirRykCcL+iKICSg3yOHKRnjExCo1k6GPHzEn9hiRbiFuQ4ZGYRWqaWCXEunNHaSp4zAQn0SBf11FvckS76HI5SBI6qL0fLZzjVxcS9SucgnchQPtKipYpDOOzDIR81TrEeNxPP9bzUoZ3oG8vzrvCG/cFP/7xo5zFv+ziOIg0snnrgzsX7rqkxxQk/lxfhWQdi137lKf+BZthyAv79H7/lxQdn41OX5kAdXhg1G/b2F719qHZHu9TRA0nZO3Yx8PxL//nR/UvLEUtXtCRu+denQnuOZuorX/uL2w4vqXTGzQbXYH/B268vtnS5xInURpj3r8nMaFB8xIHHZOsMJmILZZPZbCoTTzn9MbprmGsfYHti3ECStSwyOxEkGryfUIru9CwyloopliwJZUWBroigBXXmgnqrvISXfapr9uX8+sng1I5lW6alp7VY0mrvp/d3cDtbJGjEOmSVuWNA1Y8NUI0g8rzvuKo1J+jIB9eL/IlNYuDL289TnA+rng4jE8ygYidiAraP6zFcEkI+Gfsk5JexJCCZJ6MuPFmY7QYC/UdjnqFsTHMM1kwqqzNpg/hCzBhMOsvEMkwiC41zd0jS/R34EdCL5PwUpUq020rHlYW4vgzVlUFpTBOvFywDaca9d8c27XQW6xaGElvkiPRgOJbISqJnJs18hokAPATTsLWk/tYh+qkt3EAcEi08Dkbg6VsW6jcupiMFIneSe5HzAh4WPGIytRWeM0aQF+Bf7vlcXUoxhwRi0aeAVIYUnE5k9bQuqlKw0AfR7YU4H0CAG6YlSQroRdsyZNfWt3cszzmBdv1zW5kNe043hT0C7A340ANrnPIImWcdkMloMuAgaAARp5lkYsw4R3bCSoJSbM968+2uYDibCqTtaGgMFLccy37wQ98Jd0W97ZPANG2G/U1/dPvzD84Y94d3EQgmWvpyy/wfvaK0dI1cZXbZgm//152OeEoUzdo9uPqfH1fiWS6ZocfOe77VOOW/fvFhkInwGcRofVNs1raevUvKOhoLxk8mWia3a9vcrrZyH/KHkH/FNOu+a/TS8qAEcmByFmuO45CZ+6msaRiODTKINiwqrdODSXYoycbSbDTNRNOsRpxqkfKEGEKkKZknC71ri6zKCPKrVDgkBEPEiAzRYRcUD6RTDS7GhouxtEw2mTSGkszBTmFPu9gb4ywHO8QOHhFjx8N7f3I/dnwvKRJdiL6DKyGdPkQ2guDy9kMJ6ZdRUcAuCTllIac0bIM6FHkMmkzgGF4gXX7kHnky4wpExvHv5dQvOY1tO+7sLAxXZVuUaYHKxRmDbhng9rZJrf086XByLwUuGXQFuRSi/VhBYHwyLYtUachpKHPKwk5ZAVZEqrWf2dnMtfSzlk2DPA0qVFHQmVpuL2hAsiIKMgeKhNxM7krynB1IHo6DtJR+pM3+yQapa4Asj2M4DqL9nhX69YtFRSUzIi4+Lkl6g7R30nmuRqUISJKoqjKIRdt0EkMp27J9IVX2EzcD5xXL8OQs2wGl6FN9pmlALuW5fIfiqIAq9Q9vkaUqI12JNIXnNzhz66gtTUw0QdWU4JuXOA3luYOXjZSVfq73xdZMh7d9RYJxXXv2ln99OrD3aPOn7t14y5ThAjLU6NoPPp4d3LqL9MOM7Dk7ylD64Y98L9x9BqU4Quefvv8XH5o+GrEIOmn57lRpe2zjdRVxP1RwpAPINVR3zqbd8Qsm5MbTyIez/NzxwPBbio5Wvtnf+NwO39t7KPOUWYadH73715+Y7/Cn9K7d9YtD07/6C2/jQoFSGQu8tnIxHYvLew6R8cOaqq8+8fHRxM9YAXHQ1VG2d/scS1PLnKJCP35gVXbRNM4fDvCniuPJBTxajMhE/tx8Qds0HccCaeYdPie8KCgBn+uBZmy6vnIXYxmWnsmaumFZVm+U29kq7WgRkxrnCUQX99e8bY7FHIMFDj4gSH0CiwSeTMj2S8gnOwEZB1Un6L6rAoJqiGZZjnO9HAocL/CsQNTY8et3/5zjXrzfPP4HkqKNTM0gC3RMI5ai9rRJoHHbh3jThpYRGakk3VAYkxFPKBzge27PJlkZQxbHwBEIAKISguZM93lHS8L4jiXG3CkoEAC96E36PK/692oD4trQzMFB4xcbxG1NuTjnwn5870p9zRJFkoXxi7urVClCclRkEfQitIUMzUrF0rBTDciuJ3U3R8H/XK51PwDkM4GkZJIfSFbDtuNAZg8GQoZp2JYhisLYFCdXOtAo3dtC//wVbijhRZdPxmvmoNuWOa5fqAmEqxRfas1cydmEs9H139+84McbaFcYIVVBZSWUbbfetuSl981Jq6xoomBntLg3HYnbm2+pt3hXomHcGOXiRf5BFCebJEvQkoWlpFHYNrTuS7/wDXpu0M7GM489emBWyNs4IxiraWvl+rZ5X/k1a5goHHLKS6ishmV50wcW77h1uhfsTHCGM+XwUMOBQciuaR8XDQlxP+tIPOY5zMGL9SQvWR6IuYwWHM5OO5yo3tqsbN1ztq7BvltX/Ozv1znE6scJHvz+ntpv/9bbOE8wz9sBVfNLsQWNWx5e0VbrCw9mb//WG2XrtzK6+eIPP7d7/ll9tY0tUMJlM/K+nTN7OivCTsiH5ZXTzQfXaOGioOyTr4BiDUpwMiZLOsRIYY4dd8I+mSeQK9tPu0GyyfIMy4PGIkOkYxsBkOSIuiJGCh3LgP/EoHVKZ4gJWFLbII5BLGkKkdYQvBMBNlIFuZBqCK4M9B/UWO7cQRfYcmcKkgzqXrI7Hk1ypvutC8CNLLgi97IQNjWQi8QAd1ZDnUN0a5/QNsgNJJisTmUMhsz9tIl2PP7b7s+Sr7pXD1sjd0HWSrM8z9aWoGtnW9OrqeIIBw0SxlW0YxzdVwQQh6AyUnH91V3002+zGY0sYVFl5ubF1h0racUvQRLwgo4DV6lSBCD/yBIRi5Ao9YyRTWrwJKBogKYYMU/Pc4ZuQNRzIg95wzI9K2iQgCF9c6LbRGPIJEUKgoiils1wxGDC+U0jvWqBhumvX2PfPuz1zUC9dO8qe+l0MntmbEG2RUpJYv/tAnPR1aAUg0l73Vefn/LMVm97BIY5+tANLbOKw3Fz1i9fVzv7jYDy7Pc/e7SBGLuBnR/82xd6PnD7K/OFmOSwujX3cLp0d1vpkb7QwTahs/f0yu0dtL7/pscfXU0y1ZkQDKemaWjmK4frn9rCJ0hbLodWW7HvodVv3TtPZ85lm7C4L3vHV14qfG2Htw1FLcNgvw/5VUdRHEVEruBDIBkRUjr6uL5BsrzhnBhzZ3zrOw/YxMCYi3vlH/zGtvKfPJXbMRrscDDRUJ4NiFmZS5cEM1Nr++sLuysVQ/D0d2lX+qZvvVq2YXd60czv/fe9ni4fN+CmsxklEff3dpV2tNQImI844bDCfOrWVEMV7wsHyMy8K65Yg7RJ5Mu5kyjcNsHbGitIz7XtuHP4XPEF10AmRrqSjPz3LmnksytwPa3lAp9xbhZg7uLI+/F/ZDPXO3cc+DnLsMny5ItOR3AJ7noHuBwynY0IXMsGsTucQO0DdGs/1xdlBpJMMsPoFlwlaYPBt+BiGJYKKmQQnGOpeIZJk3XZpPKEKwY1KYnMrBq0pNEBvRgJc7zAuraHxjreJzm25WhpvanV+flGsWOAlFTwTG+Ya953HRUMkaUXY59ST+LqVYoAJEaZqEWBxpShWYZuQgaG/YIsCgKXTWmgFyWfqCV1aEXBfjfXkmxKSg+GmAzgBF4N+iHLQBtLcI015lP3uwJxvGEX88SbbM4FMxSYH7vNXjYt1wwdY4xoD8gdqO5Az3u7zpO0lX72SleKJX3arf/xXMnG3d72qaCAH1I+m0zBZ9OvvPDdzxya5ofPN/+hef4//tgqLd71Rzduvn2ar3voI194mm3rINJjNDDMsQ/f8sSnlpE1phj7sqhoyFDTpqjZYiorDqX8B5srD/f7Wnppy/K+AomnvOTNz9y6dW0dejf9JGWtVb8/OO8HL3MX7RBlhP47rn3sy9ezNpqxqz9dXdxWKTuU8+lHn/NteMsLcU6wz9ezduG+a2qiU8uzflCKrCaSutI7PALGtU1D677xanDbgR+8/HfR8LiM/EI9rWWl6FDB8GA4mQgkE35DkzjM+ZFPxdL1c4z7Vxn+UED2K1DW5Yu1sYPYaEtH0wVlYYzcrmuI3VzVcion7SMy8tTDmKjC0T0X20KD3cOR0rDg+kohllCIdIPsc/ovjh732giu0MW59Tq2YUeTaCBOXKomssSCYzTJZAwmIKPaUjJnUeJplsVwtC9KH+jgm/tYsvLcVZMgdPwqO6MSLah35kzBgQDnSlvSWzquAmiyAPFsaGYipv90vbC9mXF7bem6EueTd9iVZfJJjhnHi6taKQIsy4JYlCUBooKkeBs5tkN0IMNA0od3TmBhD7R/cgHgg+M4yEZuW8rmBR6kJMXSkjSh/Z9OHNIa9ctX2X2tTErz4mpBg/Ppu5xzTzm7ILBj6pmOvTTDSiX1nBK8sG7Fq0EpNu7qvf2f/iC2v7sloIG7rv/VF9Zorn2Wj375xaLn3oAP3euWvPiXN0sJ7f33/6cb6t1BBeHXvvTepoXllsQv3NRe9+xWoW9YMhFnI8ZBjOWwkPvSWcxzVk1ValpNcM9RrrMLhUN7P3HbpjunaeLIVPyzg7GcsUpaY1MPxysP9YX2N3NtnRfjIgXz/DP/9r6D1zXM2zZw3T/8Up89/bk/WzOkUp+565tM+l2cbYD66r9xyRt3zBieUpj08+8615NGuKbHvPuLv/6/Hz+ij4N1mlRKOXqofri/0DQE0+QxZiRKkpEkIA7av+Uh/JnbkyUR0Rf2C6RszDN20HQ2pfe29k2ZVUszUONgqElAE42tIxM4EYb2GjxXDlQF1X6wo3xKqSAKekY3TQtUpuyXoGobk+pqRDUCjuVYIIRJXyM2LazrpDrleQpUIHGfyxFH0rZt6ZoVjTvHeuiX98rdwxyZA0D6X4hzar/K1JTghVPs5TMdSSIzLd3xaDIsBNVx7hevDNxnRBQFfCbCAf6fXfzbpgPJ5u2D6EfrRcOwiR1okf7c3ZnpDYp4SRbRXg6l6N4WpCpvE4AdJ29eWhiG9vnU3BTDU67q7BCBDzkua0KbEPKEpIqSKhGl6K0oz3NmoDX5n79luwYhw3uxJPDUv3zYLDrnXLULAxS9PtgKL0huYmG1WFgDqn/kd0dP2s482/Pila0Up21pf88//J4bGPK2z4jft/XvPrjhhjLy2U3kn/jgD0MHWuGDMaX66b+/q3lm5NEHf8K1kD3nBgWDT3/1A4cXlNS1a+u+sT74xs5cN+Rpz8aKhLZ+6X2bV5cRMzF95uz9sZSf3ba40Dqvlb8jORrjgri9aOfQ7K/+Whg411KbsxFfMvOJv71d4uSHHvoGnUjAeV/4yiMzOozab/3aC3EmoAKMr5z/6p+vO1anuJXBqC8eU0pCzwal80+z58LQ+aOHpxw7XI9cy9IcxfkoVcES7UpogaNn1dj3LMsWh2kl5JNdGxHu9/KMEceVYs30SpBBqXgmOZzyF/gDBT5MrOJ5oY7nhnPURyNBIQx8JiFtG+emRVm6bWgmVGeiKoEGbTvQXlZbCvIi2heD8tDI6pJPLiwvGPNne1oFalu5TlPSZXiymiGri3RDz2jptL2liX9ptwxVA+yEQ6AHyexLYrKRWjbVXDHNqS6hiHFvYt+bg9hz81CO3MkmGRBBEEtkmixCjunk7hpECJEObi8q3Je7ST7kgK8YWTOb0P7lcbGjD76OGI69f2X21pUc5NCcfejx5lIrRTILUBDgIWvZLEQXfBDcTdM00SgHrcYBSJqqKosCT5LfuyVA8pQdZNnQ4pFsG2WTaV9A0TIGspHsE0lDbZIm4fEEssNgnPrhC9zRbq9wgkKqNIwevtGeUZ3bMZaQSTRaKt2+E5s6bLJKSC6byqkFkP1yAUbP1aAUp+wfuP2fn1KOnnqPkIxPKvc7P/v+331gmjeXjqKKB/QHHv6mOuStWTn0wRvf+OCyW353pOo7v8ntOTfGzKkY8s+eA2QNfA6WNSJBaGVzhg3lQmx+4/N/fXtv8fl0aGE8fePR6QPMm+vqB0Pk4hlEiQYSTIclNRbcCy3q9l2f+n7wnIuyzwb2qZQgUPFEbjqjUVfV9NC1M77+Gz7nJe04mGXMgoDmEx13dXb3A2tfu71eFy9FaX4O4EmaBj84UHBk/9R4LMRiVsSiH/t4zHI0UkQcUPGMSnNRg1VRgEWZV/w+SZHcMco8YwuZFt/fMVhcXQS14VDvMCi5YGHQyBpQswiyIEi8bdrwvEiFiChe5FiewYiyDAshEIJEM9nEjTRx6+z6p6Vt0+IlAUIOtA/6Qj5BEga6BpBNNIlpWDXTq7ube0LFQSWgOBYZNEvHU1par2woY8bNb/hogOt3DRhl+oedV/eK+zr4eJqGu6QQhoKa4/lcv0skgBrLUF2xXV2M/SqjKnTAxwoiWbhzQkxNEkgfIvHc42TSVjyJhhN4MMWSoWQyC4sqDqLCIPb7GEgD8GKPT9aEiILntf2g8z/Pio5tgZauLMSfvcuorlL5MZ/afxYuqVKEVC6KImQPUNOgFCEngIKWZBn22LZt6LozdtbIzhcQ5oqSE4vvkvzgsg3Tzhkh0HUNvgJ5L7cgRoIGHLErSpwqeqHzuDLxSBf9zBb2cAftZgoyN3FGNb7rGqeuhMxSG1vgQSBL1/ubzWinp3VYXgiVyaWNDH/esxWvZKWYixya9ietm77+cuNTW7w9FGUWhntnV1a83cRprpkYlm169KHn7mk0j6+6WPvbgwv+60nWsCA/kB2K0nXTolBf0v/2HhLgPHEKQi3Xz2q7aQFj2epAAnLj7jV1ieD5FYKMg1d9d8OKH27qfPCm/dOILWJRd0r79MhwVoplyXgBNNpNS9lzmBkLD3vdt63ILpw95ftPsbEY5jgkS2bYnyr09VeFBlbP6ZherIuMxdGadJmLAoTobEZOxP19XaXdXWXIkCQsKFiREO+XUWXEqSly6krtKSW2IpHlqIIkyn5FkMVJVglPGmhdM4e6h/1hHwg+0H++kD+TyJiawbpLrIrKI0PdUTgCFQzULFCnFFUWZVPZ5HAS1CHHg6wMWIaZjqczyaziV9SAqmd0f4FPDamdTV3+cICm6eRwQnSHuQa7Buvn1cPPibLACVxyKAXvlkXmFFZNq2Avq1IESLeLTawX6Zlsay+1/RjX1M33RqEYwAzLkqFZMiEPalSCwDOlBai8ANUWo9m1uLIM0qqQW5junW4CA3IQOcgybS1jtfehw53M4S7uaC9jE0EPkFuQBHrBFHNBnVVXhoMBTpSIkSO4O/hWIm58+xnxYBvEhyOJ3J1LtdtWif6AfMlu/dIpRSIKJQn0FchqXdft47PUeUGQZQlSg2Wamkb0Vm7/pYfneaIViTfPcxXutoN03VBU1YE0btuCKJDkbpFuZEgN7iozRlLFc5/kquJAO/34a2zHgBchDI2XTke3L3MqCkm/1ZgDrWYrOaD1HsFm1tsFPyr6pNJGMewOnp4PV6o9RdZGC547GJ9Vc6zeDwX2qif2Lf/m82ySLDFGPnX/B67bcvfsB/7t1dCmbbnwWlnk0L0r9t8+P6swtYeGl/zvi+nq4u4pocV/2Ce0XZRZctBY2z55y9Z752cv0iU0xit/9vaqb71EVsBA7oO0BSp2nMoTlt35Rzft//CNFVuPOtEhzINSlM1IIFnk7y8WnctdAedwHDo6FB7oK4oNheKxkGlAUcWrjiJTIkOxyxr12TUmyMQCP2knszzn2t4TeJFYZ550vTWTB9rUraGeqKuCUEFJGHRAvD9G5i8JbDqeKSovivVHeUkIF4cs04r2RqunV7cfaucE0s+kZwxJEYuri42sERuIyT7ZHcJOKz4pWBjsPtYD52FYJtYX5yVOCaggFv1hf7Qv6jjE4Vs6kS4si8C7kTUrG8uhqvIu6vIBtSfkUahADd3IZoz2Pnysm1j5bh3gE2kaqlQSwg0J18+6I60cSzeU4ZUz7EXTKb+PrJUm47YTOMWCNjANy9Cswaiz+RC/r53tHKIsk6wgH6kCR/6EfXh6FV44xZlRDYUKmZ6JbLTlMPOrTUIqY0MkVJfgR9aasxqVSzmHmP3c5z7nfRxnoAzieJ6MzUMBRtO5RVOkk5mYqoYtYhwI2hC5YfvLAlwDXBMovNMmVZyGbpqiBFoelL4B4pL0D+cmFTAMNNS0lGZbDrGXw7IkaXtfunrpjVLfeYbvGfaKJIiQW5c5dyxHxaGRPDLGQCqCgoeGElQJcWo492KVICvKrKh6gUaNgYwj6eaENWbrZycIhVFrzTdemPbMdlxb01OhBjS6cssRIZmBQrl3SePGP76W4YX5v3idj3njy3xaKznQWfPG4enP7pr64h4paz37pdumtmUjb+5jzBNrky8EjK1b1jbXyF6H5QVD00UD2eodrWxWJwJxPNucsRk1Ox5Z1VXC99YEe6eX9jUW99cVDJWoKX/ORdolBW40HvN3tFYO9hcNDURiw8HBvkhfT/GhvTM62yoH+orTKT/v+PyO6keqRIn1pfj+ldmV040pZXQoKMqqLOVeisyLfK70yxdc4wdysJbWU7FUoDAQKPDpWZ34CZNFqCKh7lcCSiqaUnyyGlSgQsokMqGiUF97PzwmYtyRYwWRkxQpm8pCTRooCNAMDaoRUr/ilxNDpJiCD6A+4RFC3WpZNgQmWQFjQRLhD5k1yHGqX5VUcSI8ZpLYyCgcKbAlmY8EyYqWxnJ7TpVRFbF5njIcDmpUkiRJQKK6oIYdStEt/Vx7Py2xTkCySZedu0CcBJlIiRci3rEdPWPCM2ruQo9tEHe3cNEUZdugc4jYIGrDJachILxmUN1D1NFe7lgvxIoDOnFnM/vSbjGacOCowDNLGswVc1hoGxDtcam4dH2K7mgt59g2CERBJEnWNC2QUxBHZKEUxqS7ESHrJIsYlwVoVCuyBO9nTHBwnemsEQwGTUOHe+F5buRpwSFi8SilQbMPWue+kMqLV6AdsvMCcu/XfsvubzvRV/Qn77GXTCMTt8cvYuBBeJ/ewQU8jivWm5+D3v+px6q2HTND/oMfv41KpWb9YhOfTJtB35v/9uGtS4ru/u83Gn/5KmM7TkkRlkSuo5s8zuNkptb8+H/eN/dwevVn/8fbdRFglnUYauOL/7U95BnxvjCKezK3ffnxkt0t3vb4YPvVHV984LVb68YxEY8ay2Sbm6YcPTzFtniiAiCRk+eUM7xC8pmf9vmxSjtk+F3m6Wtm6DfO00J+Bgph0CW8SAYlj+eLq7y4ukQ4Ds4ks6lYuqSqiOXZbDIbH0zAg1ADCmhBSRbbDrUHCwKh4iCIyIHOoZrpNS37WgIRf6DAT+Y1wUPCFGhHCK/4FdiTHE5mEllQllD7CLIQLgkbmgFSEp4+pIKCkjAkB2LBUeDcZRQI2gOgLyE95FLJBCFXbsN/jDCxuWNalgHSwDYNuz/GHOnlDnXx7YNCRsdwF64oZEBRiAI9vcK5aaHdWI443u3lcZs6RHyxRIDmyP3E2RiJhTFM/nBOImpN29RtkIn72ujH3xQHYuQQyzG5orQ0jKaWWXXFtunQ+zqEw908WQUOMuh4fxnxekOeFGU7ED2gLOnSAvpDa/W506FRJ1yZSpEA9+VGEDxPWZZhA6LAIO44L9x0xXggiIIigVg8Ree5KRhpuimSMXRW1zTXev/p42XQmMsmsnrWFGQesi6UwpBsvWNXEwhRqSz1+EZ2yyEmNzdR5PEHbrBWzCJTdycRMTMOSrEv3i6nTSwIaZVznfVPbuCRBIeyd/35T0sO93i7jtPyoVt/89kV0w8Mr/2H3/hae7oeuvmZTyxPqczUY5mbP/tdachTcvqMhh/8932GT7zvvzdX/WbD+VqfgXYhNKutguDhz96jB+Q5X31c7h1q/+T9v/r4XC/EO8GYt7CctRgbiYnMytd7qXT6+Y8t0SXSeQ/1JxxlTfvWf3qyfv0+UriOD1jgm993w5OfWYm4y5MO4M6gikcOo2nSYH+k9UhtIh5iKEbGElQrcJS4yaBAeNMqrcqUBAWQxNmK4MyvM5bUW+WFNC8JkgL/RY7PL7+7XECOQRxJQhg5OJ3IamktJxPVoDrQMeAL+dSQomeM5FCypKY4NpjQMxooPF7gFb9sW05PS08wEuR4TvbJCOPUcBKqV1EG9c9DAwA0BBmzczAoUe8HSY4Yr0wxHsDlI4Qd0waIwWLijtqJp9DWI/zmw0J/jLW9VcNubxzDiBw1rYJMum2scAqDWJWIB2pilBGEIzlOLJO4Y9TEIyn55wKR745kwjuJITgjB/oaHguRl1CskCUHbi977qLOTC5q3fO5pyHdhWRWoqY7iYTdOUht3C/sa6Ut11oznE3g6Zpi59rZ5sJGBGoCri331Z5h6tm3ucOdbEojy9hJPykZnvaeG1yJJDKrZ1oPraVAWpD7IrsvEZdWKR4HogaUIrxDC8c0DEgE3oEJAk2LAq8qZFblSDMbnhpZgqSbwWBQy6ZhNyhFuAX34AngeUNLCFp4pm5KqqQEZZCVx89xtWCY1N5W+o397KF22nLdOnMsXjUb3X2NEzzv4d/LTDLRt+fVn7Gb327c1W1WVWy8e0ZH47gNnF8qSrvSN3/rtZINO082ag3YRYU//eWnhoLctT/avPR7ryCf+tivPttf5M2G+dgXnyt8+biJaVH8+U//pKshUtoWe+8/PRfY0+TtHwVYUZpvnFPaNCBmtB0fvaF5ad3tf/rDUEvv4U/e/YePL/ICvYOCYX3Wq0cad/dI8ax6oJlJJvWSyIGH1nTMKWOzui9thYf04FC6dOMeua1nPB4PqNtsbVn7NdNf+eNVWfkyyETT4NMpVctKuiZls0rLkRrHBiHAktmHWJEcgUx6YUgdQ4ohilIFJ+KzywvtGZX29ApLlRleECRVFhViOeVqK5QmNiAcHVBCIOx4ntM1EyQOyzGOjW3TlhQhNwxt6BbsB5VAITqdTJNROoETRLJIFs7gdYgRyeH1SF0xECWGSP+cbdmGZrR02xv2iUe6uWiKxmTYmdw60YsuUCeXhVFdiVNX7JSEUCSAAyrRZxAC0wyiGNuBqpwyLMq0KN3Amol1A+osrJu0jWifhAMK9snk3a/QAqhudw0yQOLYffOuikD+Og4GEUjsRxrknJpB6RbpKOmPUgc6mGN9LCh7ELtErrJMUKWXTbOum+eUF8OzE0Zaa+QeHZTN6Ifa0LYm5kg32x877lWU2FnEJSFnTq1z+zJcVER6oNwDl47LoBRBoosQ/SxrmSYkcYhr+HAZVz2fEXh2oigqIBaPO+gDmagbpqyokFDS6YTs9izmAp8Med5ELFqZWMYybVEVFR8xoQ5JzQtxpWPZ1HNbmQ272URm5JZxfTn64I1OTYm3PYmwDx3An3uU3fQmGa3huWMPXLf+k2uSyuR+mrUHB279t+f8zd16XaV86Ji3l6Ja//zhxx+ZRiM8bUv73Nea2+ZVbL1t2ogsnr+l58a//w07SMwu4oLwM9//zMFaQU5bN/zPhtm/fj0XZjSgSMFP//fhkMHK/dG+aaUsy9/+d08wNdVPfXJFT8EZFJhgocam+OxfvF79+kEmc2KVEoBUxSkqYFNZJhYn/djjBE079XWtNy04uLTi6MyIfcnXAdg2099b3NNRlogHshnFtqCegKfCiJToQ7KAOKjO5tUataWko9O0aajz4HBRwCoNWEVBm9iKZRhJkWWfIsoiVFfeefNMAiD3ET1CPuRyoitPXEY+XC1AGUym/WWNZEI70EYd7SFrpftiLGg1lNPHXpQQYcdzuDCIS0Mo7AOlSLsakXYQDe8g7EApGjatEaVIg14EbUfKD5rmOCogoaCKggqGLxYGMEjMogCCP27lToYr3GU2tGGTQWHDgpNAjiMnhHwH58masIdKZmEn6RQkA/3uqSHflYbR7UvtZbNYn0+AlgC5zNz1Hid3g5ms09qL9rXg7kH4LiXwuDCAZtagadWM7BN5/hJZxjmZS60UWZYViEpndHfQmWySOYvQXDYmnlikQSyqCjHrQxIHMY5j+QPBVDIpCO4s1NOfsoebnrBt2Ol4BiQjL/JKQM6NCHghLoJcKXGWX778QIvqN5vYN/YzOU99ORrK0f3X2Q1lZEHqJKIz2300dUzadWDel7+nHDia22mWl2z66/fuXlHhTObaVtDtSNuQktKzkcD1336t6tVdZC9ND99zU/vMkrduqjdEWtGclMqhk5bxsg6u29M7d3ufoFuxmsI3b2lIizgQ09d9fX39M297gUYBUuSff++jPdNLcumYt3BRR9QpivQHcsc9igb1pc83+Q40c/FkwUBWcW3OescuLXZ56eF/+eSbM4SEYLszKS4pUEwea6prPVKrZWWO4iVK5ImzangwNIdZFjP1pdbqmXpjuR1UyXRwiCNorUFcsQypO0EjQp0kyZKoyJzIv8tAWp48Ex7kEEcvpm6mUlb/oNXSzxzp4Xtj3FCKNW23kAAlR/oac5/c7xDpSPDqTrKT+M5GNjFZkjtO9kPzi3WncIAaIctjiOUayEGK6H7B7U3MTQKGcgCCwFcdhCG7EU8rbhCAnMf9C/+h0md5klWLgs6iBmvpDKahRsyZ0iPBzgJ8ESGsG05aI9cPLTtJgGxPsxx3uUxgXlKlCOIKdCGILOOkEWco2nLGtzVNyz2ziQNclSyLsizBczVMWxBEuNREIq4q0vGUdWZIsgGxaLrD0JoJiU/xK5IqkmbEhZLIED94R7tpUaAWNTg3LMBhv3dogpDWqcfWMzuaWGi35fZAqr53jXX9fCzyXg6dFBjI3Djwxt74AQc71e3pG366vWBfCykYrl3D/e732Yaan//r7dESnxd6kpIr0SiqsCP2kU/9guntJ/tYxpHlvZ+47eUPnGW+IOgPB5rVUMrSoJXn7xha/r1X/DsPMedjsgB+ePC9a3/05WvPliYKo/Z1L7RU/+QZNpak4cxk6v3lg6a3/ffnNq4scEifwqUGSsT2lqr9u2baphiiQrIt5q7CLX5on4RumpNeNt1UJcadwabyIpSl7rN1/7vnoInvKCh2J4vpuTx5zolbdBEthRzkWLamG6Zmm1DbauhYL7e7XTrYKZI5gUStee8kdE7o5XDzgSsKczLxRL0MB0h4ItbIG9kgu8iZzoaXq9yMR4KTLfc/KESGLo+gG2Zn5zcyBSFJVgUyVWAU2dA90zu5bBn4kipFUMQCz4NGPG2BM9kvCGT3RZrbGAfgyYBYFEXBcbCsKFpWg/JW4Ec1SwAetWVYlg7NH1uUeWiaQAtGJKYW4Wmf3yN3/eDxnQPeJgB68YHrnNWz0KUy0n4uIFUns9TvXmff3O+tX2FoMuL88I1OVRHJMJMCyJwgDbu13rd73yx6bZejZbffOMU75lJkCCs3DzSHzINzitB5+ZS7VNAIB5ImtHN1hTdc78znQNKRFE8HBlL3/f0zfHsXJFcn4NN94ptfvGf36nf3nDNrf+yWT/0fYplsRVHXdbNrYpz/l096x84JYpidj97zyvvmni1lvPeXR+q++3sumR6/hSmjAYlCtrpk09+9b9+sU3s7LxUgE/t6indtnWdqSoETlLEk87iq0K4vNSsjTgnx6GC7JiU4QZYkn8QLxPu89+U8ea4CoIRwbBuBEHRADRIPNLCZ0fGBdnZvG9c+wKZ1Bupud5U3qZmgyIEXVE/wTvrqeBxUcVDBAdWBzGU7dEqne6JcNM1ZNgY9Yjmki8Ath8hXANJUIyeCf2QPQ5zwkb5DhiGDZiyNOZacMOxzIn6ytHlaDa0oMi/xnOtQ57JpvYvjkipFEkk0fcaOQ8YdmJxofYo5BJC3PC+KpCBOJuKqKkP73Dv2boD4IGnYJv0iWlq3dMsXVlmBLMci3cijSzWQTJ96i31qM2NaoGTcutNdzCVL9H2rnVWzkXzenkfGGMumNuyhn3yd0y1yQwyDZ9eS9Su13gDj5CBraQeShw52ba1/cfeS/3rKLi745i8/5h2bDLA2rt/bd9tju5lket8NU1+/Z7Z+dlvWEHjdbw/N/Ml6SF45j89m2L/r0Qdikr1/ZY0jvXv7o7IjDT+XVYWWhsBwZfB9X3+r5mfPOwJvFYX5WIrNal44mrYKw9CAYIddExEUNVRX/LuvPRSvjpwtcdTs76tpSVa/vKN8y2HSpzhGYI6zC8OQOvnBKPUOa1yY582icLQybIqsaJAOxOF5dW/fs2CgRB6/RAxZG162zdkWhxCDMQ3XKEom5CCE6P6eol1b55qaL4B8iiNXFaA1s/QVMwyycMUzBUJ8mvEiscNH6qHJWQnlyTMmQG1LKlzH7QyEaheheAq19tCxFGZpxDEORzschwWOEuHFY59ESSKxWQN5h3UXnrqCkFTZiRTqjdI9w1RfjEmkoaYm8xOh2ocgOZXJuC+Bw7II58GKSKnwLlE+CQUUYt0GzsTAWfncshXQiOcecJ7oXFKlOEmRyRxwTpZk0mRxLOLE5XyeuZf4HGxopqlZsl8E4QjpmJdJ6hyN6DRM6htPcvtbKGJ4ksysdVMhy/ACF/LhFTPR0umoupi0kC4xpk31Ql6K0s29zO5mejDuXcHMGueh68fLBcs4MWQMbx3e2TFwaN6z++Z9/0UesUcfXPPUR+Z7h48j2nR5d7an+N177C4xUMjNfLPtum+/4jvcBpuZ2vJX/uqOw4srRgxB8xlDsinOsHnTSRb5K5sGb/qHxwNtZNA5R2rhzO9/415TvSC7/wj90fu/W3Cke3hO7aGP3DznsddCu8hqaMxzQwsaD9652Oao67+5nunuhZ0Hb56z/vO3aQXvMnxf1pm6/V+eimw77G1fHCATe1fOPHTHIkfgpPaeadt7it8+SBvEZbNZW7X11mm2Iuo15b3TSjSFU7I2jahoiDfF8cpUts2kk754LJhOKYYmmSaPHBZhmudtRc0yLJQYTEdrhWXIPqT6HaWiAD20KtNYQfESMdFMbLW6WhH+sSw7efsq8uQZJ6DmJZKRTER01Z+rH71jXm4huYbkIahN3Y4br7bOBYfvwR/S0eN2V5I9pGXnnjhHLtvRoAjdk+R0Adnj9jiSKcKEK6KbP68U3wWQcpJE2uw8L2SyafgIey6gSHY7D0hzByRjJkGWRfM8Jwekd650cRA1EKOGEsQYWl0pab4MJahvPMEe6yBGyysKmaXTnW1H2P44SYJwQlFkSsLU/AZ021LigeHSEE9ThzuYfa10xwCd0uiTljmT9Ssfu9UuLfA2JwWD+vBLfa/2ZrqWvda5+P/7XXbFwjfeM7W7oTAZOEUOqml75dOHpjy//eDDN7y+rsbbOzEI9adu/o/najYeyI3YQvu3+/YVT//5dckwSRMFjH/Br7eUvbSNtWzGRkaB3zeUDjb3MGTtg4cT9L/0Tw/uXX1B94Xxrd/fOud/n4nPrH39H95Xv7V9+neehoTdvnb+xoeXDFaGoDn/4Dfeqv3JcxD2yO2LNz56e0QsCAylUSbTWsbHg2eQ3YyDGg4Mr/7B65Et+0+z5nMBGCWRN794z/Y1VUQ6I1zaq81f39T48l5KVV7+5JqmucXe0NQ4Y5psdDASHQrHokEtI+s60YjwtEi14lYuiDplYZ8f+322XBLA963MzK52FL+qBNRJPYyVJ88kIldxk7/um7d3hJwmzInDKzo/5pXiu6AoMqQRWVGh2rMsQ+CInUzv2PkDpwIs3U4ns6ZmgNbzh1XZL40ksmiKevw19mA7Y9qkc7usENWW4J5hev8xZJkOwzFzG5iP3ebEUvQ3n2RjCeLXiBNI3yTHUuUR/Oj9dmh8FlpAHsnoVEsvdbCDPdxBg5AFjWGRCRynZA9Qt1980Kwq8jYnBRk7+2LfK0dSxxYeNa7/1Lfgrp7753sPr6o/9c4o2kZ3fuetxp+9whqWtnjuf3/3fu/AxIDTzBu+8/rcX73JHp/si0ThiW880ryk+vYnWxp+vp7vHWR049yF2e+/8v6mG2d4G+cJbzpL3h4oaY9vur0hqTJSLG0LvCPzpkiMkkIAQbPrBtG1uzX/756z+nshGhlosTP0lj9Zt/Xe+SAlc+c5GRphKW3M3Tm04pvPi60X5Xq7d+WsJ/79vrTvuCTFFGcjTrcgmxkK701BGh+QQw0OFLYeqxkeLMAOixBoYAaTVV+0QskSJYqUwGJo9ZHhAodGGp11KMRRrOxIDKILfPieFdn5tbbsk/zhAHGwcUXXSXny5JloXDq/z5MRhmVEQeDIREXONE2OmGu/qEXqpO1B3JwzbnHP2AZZ6g8izJ1jROkW/fXfcvvbGMOibIfosGiSbu6mewcdxyK22gVJaKigVs7ExSFqTh0+3MGYFrRlWFCfDsJJjXljH5sx6JIQlsVc7TwGwOVlDerZrfT3n+U37eOae5hEBmQiMUwFN+QFAqHA4rAff2CtNbWSaNzJAkTd0XTznvg+C1nv+8ITXGtn17LGve+ZqwUkOMY4WDQc1ka8jVa04Dn/9WRi3TWZ2rJEY8X+peXeKSYGiGfb5ldN6dT8x7pye2jHCQuhPatr5m9qK3p1G2Pb534sTe+7dssDi4j1FeD8Uw9imc4a/+G5RZrMwmfTJ9ky77gL/XIBHJ4ZDrIHZwS5yurg7qOMrvOayWV1VQq0LqrWlDPNjKRpW+S6awM9q2dVNw1ziRTFsqZPZkBTnY9RLTMceOtv39dZqXjbAA0XTE5uCyeucGzBiLIsLpXw7do+9/DeaelEyLF5DLGAeAUpAewLO0HZFmWKVXhGFmiJxyKLQckKjiBjSaF4hSd5+c6l2QV1lqSIvpBfkMS8TMyTJ88lJt+neC5kaPDDu6KCRjRNI6cUc4cuEqLtbGRoZjaZpTAl+2VeEl/ezf1mI3F+7dhObu6RbdnuEhYMspLl2UiI/sANzpLpXh94LEW9uY/ecoju7MemiUDXMhxcITN3CrpmFgIpeTa9COJPN0llKXDvMrsRQvbHqF+8yuxtyd34KfUUy+CQjyoJY4mnqovxvHqy0nmMYuhSAE8hY2c2DLxxIHkI5OB7/m+L/1j37nsX719VCzcKMnzhC4frjyYQQ4E0qdl4oM+HfvutD2XDJwmOCcbSLQPX/em3iWFZF+T3//C3n5Vjmfsf/bXQ3ZfbeTb2/OndB9c0CP3DWoGvr6HIuag20TkBCY6osiFz7gsH5IPNvavm7Lqx8RyLb3JImr30lTYpnu6dX1e5vaX2hW2B5h6yLvGcOAF/oqbw6IPXXTI3zZBlTIPPZhXQiF3t5QN9RcjhecwpWOYpYg9NpAQaI0VwAgoq8OOqiFUaRkUBpIqOg6jOYa59SDAsWhFRdaHdUGL5FJoXBVcmEku03s/kyZMnz6UirxTPCsexoiQyDHFRbZkgrDA/pn75oEYBUWhkTS2l6Sbe3el7ZruY1shsJcdyplZRaYPtHUYUIvNm4UKqiqnVc5xVc8jSrRFA67T1Ui9spcjsfJMYjAK9SJZxMfTa+c7cKXh6NZaOL1GAX0xpVEc/3dpHx9LkRhSRUiRcGMAzqrH/TPpnIEZ8N29rokHXwr2TkzN00IcLg6goSDQiCMRplWPZhXlpMBxjyIymzXR7tvNQsklDOuykEY7E7aTK5tYx8Fnzvf/6Qt3z20nEucSrC5/7lwc6Z5flNicgku489PfPF798wg52y6cfeO6hmbd9f9uUnzw3ciNnxKypMCNB9UhHdGrFq392Y+uskpHVMBdGyaAx5fUmU5WOLatJhM60Pj93PReQdDCeejjW+NLegj5iSUdCXHDvUWZg0DvqYgf9/Uumti6b0rmkvqN6fJ1IIgTqUNA0OZX0ZTNSOuEnS1WSPoQ4iRJEJEpY5DFIYbqq0CkJwcsuDtjwXhqmRVLGkMXMcFcOnOikRwS5GI6wPCfKYm7QeQzLnzx58uQZJXmleFaIwW2GESWZ4zjT0FmGGAn3jo0RUCkgByWT5stb8cu7hbQOUowFnVcRQR+4EYk8WVac1iiBpwoCFCizsgL8zh47EIuxFHW4g1q/lTrUSTZJvcMRZ5WRIHXNLGftQrJuHyplEIjPbGE6B+nhxAnbIzxHJhdWFaI7VzqNFSdqbQjfF6X+sJnddpjSNeQQt5X0zDr22nm4pIDyKdgvE6EJ0TK5Ki8HOx2Zrj3x/UPmMOjFjJ0lYvyMYDzlSPSW/3jev5ss47WmVB+8Z/mWdfXxwgnXp0js4xyO1mxv65pZliwLPPSZx9jOntwhpyjym59+pnLD3lVf/QNRNKMAicIbn715y/uWXIxSrGvLXvdvTxQe7s42Vj//xVtaGsPegbECY1lHasamMcVjJtDeP/+lpoqXt3PJNPL7+29cvP262v5pZbGIdLKbmYsBgxy0+GxagVcmI2sZxXa83KhromNzlslrumSbHEIsR3EyJYFAZBHDITYScJY2GJWFqNCP/Cr2yTTPQYuOZokBLp4TeNcmPw3ZbGR1JsAQ2xruCmc3m+VFYp48eS4LeaV4ZkBsyYoETXpZkTVNZ2gsjI+5MhB2e1voHz3PDMZIZwJUDCDy3rMc3bHCAaUIco1YxSH730WQIYRTWfzWfvy7jXQqS3ojOFIXMaAy71lFxKJuUH/9Ay6jU45NlvyPdF2QTkKywp/2K9T0KrRkGgqq5Od2HaX3ttJdA5Sh2/TAAG3o8xvQw/f4Cusi3Lv4Ipq42Mg5mDz05tDWpJV07R28C4yNFmzrX/Ofzw4tmf7EHy2w/LLJu0tUJxglRwcf/OLvhN5BW2D3fuH9nVXyrV95UT7oeSDUaiuYYEjccyC3+a44BaENf3nHjpsbL7gRUN6n3/ZXv4zsbYHP2Rn1z//NHcdmRnKHxguMxawlxUgXoy0JtiobEnuRfaIj6Drf3FTf211saCJGxJYNsX143BERgMniZUgXtEgJIiVKlMghhkLEPpsqo9XTMsum2WE/Tdzdc9AU5OCVs3QDAtFdO5k7Dfw5PU3m9WGePHkuO3mleCZoWhSIA29ZVqDFn81kQE1Bwe4dHWtAKf74RS43HMwweFEjum+NUxzKHTw/bIc60Eo9/SZu6UFZnXicJDUTS3/iNvt3b3L9w2StNHK7E1nWrZfIUhjyuxAMFKprr8ermUBIIRBW6Qx75AjbcmxmZv+nu/9Hqq9k/vJz9N130YHL47XiwoDbtLE9oA9vGnyzPXveS2j9WZwRyQIIb3tCAY0Jmi5pjT74N09JzR2UbcGT2//5h3ZeV7v8+SM1v31NiCaZ83R9hIKBjY/evvX2GWdTisG4tfLV9rq3W5XDzZnpdVseXrZ3VthhiD2JYNpZtT0x5WcvK7sPkmsDndpYs/4Ltx2ZW2qDyJ5UkHaaw8SiwZ1b5qdTfmIHg+yleWiFUQK8M65AxK5XIgHxoEyJ6sOIY8kM4OqIuWyqPrfWFkRoihF/96IiSYpM/MBOyKSUJ0+ePGckv/b5DLAsI4oiKCyBF7KaBgqBh3phfEp3hKj9bczWJm8YqySMP32XU3ChDp0ZhiotoK6ZQ9UWOe39dCJNOs7gyrcdYdJZUm1jB4siPbWaWj6DmllLTynHkkAbNqXpxNZjbk4kfHBsh8aYHhpidu/2dTVP0Vs+3PujAifORIfpZ56loHVRXUXEonBBVpovLQijYSO2aXDzK/2vxa24t3d0sIgqGNL9bX2IY0z1cnvCeQdy1i473OvnfNEiNTazBpUUZny8P2WVvL63piPTPKe47c6Vem2FbRrqUJoe3dAzQBtGqrKoa0GNfRY35dP3Di7+1jPKrgN0MmVzdOvKxv5yhTcR51DB3viybzzj20PG63Nw6Wx5S9Sv4fZZpWPVyXcJcBw6mfAfPVy/e+t8y5RkLAcpfxAHAtivIkXFgoxZH037GEZl2QDPhFWqKIDKC5xZVfaamdrti7JrZlsVRZRriVVU/Kov5BMV4vk9LxPz5MkzucgrxTMgijxDxoh4judty2RYmhu3Bb39cerVXUx/zKuS60rRmjkXa9yNYeiSCFNbipt7mKRGlKJt2hhhlmNDAea6BdSHb8YLptIza6k59fTSGVRxmHYwk9JoGzG0a80bAjO2rRzcPbVl05r4a3cNPVlsE4dvHgcPUq9toqJRYikuFKYl6WydT5cdjHGUyMQ3mlLHzjof8ewE4vr1P9ux4tsvBpBwZEmVt3fCMO/11pv/9empLVnKQT0NkT0rqw7eNGtesykdOiq39dS+eZiR5Jc+uTpZFpy2fv/JRrbPjR30t66d2zmz5GzdqLKOqrYdk/pj8Nx7l019/cEFDkMtfKu3YfMxNKW25u1jYvcJ1y+0g8T+aNmOYzseWQOy0ts7gcGYyqSVzrbKpv1T+7rKBEoCjehHKu9wVQV2XZHZUGrOqISXNbfWnF1jzax2ZtfaSxrMldPNa2YYc+qcyiLsU4kXL1GRZJ+i+lXQiGSaR14k5smTZxLijT4zrvEFMn3tyoV1B1yd4wZEznbLEEySRI7jREk2ibMvxPPj1Q+Q0ahv/J5r6cnZJiTjvn/2XnNeQ+7gxWI7eOtB+vFNbCzFWKYFFVVBkHnPcmfFTOw7yZOt29OIhxJ05yDVO0THMzTxWYgodaC78v99rqZvV5E5yFLOGe6f56mqSmr6dOqWm+l776EKJqJXll6t//XBzR3ZThufh/m9EYSsteZXuxb++FXHr37vD3+R5C7WU8gYImvOrf/+XMOz2yEROwWh4SnFx+5Ysn1d44e+9nboN8/nwiBV6bhtmdTUUrp3tJNMHEVqemTdxvvmJAtOOPyZcnh4xov7GdOyiwpsn9w+q7RmV8fc/3ma04xkY9Wrf/veeEngri8+HjzWnVh3TeDNXWz/KcuQgeG1S3/wH++ZyH2Kts2kEr7oUEE8Fkgn/Yl4AFki6T6kZJkVykPm0gatrsQOyFgSMbEm7i41gVaZO9OXZeETMY1AwyfIXe7SNGIQ3xWIpLXm/UyePHnyTDaIUoRSTCCmGhjTNB17tB0PkwuO5wV3qFTXdRBC3i3TtGXb9qmOwkAmgjSEYh6Uoq5lWZYG1TjmxXwsRb20ndnaxERTJwb4HrzeunEB5sao+xJjbNn0oQ76lV1MfxRXFdM3LnSmlJMZVO/E1YtkmqM7iRG+StF/+AP/kQ8x6N0EFlSBPpWaNp3+r69RixZ6OycGR5PNL/a9knGyo1m8ckYKBrO3f+3Vspe30Ri//Lt/2lnr7b/scBZe/PyhFf/9nBBNeLsoyiwKb/jn9/dMKXjgf3eov3+edI7Bs4QUPDoj1UiVYzcs33H7zENzCnXphD1qxWFv+N6bM3/0EkkXHIsZxlB4BmHRXT6CWUYvDjsMrfRFGUg9ikJpWu6nR7Bqq37zr3d3Ti/2ticSGFHRaKi3u2SwryibVmybQw6DMSNgIYh88A4K8NqZxvWzsuEAJQqsa7eGWKFy393VYCASAaIXXfFIom1kkUpeI+bJk2fS4ylFUZIEgXccZOg6aCfv4JUC6SAEXcgyju0QpYiIaUBJkkA+wmfTMKzjYpHjSIeiO/AsuPEwxh2KUIFCZXqwnf71a2zP8AmNyND4pkX2A9dCLeztuezgT32a+tFPvI3RsGgR9b//Q8+eNaIwLgsgXUAXGo7Rrw880/1iGmW8AxcAxtV91n1feZXef2DbP39028pyDWneocsLXFjT0P1/9QTX4bljOUEg8Pvvf7KnJnDd820N//skPzAMYs479G5Er13843+73ZJOMdepaM6abck5P32V2bXH23kScGpQokZF8fANS0Avan5h24qyeW+0T//Jer5/SMgaJAzD7Pr0eza+f1HOSuWlByIAIWakseDaEoA9dCaj9HSUd7RVaGlibZGIO0zLZC6FINg8R4xNUcVBdP/K1LRKxHK8oIjQ2sz1FBKBSHShe8Y8efLkuaLxRp95gQflBKUfyKNsNktq2ysFKNlBJkLxDqLQ0E+IQrhlUSQWEx3HIbfsDkPLrkyEF8SGrmtQFYyttW3dpF7bw/xuE2efNOgt8HhhA3rgWid8oQtZxgO87lbq9de9jdEA9ern/5L+wl9SsuztuRzYyD6aat40+GbMOtHZdoEgPGdTy9Kfvr7zA6v2Xlt/RsfElwUW4Vte6Jn95f/ztk/FLi/9z2c+DVJo8a74qr99TOw7aYLp2aDpbFnk9S/evWdlNWZp3kSRrpgQT4tZe8Wr7WV/eI2orTNhq/Kx916z5eHl/UXCyS0ENeP4k+b7H/4Wl0gPLZ/14udv7q4JescuFXDJts1qWTmdUgf7C/Ws5EpEbOhkZVImrWgZFdQhS+wNsALFS5j4XyZWDlns4y2/Qs2ostbMNEJ+WoRyQZYEWWDYibkAPk+ePHnGEaIUQS2BbGKIkwAyS880dPM8zWpMZEAmCoJgO05uSqJlmchBx2+ZgRhwb9kwTRM+EKXIsiAhEcK2bcA3QSaOVd0AVddTbzHPbmGtk2b91ZSgBQ1oxUzi8mRCdVHg99xJvfKqtzFK7ryD+s+v0pUV3ub4A02akecDGjFuJbqyPduiO4fNaG7nRYGxnDJCg5nhUtVUT0zau+zQDl7+0rHlX31SiKW8XSeBROFbr/6NJtGzmzLXf/5HSvdAbj+WpdjsOi2gIJYWDIeDVAixhymHoVMR5cgNMw8tqzYklsHU9AOxa7/yB+I/2jAgwDlI3HnTY19czRlW0YCWCkn9xacsD//Yf2wJvbjp7T+78807pl3iGYqQ17Ss2N5c3dtTmogGMWY4yusrhRuCSwGByFIsj3kBXg4ZN/BLqDSMSgtQWEVVRVZpEIUClCiJkgIyUeT4Mba6nydPnjyTBbqnp4e4HsHYtCx4d8UTtMWvnAFouCO4QVCKcHc8z7Mc6EKT44lVa8u2yCJfhgHB4TiOu5CFCEVJlgxDpykSfqzqt2iKemEr+9pexrJPnPKhG+ypFbiiEE/Aagj/1V9T3/imtzFKVq+m/uebdOMYLck5Jwij5nTbkdRRmVUKhLCNrF69D5Ri1IxrzsQYIx4/MFYS2qpf75r3izeYVNrbeRxoDx176AYtrJZvOxrZ0zxiTLHtliVbP7ImHZYRQ3oN2ZwhJAhPM1kfFw/wRMxhvGpT77TH34i8fWA0VnW0665pmVnoO9YV7ol3v2flUw9M9Q64fObzL1JNR177lw/sn3upVzsZBr93x+yezlLalmVaEimJBVUMjUVElC/cNUPRDPFbzvhEZ0qJWV+GysOoIIgKVFDaxHWKIPC8JPAiTyzYT5xJIXny5MlzyaGj0SiIJNMw4N3bd+UCJb4oiSzDIowNXT/5luEQmbnIsaIowVFT10A4MmPUETIQp36zkd11jMmtcQYKg+jhtfbMGuJMb2KCn3ueuvd+b2OU3HIz9V9fo2tqvM1xw0Tm3vj+rcM7k3aKpViO4TCFTHTldIS/CwjXdunzNnfW/+xlvqfP23kcIoV4HrMMY5ig/HI7zbKiV79wx97Vtefo26Mt545fHmr4yfN8Ik2NzgwChkYmvEwTZGXzZx/47UfmeAdcHv3jJzKxvuf/8yPt1ZdiQoI73Mykk/7YcOjoofpsVuGRFKJCvMOSyZrEsKjboUjTskgVqHZx0J5aoteV2gEVtCQtChwP6lAEdQhxxzKk0eiZyB7D+Sd58uTJM+mgY7EYAqVomiMT+K5goOiXZBlE4WkLWQB3jJpnyMizaJrEOI7Ij4FTFqihMjr1203sxr0jS5pxxI8fWWfPqZtYw82ngQ83UXfeTXV2etvvBtTB2gc/6Hzpy2JpMS9wcGvjVL/ayN4d2/fa4Bs2vjLX6Z8LjFnTuevbmxsfe9nbMzr6rpn94pfv7is5k/Fwx5lyYHD5/mxgV1Ngw1vEfSTL0A7pbIf2E1kbPNK+cZ8yxdDatPqmD5Buy3BfsmTzgcBbu9msfvTPHnzyQ7NzwXJ84qu7jH07nvjWR5L+sTdHmtPAts1mMkp8KBiNFsSGQqmEDyG37YUpDvMRFBQojmWo+5cOzam2ZIkYr4F0SdYpk0AuNDGMQJb0KcQ2FnGXTlYw56Vhnjx58niwf/5nfwZlJcuSAejcTL4rFTKu7BrKMQwD6gJSZ4AedG+Z9DWKAkQCBCDWBC1L4MfMKUt7P/3E6yNzE3FhEK+ciSqLsGGSiviMNmsmBI5D7d1LgV4cHY7E77t5dnbuPNEicsQ1GjL2NS7GuEvreWNwc8bJeruuJqYeHL73n56reO4tb3vUdM2p2H/zrDMuyvGnrDu+vz3yzGt8NEFx3MCiqe13r1KH0/F7bjn2ibuGZ1TSpi1H07Q7I8XxKUcfvPbFv7xl74KCjiq5aUZo99rGxPRqf0xrr/N3zanMnTOHyMt98+taG8be8SPIxHRK7mir3Pn2/CP7p/Z2lyeiYUtTGcyzFCtSgorkAFZ9PLuwTv/ETbGGSlqSebfLkBckQZREt++QvGRVUfyqqEqQ9zk+LxPz5MmT53TIihYioUAYMYxlmleeiZwcOZkIdUBunB2koSCKUCPYlg2bUGXk1vTwgmhZBlREsMf75sUBVdr2I8y3nxrRg7ixEosc7h4iQ2DTq/CKWU5dCVyed3gCYZr4Bz+k/uZviXm8UYAkYd/D13f+0YPzw9covKoEZFGCRDWW9a7pmEfSx7ZHd/Xp3iqNq411j+2a89hGNpXGkkhhikmPapgYU9Teexa/8KU7qTMNPQuGM+vtLkmzqWCQHY4fWV6dltiaPrO3VI6rJAVXtidv//cXQlv3Q+CDH731hU8st07z4IxxIGVDOkmWnCIKeQtbkLDHaApHDshQ2Yw80FvU2V4xPBBhsQC6kIGGCWJYzHGY4WiWphiBoyN+Z26NsWqGHgmQXkPyEjjWnXRIkiW0j93rIjazT+5izJMnT548p0KUIvyB4pKs82VoQ78CJyzCfUmSBH9PlsJwy6APWY5FZC2LgBFUJwJCyLJNSSDmdnPBLhKo2A62019/gj9bpFYXO2vmohUzsDKBFtceZ/du/Jk/pXbs9DbfDb008vZf3mPeetuKyErS9iDjelANe5O9LhILWduiO7dGd+gOsdJ3dVLamSpo6Wc0A4s86LCpO7rKdrUKHd2puVOFeEo+duapAphh9jyw/MUv3Optn0ZuHPfsDymUsG769qbazUfa185/4SOLk8GxaUSdL3CZhiH0dJX0dpYNDUQcW1CxpFCKRBOlCDk3KDmFAVQYRIUBXBxEBX5UXoD8KivKIk+sXxED2ePRz50nT548VzaeUgTcXjceOcg0zdyeKwYOIB6ciUMWb5cL1ByyLJPuQxobpuNTVdM0MEZj1aEIQPU2lKB+9BJ7qP1s3YZYEamqYrx0GvGzJ59pItllwzTxhteoL/0NdfCQt+fd0KpKXvuPDyvLr1sgLXB0W/ZLkipefN2MKbwntn/T4JvZK35d86ihEVbTlpjSmIxmB31TmqLX/Ndzclu3d/gkIEHv+uja9R9f6W2fJ4yDA0NpQbOyRYG0eqlnS0AO0jVheKBwoD8SHS7QMrJl8hIl+WyVR6zIsUVBtHqmXlno+EQEGVfgKEGgFJkXoP0nuQPKLMhD0ouYJ0+ePHkugBNK8SpE4DmfTwW9aFoWy5GJiaAmRZEf21oFqrqWXurXG9nmHgYjMhRIzg7/PR9zJ37LJ+O/vN+uLiadPLm9E6J6i0bxn3wSP/v8iD32nHWVs+JTd//9R+LrbpipLFR9suKXL74jZ0gffqF3fZfe421fZdAO8kaZGcZbvHxyfLpmEeH91n99Zvbvt7/TKYteUvD6Pz+8c3GRtz0ZgJuAVyrhP7h3el83ZAmvocVRbMDxS44A2bY0hO9ckp5VbeccYLLuELPgWkBkc+Pj+f7DPHny5LlorlKlCDUIz7OyLPMcazuO7WCfz2foOsKOOHZrWU4G6vqeYWogSseztE/C9eX4aDf91FvsQIxGJ+mu8ghaOQv1DNN+Cc+tx5VF2C9PAL2IcbL54AuHn0iitCNwd/36aMmvnvOOSJIdVPmBKKnYj4M5rvOe65v/4oPTpiwP4bCkEq/iF3MXBxNNL/a9YqDJNO4M8eE45K4ZBl3kE3z4v7dV/OolbFs9t63I1FUkQ+IrdzZAshANJFhoxs6+GesPbHj/wgXP7Jv6mzcYd0U/pmmkyljgNb907L7V6x+aiybJZDyIN9Pks1mp7WhtR1slsgTWNXwoU6JIiRItcDQOq86SBmPVTCOo0CzoQ1EUFRE+kBYJkJuImCdPnjx5xoKrUSmCahFFQRR5luVAJNoIqarPsizHMkE+uprmElUzAzHq2a1sUycDevH0jiCXa2Y5Ny50akoun1jEGJsm1d5uvrFpb/+O7SvLE8W+B35+pO4/H8sdT65dufe9i6f+4tXizWTFwwjIpxy9e+X+D6+rKl9aHa4u8kdyy0q9w+cDXMLO2J6X+zd425MBXRMH+wtSST9NY9WfCQTS/mCKZc/4kN+FYNL++EPfYXtdu4kscT6n+6X/e+ZRQ2Ln7IlO23Co5qWdXP+gWV7sFBaIh5sZw4SfiTdWtty5TC8MdM8oa70k5gwvHtCIhiEMDxb0dRf1dpWbhkic7CFZoUQOcaAWC3zElVF1obW4wagoonhRIEPMIs9A2mKJL+a8PMyTJ0+eMYf93Oc+5328CgClwvGcJMM/4rUPAZiSJAn+mIbGC54tNS/0+KPKZPlzbSkZ1+2P0SfZrfPoHqZ1k26swtK4rSJAGPXofX1a/5AxDK9BY6hX63eaj/l+9CvqhReop5+mnnqa+uWv2J/8LHK4e3hWzUBVkKaZ8vaE0E8cCre9d/WrN1fHGivq9vfyw/HcOQHatMLNfUI8tX0G10HHOIopFCMXMF0MoiZuJrbFdsWtEyefyCBE93SWNh2Y2nK0dqC3dKi/aKC/MDoUdhwuHImf7+2XD5hrvv1KZF9rzkgNEVOuYaeWe1enFGbmlo4ZP3qRi5KYYVMZvn+IPr5yKltT+vb7lu5fWh6/TAtQLoB4NEjiralueKCQc1QfUv1IkbEUFKmFtdrKacayqSa85k1xIgW87FNlVRGInz3IysQ5e14m5smTJ894cBUpxVxXoqLIIs+DIHRsB2pczq1ndC3LuY78Ln2vBM9RRUFqShnuGGAG4qf/es6t8dRKVOD39owtFrJ2xfZuGtx8JH2sOd3akm5rTre1ZtpC+1rKv/T/UW9tobZtp/bspdo7KMvSKkuO3DwvWigNR6S2xTWZGXXirHn7rmsYCDGpoCDpTuXbR7zzujCWFW7pK21P7FxaNExnS9gilVdIjX4+kYwotL7/Nbg2b1bnxMa26fbm6kN7p8eGw6wth5BfYRTK4VMan4j7ZFULhk53vncOipPUtd9+te7pLcypi8wg+thQQc+04hnrDxbtbnmn2z0IIEVTw40lvVNLLrHD5dFA+g51UddB5Fm5tGDbzJED9Qf3zBweiDCWL0SFfI4qIh404poZ2dsXaYsarMYKXBJhQkFB8bkWEOXjy5nzEjFPnjx5xpOrZfQZRKAkiZIoMiwxqOHYyEZIFIlXBtfCog0i8vwkzJgCdWc8Tf3kJW5PCyPyuDBIDcZp0+1FKitAH1rnTKsaF50ESvH53vUHk4e97eNc10Qte+hvvY3jDC+e/uLfvbezUiEbcMWQekC+eXGGG3b33vkPf+C7+yi/n0ok3J0ECNf2gVt/++iqhfL8ZeHFsiK5a1FHFdcGMl/ufXV/crQrry8vmibs3zmzs60KPgccf4Dy0xTNsDTCKIUycS5eW9++YOm+USYy1sGrf751yf++RJzynYob9TSWRNKDaFpnO9/Rh9e9+ImVGfVsi+4vNbouDPYVDvZFhgYjmbQKSYflbNWXRYhOJ/3uKilapdQQ9lM26Ft61Yzs2rlGYYBYuWKhSScJsiILEjHmBWe7fJk1T548ea4urvw+RahQeJ73qaokClDFgkbUdJPnBVVRYVPXDce2FFkanXQZL+C3ZZFaPhPdsMBZPQcPJqjWPrJ4k6ZwYwW+ZjaSiHOZsYel2aSV6s72OtQp9h7TdnrOM3vYUzWK0jPkM5jOeVWGRFyiHX+RqyQfRDGQRoceXCUGC337TnQuwkGltSs6raoraGm2kzEyumWCeLId28Bm3Ex0ZLoG9EFQngLFIwcjB+mWETPj+5MHn+95qVM7g9mXiQNGlGXyyaSvpal2x5aFseECluKCtj/A+AsCzPRKW+ZxIs3YlKPRuj+QLq/qg6h6V1jTmb69e+Vjb/EDw96uk/Ci3LbPMF/hJIwplUeXVJOHdU4g5l3ZTxi5NncnbVmcoQuZtDzYX9jVVtHRWtnWXN3fU+w4DMvacBGnLdbJfcu2OYgTQxezGWloINLRVnnkUP3+XTMO7Z3R01meiBbYhsxgjsEsdjhdk0xDoiiGw2wYhwJI8fFoRoXxqZvjS6chn0rcayp+1Rfy+wIqJ3Bk/oKL95N58uTJk2ecucL7FFmWJVPeXXcsIEEchGmGVVXVsizXvKLJsgzoyEs/6HwOeobpn7zEHukiSlGV8MM32sumH++5Gwd6tb4nu55J2ilv+zhrH9+/4H+fYxOn7Ldqq371H/f0NEROaIrj0AgrOjZ56ubfN8/6t596e11Ah5hlhTs/euPW26brMstTfIQuUDjZYZ1+Y1DHOoQp4gpnitN9tM/ERp850G53JPHplzShAFWUTqmx4eBgf3FPZyloIw7zEiX6aFWkheqIc8tCbUa5/vxuZf1uadCJZ/lk48zmWfPe3Tui32RnPrNr+c/fklq7vF0XRNfd1z79Z2uSwbM2MhCiU0lfKqEausSwDkNjXiD6z7EZEHygEdMpXzwWTCd9limMtAxyajAQThYUxoKhhCCSTk2aIfafLJszDSGbUbJpNZ1S0mkVO6BTaZZiWEwM/DAUw1MchzmB4mjMWLQFGhrBJ4qWHFFi6bpic+V0Y06tJQkMJ4qyTxYVCXJxXhzmyZMnz+XiilWKULGABASZyEANRfpMaOKsj+cdhDBGIBOh4uHdeU65wLlvTQT2NNM/epFLZMglFYfwPzxijas5bgtZj3f8vlM7XZQoSX3tj7ZO/80bTPYkY9c898o/f2DH2nrMnjXGlm7uu/4z/+NtnMTg6vnPffHWvnJ38PpMCMRkMm9SpkkROy8TFoSoZDzQ010y3F8IQgpUlIB4EQsSJUmsWOijZlWbq2c5UyqYoajx69fl7UfZPmaQlrILl++uqOr3znIWVA2v/fnO6T9dT6fPY0ajhyxTPh81OAgfQZXt/NStmz6wxBTP0KcIGSKTkbvbK3q7S5Jxv20JoPQpTAuCCUrRtlgMihCRL7IUJ2CORxyoPdKHSMIhg7Z02nBoB87Ecg4NUs9TijxGJEMRRYg5FrMgEDma4xiOyESHZmmWY+mQikMqsh1at3AyS0bXWYYqDdmL6o1ZVWZJGPGCIMiiRMaaXZNVeZWYJ0+ePJePK1MpssQ5IXHlDBrR1YLEyzN8tm0LkcWhmIfKa0LOdkpmqF+9xr510KvdGyrQlx6yx/saNw9u3TT0prcxAsaR/uxNX3uh+tU9NDo+PElRPQ/e/Iu/WOmc5vn3JKYfy9z1wL97GydhhQPP/+O9h1bWja0j4EsJ0YhJX/uxmoG+wkzahxxWQpKCJJ7ieZpTJHpxvbGk0aopZSMRBSHU0p75xUbpQBfuYwdlNbtq7Vv+QMY711lYtG1wzV//RIiemOg5GpAs9a1bsu+WuZziv+7vfsa2dyVn1r3013c0zywk/YCnAjIxGfcd3Dt9sK/ItjkFKyAEYbdD5Sx7us0q0gvI8qRBwJAeQdB+JK+4h6GlRSGbgozk2LQDehFeGCSjKwpBCzKIeGEGTQkSD84DTTRJoAv9VknQrihwKiK4IEiTOZY2Mk3HtDBIRmJLSMRFIdDaHCfykFsFSSCicoJlzzx58uS5CrkClSLPc6Lrw5qBCo6iodZhaNqybce2oI4TeNCIE64fcYTHXmY27GHd2f2Emxah999wigfC8WDQGPxBy8+8jZPBeO6e6LVf/rnSQ7qpcmRWLPq/r99hC2foqcoxuwvffuffeRsnAQIkef3Sx/5+XSYwoVwWjhYQWG3NVQd2zzBNEW5GxnLA8fEUR9OMIlHLG83Vs7XiMKuogkh8yXFaWj/cnPnFa9KRftTPDqn+9I3v2XBuk4rFg+at//p0yaY97/SzMoJdVqJFAr5jHbR+wg45kqSDH1m3/sNLTQ6rKfP69V17lpR2VshnXPhs6PzeHbM72yoFSoxQIQ6xcDueCnSFYC4YARNVX1Voz6jQG8ut8gLEMbh1QHjtgHy0h7egzXXq6VmiDynstiuCCqouNOuK7boSpzRsixzoTYblyWwQQSaW2JGDbMt0LDIpBL4FupBzW3fwTtY8TdQcmidPnjxXG1eUUoTqR4DKhrhqAHHIuN6e+ZxGdByHI1MSiRcHL/TEYzBBfeG7J2aVFfjxFx60SsLe5rjy3WM/iVpRb+MkaAff+bUNjU++xeo61P+OT25+5JanPjwfJIMX4h3cuGFg0aPf9Dbewetf/+Tma8u9jUkCaKdsVjq4Z0ZnSxVN0RKW/EgVKF6VcCRALa43Vkw3AiojyGR1PS8JLEsiR0trew5nfv6a3DxsDjHRYCS29tbXcyc8Gwu29Fz7r0+IXeccoea4N//9jzIh+bov/0wYGLZ9Sqqm+PUv3X9oms8L8G50tlZs27xIQHwhXSDQfGEQBWVUVmCDXESIOA5kaKwIjl9CpQV2TcQEHczALTGk7QUpAiPHsRGk1Z4YN5TkBlNsLE20pl/FYdkO+nDEZ5WHnICKXatTkA9ZgGFphohBskKFP97MQAgTY1U2UYrEQTN39jkNefLkyZPnMnHlKEXQhaIoQK2EMCbuX3nRQSARTajWoKICjTihlq2ckaEE9fnjSpFn8ecfsBsrz9q3NLZsHnp70+Bmb+NU1Kyz6vHdpTubTWT2XDdvx7ppaT9PhhbPwoP/t7P2u096G+8gds+67355tbcxGXAceniw4MDuGbGhAh7zfqwqlBxWcVWRM6/GnF1jh4OsAAJRFARRYE8S0JZhvr0n89grYntKj9Kx4oq+Vddv9Y6dhfLuzKofvl7Y1CNkTL5viDHO7L3QLCp49R8frNzTMeP5vbs/fP3bN9anfGcV7u9ky6bFfR0VYRz0M745Ndb7r82E/KADyVAvJkPL5B/pXXRxLdRA/iEiDyBtB9u2ofllWCTYCUjjjIxRuynDbanRLEQHB/qQfBd+IDffI0+ePHnyTC4utVKE2gjqG3i3XO+0AHHDRerjU6y0nBdwNjIDXiYLnG0HQ5UNVZRhmiAUoXLiOQ72Qxgv9AQGYepjX/WUosDj//6UJY6PcZx3EjViP2j5qUOdbsN5hJI41o1MokghqxrOyccefapwwzZv4x0k7lz7f/9wnbcx4bEstqej7Ojh+mQ8oDiyn/b7eWFahbW4Xp9R5YQCvCATjQjtknemMVBUr2/P/mS90J1Nx+lEQdHwdTe/YzLoOygcNguGsmJSCxzpqjnQBwL9nYZyQMUlFkw9cuvCsih6+f4Zg2HOOzA6nnvyRicTiFAFPl76tw8lCiMyL/KuUiS9p8Rv0UkD0LCTCD538XFuDxyEACAXc6PMxyHHc2HgnYjCvPPlPHny5LkiOI+uiDGB53mRmMCWGFdwwLsowpYE+3MBzhfQnYoiq6rMsoxlOyAToc7TDR07Ns+zgkDcsYxUchOck/tcAjI+bRLYuBLkA8VisbdxJvpDdKLE964yMRKz1IPN3saZkA+1eJ8mPMmEb9/OWft3z0zFg37HX8CEQ5K4Zpbx4Bpz5VyhrDzoLwgoflUg6+vPmMZy+0AwkQ3TEE+eAXg2hiLCkWmhfYtLtzy46IVH1/3h3+5vu/96fGrugPMF9zaX7WrdekNtInDeGccyeYZcFVNTZAVDsuxTQOwSX0UcC++gGuGORl5wCITiyXcHH0kDDOTxScEEyMEizwkcefEsccQ8STJdnjx58uQ5N5dUKQqASCazW6Y50m+BEWJYFtQiHMztGT2iKPh8iiyJUBlrmiFLCpzKMA04qefE2Qs4ObBP6lfNOWgZbzCFu7O9z/W81JxurffXeXsvgsUvHBFi57KDyLd3y8YoFNNlxTKZfbtmvPbC6vbmalOXgygQZgIix91/Tfq+63Bdjd8f9omqxLnTXs+RxvySE1JtAZGE7Th0Jn1WC0GnQ9N8Wpv93J75++LrP7H6xz/5eO+qOUSjHYd2HJ1x+otE85xLZM6I49o4BAIKJirwVE0Hn097nZHTwpz8ypMnT548VxKXTilyHAdaEGolkIaO4+SUInGsh4jZGpZlyVEyEWpUsCyjKLKiSDzPOQjphqWoPqj+DF2nKSy4lhLPWYlPRFJZ7wMQJnfjfR4PEEYZK7svduD33c/uTRx4Y2hLjVLFUqON/zOAcUlvtvz5Lax5ZmuIdm31W//9p99+6QuaOHGfC0J0bDjw1qZlRw82IEuUHLXYiYQYf4Gf/uSt6RsWicGwT5B4DtIX0VrnTmI4ErBLgjaPOQHzlsUPDRR4R94JxjTCrI0ZYnCGZA09pB5eViNu3v7hP/7JrE7n939/x4v/9EC8vhzTtK3IzXdfs+GzN6bOZFUbJKlp8FpWzGZkeDdN7uS+TMtkKbIiGi6cFnjiNC+v7fLkyZMnzzm4dN78OJ4HIWjbNgg70IWk8sJEIIKCJGrRtmliIpsox1z4swFVmyDwIBPJQDPLkNM5WBQl0pto6FAHQi0OMtELPXkAmfi/T7PDSe/Kp5ShJdOwu4h27ImbiWPplteH3toV26sj4iJFYIT54TndWk/afheDf2dD0uyVv9lVu3Ef8btxJszC0LZbpg1UBb3tiQcoKhBz+3bOiQ5GRCyGUSCI1cIAO7Pavv8aY940SfZJkF5HKa4wwo6hDcSoln7OQlijTFEySsoG6TM9UyVtN27vbNjRUXJs0BfPapGAxTOZiC+6oJGPZ6Y+s62hLSNaiAzxWmj/R2966ePLTjM2BBdvmnwiHujurDh2eMqRg41HD9X3dJTHokGagYzmcBwxzJlJqS1H63iKV2llZpUztxFaaOc3zTFPnjx58lxVXDqliAFEnKOAKGTcNShQ4/IgExEivvWIgiT/RkalzwjDMJIkkq5EjvR+2TbISloUyIh2NptlWTih19mTCz9ZGE5Sz77NbGsiw4KwKfL4lqVOdfG4dCumrcyGwde3DG+PWwl8fI2rjewpvtq2bOeFKUUa4Sl7e5f+aKMwFPd2nYqjyC33rjp4bYPBT9xHExsO7ts1Oz4cUZEScvwSw8+psdctMNbOR7VVsuwjc2FHf/WgFG3TMgy7qZs3NCbN6DSNIsVRSTrFmzYQTNnX/WDziu9tqH1xR93GA9O2tEk20zq3DBoKqYDQsrTOqClrfGrr/8/eewBYdlR33nVzfLHT9ISenLM0o1HOCCEkEEFgMNgYYwyssb3GXmOb9bfrZXcd1mHXEa8DSzKYjASSkFAehZmRJuccO3e/eHNVfefc9yZqZjShuyfVb+68vvndd2/dqn+dqjpn3Asbooy95uN3vPjQLHrCIGt4Y+JY7TncsW/n5N3bpx3aN9GrZEnoKNRIIqtUdvq620BBVkrZgb7W3iPt5VLOILpD7CVTozlTVE0oRYFAIBCcmbGzvTUUYWNkZTrwmWPHREkCjdhYiZ7V2NkMipqGg1csy1QVNYqTIIoURTUNE+ROrVbVdUXXVBx1eaXJxIEy+eHLygsbmjIRWDaLLZgyKrGe4T5vr+7cXd3LTh7mnJDk+f6X+sOB5vJ5Ynrx9Y9vsw70NJdPxHGqd67Y9Ytvf+WB2RWzue4ypDSUfeO1xcMDRZtZGeoqkvK+m2rvv9lbNpu3tdmGbZ5vr1cJh33oXe0s73CFKAbXUKv1tpzoW8b16K1P7X/o9/593jdfUAab/izlweFZj79R8JvvZqJKKlckSdn683f9+PceWHPnlBMrEHC23u62119ZuuH1Bft2Tw7K+WzittB8keXyLFtIMsUkJ4Vu75FxO7fO3L5p1oG9XVA7gBPCBbZk2JX2rggEAoFgrBlrLzkNFEVxXBdUCxAEQXLUY85ZME3DsgxFln0/jCnLuhktdSHje14UBY5tNQZTX3HECXlmrfTtF1TKmoX25A72i/fRKR0jrxQZZ3vr+5/pfX4wGm6uGiFueOnwHZ/7J/l07c6v/PePr759IlXlSE8DvF1+cE4O7J24Zd0c37dMZuZp1tWVj95ZWzg5Ni3dzWd0dMB03oZqSNtxFFcGyz9Yqfx0nVlN/EGt1Dmxe/GyjbYTyJws2uGv+OufuOu2KV5wyqnX/+/P/fSWfBpCGfnN9/xD7zjre3/xodA87skSLrtcymzdMLu/ty2JVYWrWeqYkqUr6HkelmGXKCapn+wkISyRY6yJcNCdqiHrU9rJx+8LZ013DPOKDJkjEAgEgrHhEijF1EW2wTgPg0BLOy/GUZRAWXYGQAKCRtQ1LYopFHW2bStYFkq+78dRqKroVftK7JjYAMryJ9bI33+p2QKYtdlH76PXzxhpmcg587xt/p6nhlb61G+uHCEK5fiXP/QlpeekyCLwA+rzZ677+D2v3jLuLEGiLwmgsdJJplSuV+1d26cdPjCeUdUgRisvZHT54RtqN8wMDUPLFHO6pV9wJYTGtFapHen2//QH+eFaPCSVQs1ffvPrk8cduf1n+2/40++QSqW56wns/5X3fu+T13GJSJQlClm8pX73p/7PzodvfOw/3sXSICbY3Byp+3Z37dgyMwoMEOAucXOyCxdqqGT2xPiOed6UtkSSeKUu/XSDtWGf5Ycce2pg1D6op5G8Sx68vn7jIsPNO+o5DyMTCAQCwTXIWCvFxghoDjIxDBljUAZr6ChbjoHTjZkFIdjo0QjqEPQlFHRQVIaoLCNNxQjOcurlI119ZYAaBXtYkqpPuockPyTrd8srNzdL6xnj2R/8/Ig6yIki3tNDDh+hP/j+a13sxbs6R9awp0fskb95beLXftJcTmG2XZo9YeXHbt1yy9STvEReauDmgzqslt1KKVOvO5Vy5siBCfA8NKKaxMzL2awp3bPIv31elM3oVsbRdFU6n76Jp8AYj8KwXqo+uVr+wSqnSutDcrnY0fd7Q9+87X99mdDTP+jguoV73nlDbKhm39D6Gyd0DFH3yOCL75oVHg2C59XNXdum7tk5VUr0RmhBW9Nbs3zOxHjFrGhml4JOEBU5iSl8exLFpSrf26cO1zCatCqTjE0md9COFs3JObAnvD6N0woEAoFA8GbGVCnKqSscKJeiKDoWlAVWapqmpCOX6XGPghxb0DT4B8rSgD8oryQQWDGjDAcWoPvfVCc2978yqAeoCwcrONM7LG09IIXxSfaq62fSX3v4wsPVnApl/NVXyd/9PVm9hh862Lt8zo//v3cNdGaaWy8aJeHLntxx6599X60cHwczPH/K5geWHFk2ff/U7FnCQ18SfM/Yv2fiof0Tq+UM57LMZYXIBjccbhmyMa5Abp0X3baQ5nOGbmoKVkUuKn1BmmWUhl442F/7q0fdPX18iJR82fuvz/zl/W98pbnTWVn5+fe/8t5FVG1eBki90lBu++aZ3YfGqUzPctciVmtGWjwlWjKDzphAXNfQ4adgb9108HXqVSAO4a2h6cuFA5jwjdM1zTRQB19RtSyBQCAQjD1jqhRBDgIJFl8niSEo2EALQsEWxzHnDDQihotQVNOydF1DIxxncYQjRrGZWZbSgvDKK94OD5BvPKMe7JPqgXRSILQTeP9tyTtvPNuwnvOAUv7aKvL53yfr1pG0J2him7vfe+sLv7BiqAWts429Loa5a7rv/tNHnV0Hm+fS1D0PLH/1g8sOzmqFh9pYd/kw0FfYumH28FCBx6YruRpXSEJkIuuKlrfkG2eH18/iUyaomYzedKk9EreIc5RrYd1/YW301eec4ag+LJWvW73+v7/8mTw9TdPzidDW4k/+v/dsuWlywy4LL0L3kfbtG2cNDxYNrud41pSNhV3RvYujyZ1Sqm7TKz9B3sIh8IGep+A6UpmYkr5BqSm+uUIgEAgEgjMwdl5ygLTUbPrcPpHGehwBDYWZJBmGkclkXNcFWUlpEvg+Y1SHQjDtj3iFysR6QL78pLJ5vxIl0hlUImnN8p+/l5ojFOuZex75zd8iK1eCZGyskeOksP3Q9G3DPYu6qrmLHcdQHI5u+fLLbau3YqNmyt6HVjzz6Tt7unKXoUzsPdL6+ivXlUs5jdmtUtEmpkY0jah5S1k6LXnfTd5N86SuibaDHhPT6sgIpTGUY2geV00lOdzPhkq64ofKkaoa+PO9zc2dTgc3jE0fuHnt/fOSdCQQY+Tg/omb186rlrNoR5QKtqrfPi96z03h1Il6vuiY1tErb54AgR+B3w7AFkU5OgmZKBAIBIJz5dKMfT4tDQVpO3Y2m4NSLAxD0IiqopimcUrAsSsO+GWrt8tffVqp+c3fochcVeCTaCqRCLdMMqWDffhu5lqN7SMAHxgg8xaS6mli69GJE7735x8+Mt5kspzoSmOcxLkjMd7SU3/ob19qf3xlYw2XyMCyuU994eGDk845YN1YATe/t7t1/epF9ZprS3YrL0o0ydn0nsXBoslR3iWarlkZx3ZtZdTayiFtezX/pdfrX3/eDQ4PmGvfKAQDv33wTyeGh5t7nAxXlMO3L3jyC+8eKGBY5ziWD+zp2rxubhJrGWbnec615NsWBPcvS1pbXcM2heoTCAQCwShxeSlFTVMLhSJlNPA9mDeNq8F/ByiVgTIaFLccaI5IKGb4DXPo/Cl8YhvPWqNlgAs3bah9/CORwtWEO/VEp0QeGJS85sBn0CLRgjmVjuyzH8XGYjTrHh0wcTY4z5firvUH7/7Hl4xtu5orCQlacs/86cc2Lm1tLl9OBIG2cc2Cg/snZaVMQcpbUrBsWu3uBUEhpyqqqpuGnXWafnCaR4wKcRTt21v+9kvGG7tUY8N68/CBu4effn//t3X+pnEtmrr/fXc99yu39RTQXBv45u7tU3Zumy5RLUsdV3Jac9LdC8M7FyX5FvTgc4VXowQCgUBwWTOmrc9nR1FkTdNNy6I0URVZ17SroIEMSvpyjXzrOWX9nqYOcwz+3luTB1bwjgIx0fV4Y/XIsy/qfu6GzKYHFu+9Z9HADXP6bl1UGpfNDwXqcBm2ggZRe/vtg737F08khcKCn245NH9c48AzYYRs5vqeW/9t9XVfelLr6WuuTSnPn/rUL6/AeMKXH9Wyu3f3ZBZk2uVWnUf3Lxy6c2GUy+ioETOuk3U0Qzul0XY04IyoPI6jZE+v5hsZpbcv4PoUf28xGTrxq7mq7H/opp/85j1DWZSJw4O5rRtm79s1VWV6jmVAJk4fxx9a5t+ykGQLrmbqaUNy81iBQCAQCEacy6U/mazIpmlqmoYhWyhVFeXq6EdV9si/PKGu3X38Phez/PpZI+9V+82ErnGoVRnOqd3t+voFuZXXZVY/vLg8e1JzcwPGpu0oLX9i+5SeqNBbW/rs3mxvFeXtm2gbiN72/9bc8z9+2PWDlbKPoaKPwcd3rv/UO+l5NmGPDWiTCwyvbhuSziibWAhWzIpsWzMs081n7Iyj6uhrqbn3aAIp3DD1eZPiKe2JlM3Ekyb16R3rMksD6bjhnBvG7vfe+rNP3V614clgo/nGN+YfOTheZ1qB5rKKvXRa8sgtwfJ5Sibv6iATsT9l81iBQCAQCEaDy0IpQoFnGoaqKoaJ4d6gdL8KZGJqSpS/+DVt4z45oc2fY+v8196dOGMS1C6n55pzR5Eok8Om00oQg5UbFpZuuW7md18s9FarOf2hf3mjnbs8l23scBzOb3tt+JHPfmXul3/q7j0inTxunU+a+NJffWbtkkJz+TID0pJXtZNY07jGKZ09IbIcXdN1M5MG6EuDhDd3HWXgexRDdR3l5jmBppB4/ITIya1zl/bp7Y0daEthw2cffurTtw+0miATuw+NW7960WB/0aJ2C8tnNOPGWdH7bg5mTdGc3FGZ2DhSIBAIBIJR49IrRSiqDUM3DC2hTNM0KNyVy9I69ZaAKIEJdNSBPvK3P1R/8+/1J1arg5Xjv0VX+Z98Mm4vjGKL84lkNbc5dxQljPXhWmM+LmS//cWHX/7gdaxY6PjBs3seWPaVz9/+9O0tvspwbDb+GCJTPrE7+OX/+uxNn/6LzPb9chA2jj0GPKr1//GRV6eTRD6NGfJyIEmUSiUrcVlJIKlLsyYRVVEN2zKaAfqau40B8GWKqmqGPn9SrKmM6Xrc0d5tTihpBYYdPbPP/eEjT3xofiWnQ0Wpr6dt9cvX1auum2QKLGcb2p0LokduDSaOt1yQicbV0DFDIBAIBFcEl14p6rpmYqAImTP4xxmjyhUYXswLyN4eaeNe6eUt8h99VV+z46QbK0u8Jcv/4MPxCA5tfksSRuWTn2/V1fbMa/VbsswyN37uAwOtevfczr7p7YSx0tCR2ZuHblk1fPNGvyMwQNjkhsNbfrz9fb/+1dYfPXtaVRIWMvvfc9uauebRgNWXI5zJ9boN90EmkqbJk1qJahmmY0EaG3uxpWADtKFo6s2zA0lRGA7YkgbtjqE5U575q0+uuW0SyEmQ6IP9hTUvL+WJlmWZHHHbsvJDy/2HbwoKra6ZsUZvgLZAIBAIBG/mEo9o0TTVskz45KmjaE3T4hBDOY9N17GRIk7Iq1ul//dT9bn1ytpdMhT2J8Cnj+dLZ7C3L2NTO9Etzpjx8sDqw8GR5kJKbKj901rL0zsH50x86eF5TJYShUza1te26cDMnRVDszas6Nw81fCVZM7mgRu/unLhV5/TegeaB59M7JgbPvH2Z37pxnLhsh6fHkfqnp1TaWC7stORk+9dGrm5DMi1S9Jyi9pUkhhI+CR+bafJCA+VxJub6/uNGXtnoQEYUs7wUHbd6sVe1XWZk+XO+IL08I3+LfOSTCFzqQSuQCAQCK5lLqVSBDnoOJaho8c4yrimY9erGMp29UoqDqF0P9BPvvWcOlg5VQbOmMAeupHetZStmMM7W8hYmkqHotJTPc8kp3hgkaTQNXtntO1fPAFkIqxgcKfzhTBrrb1/7uY7ZvS3aAZRb/7ehpu+9EzHyk1SGtnlNJjGhl+4+9VHltZdtbnmKApRTogFcumJQm3XtulKYoFSnNpObl+iWq6F3ROb28caUKiccZWEr2w3aoo21KofnNBaWNKjqhiYp1pxt6ybMzTQYlEzT7KTWqR3LvOvm8lzLVnTMbFjolCJAoFAIBhbLqVSRJlooDqklEVx4thOnIA04Yp8JSnFhJLnN8hv7DxJBi6ZTj9+P71tIZszieRd1Ihj+YMYZy/2rzzkn2RQPBOlonlg4fie6a2+IWUryZ3f2bToX39mHOo50/XGEzt/8t8eWXffbM9FiX8iszcOvP2ra6cc8HRJH3Zlpl36XgS+Z+zaOtOQTEe2F0+VViw2UrNcc+vYAwmbcS7R+NCA1D2khXLsxcSy/EJrqTycWbdm4WBfq0bNFpIv2OrblgQ3zuf5lkyjV2XzFAKBQCAQjCGXrJHXskzTNJRGKyDn2EWRkCiKVFWVrpwxnXDRVY88+spx05qqsHmT6duupzMn8pbsaHnVPhN4Ixl7ZWDVhtKW5qq3gioktDU4cuFj6z/+wb9e+Jf/rg4MvVnYwtNhihy1F7/3n9+x5cZJARxyIpy3DkbLvvHyhG88PvdPv/bAR//sfX/wPZudanEceyqlLMgzVVI0VZvYaWLqutSJC6SqoirXT/Mg8ZvEkLmya/u0gb6WVSuvH+xrkxOjyAqWpt44J7x9EcsVXN0UMlEgEAgEl4xLoxR1XbMso9EZEcQN6BJFkTFMSJJAmXhFlIpxQvqGycrN8ue+dDxOc2uW/f2vJ7/zATpvcnPNWAI3MGLR6qE31gyvpeQkXzbnAlVko7/ENXXgbTft/aUH/XEtzQ2KEnW2HXznjSu/9Dvf+Op/2Le06806Uo3Z/Cc3TXx2fXMZLkZT+WUwMqmvpw0+NRmEojIBZy89UBGSFXlCgU0sRgbXNK56dffFp2+pl3MWB5mYs1T1+hnRgzfEbtbWTV3IRIFAIBBcQppKEc0cmjY2TaSaBjLRxEbAdJGBwOFcN/T072XUxe1MwDWWa9ji/KUfq//6xHGzmWvxj9ybqJfOjhbQ4PXhdauGXvfpSZ6xzxGWc4mhD61Y8JPP3fPtX7vh5d97f3nZ/MpNS3Z88M6V/+Xnv/2H9798ndvbphP1NPqv60Bt6XdWkyhqLsPZvHpcqzQXLhFhoPcc7tCJZqlWa06Z8hYxaMYIqCApqura0oqZni1LLnNMZpjcyLFsgeaLlrZiVvTeFfVsztQtXbqihnYJBAKB4OoDyyEounQD0fVRN2CoqmKZuq5pxzrnM8ooelLUGaOadunbK9+SICI/fFn+/kplT7fMjipbkIlvu46eEgBlLCnH1Wf6XnhtcE2des1VZ6bzYPXef3516YB93IDL+NInt9cnjVvzC7f2t+Bw5vUrxj/5ew8+8QcPPfkb96xa1kIVOVeObe9UU2WmTpev6r/9S88b+w41V4GYlmVWzF/a4H71urVuzYIwsAzFAKW4eDoosuamSwskfE3XLUtf0JUsnhpnFb1Ac3mazXBzWht9+Ib6u5bX8znTtI/XpgQCgUAguFTgiBbOoWSXQSZiySRJSXLygNmRA05uWaaFPkqOW0oYKETGdE33fR80JJSjl3lz25od0o9eUcPo2EXy6Z38fbfRG+fyUY3jfBaO+N2PH3lqT31fwt+i0VmJk2UvHLjtzx6d+syGznX7ovZCz8QM3nHOZz+7pbj1YHliy+E5bVRTmCKVCnopo8QKBz15w8ruu//n96dvGShN7ajkUvMz526d3vntTUv+/sfZzXvQE+BRam+7/ZlfvrncZo/G7Rjsz+/dPTnwTFVLNA27K5xCEsuHDnRuemN+X3e7TJQWvViwrXeuYONbLs3TeTPp4GtJkeKulrDocteQ2rP8ptnh2xb7M8ezXNbIFLOqrl7mL4JAIBAIrgWkA/v3wx9N00DBybJCKfXqdVBvjc0ji2katm2pJ4dQi+MkYcyynHKplM06l3/Z+Hc/UlZvP94C+5l3xdfNAKmN82NfslPOtpa3P9f/Yi2pN1edlc4d/ff/tx+0bT4AVwrKrjx3yhNfeNf+uW2E8Y6dvY987pt299CeX3rwO59edsz3o5zwn/vylol/983GIft+5eHv/MpSpspz98X3/vfvW69vhH1O+d1P/PiP14+LRvx2gBbdtmnm1g1zGouqFt/74LO2fTxyDOzQe6R93ZqFXs2GRY3oHWqba7hLZpKP3ktbc5eLUgSgdhT6YW24moRRel8BSVJkwzYzheyV5ShKIBAIBFcxym/91m+pmqYqCk1oHMdS6rMN9GJz+8iRjmJBJ9snFoFoUORcUTVFlsMgMAz98i8eV25Seoebl/lb74+XpjIRftMYl+yc81JUfnVw9UsDrwbsXDsmRo5RKMVtO3uV1ChqDpSSrHto4QSqK37WoIYxad3+1tc2T91V3nTvHC5LasLf+U+rpnz9STmKiaKU7rzh8Y8vr2f1aVX7/i+9pK7fFLmGnzVV0JWww1HWf/jWoexIdrADCRgG+ub1c3ZumalIWkHLa4rux8ngQKHQUo4irVaz92yf8vorS/fumpqEhiapBSnfJrfkXXPuZOldN9NJbZeRTAQgvaiqqlsGRijSDd00QCM6uYzl2EImCgQCgeDyQfm9z39eUVVGUSaCboOZJBkVmWiDTNSPd09sQCl8JTcMM/3qRNO0y7mEBL0yVCU/ekUJ4+Zlzp/Cu9qPt7qOGfWkvru+b+XAq5sr2xg5DwMwVeXueRNUy+7cfJjIcn3ahD33LDwyvYUpElcU3XC6NnWbvUOZA31b3neT76hMlvpmjiP5vFOLdd1641P375qTZxKJauW6ox6+Zd62e+ZueMcCNm6cNVRRDEviJMln1nzopro1Yk8SbrtXs7Ztmn1gT5dGzHa9raAVDEkPaFDz9H27uo4cHL935+SBvlYpsXWm2cTKS7msak8dL923XH74Vj7xMpOJAFwPyMF0cIuiGZpmglzUVE2V1ZMs7gKBQCAQXFqkoaEhEGlhGIJCbK4bUaDYa4Ts06EUfNNATlClccIM0wzDQFVk7XTjai8f9nSTn7ymvH7Uybau8f/y0bjzqDOZsSFm8SHvyKby1t21veduSjwFNeE3PrY1lvnQ1PZDs1p8QwY5ZnnJ7d/bPPfRNYdmtflL5r5437RK9ugAI86n7iy37Oref/Os/vxpnpFeDzp3Dbi1RCvXqGNtvWVaoo6M3EmtidqW9XMP7p+oUbdFLmZ0yzFoPZAqcVBltYAHlFCNqCbUOJiuckVX1PYCuX4Gu/U6Y/rEpstOgUAgEAgEF4A00N8PYi5OkjiKRtxJDZxZ1zXTNHUdhcMpxhL4MprQhHFN0+v1WsaxLkNryuEBsq9XHq5Kw1Wyt0fa1ytx3rzIWxfSD99FrTGMe1yOK68NrtlV3VNNahcZNA/EIlNkJh09CecdewYf+cKPem+a9+yHltTbsj457vIG4VymDA5Ba9gYAkly+6YZ27fMUhMHZKIpGYu7gltn117dZa7da4WUUZ4wwhVJJglRiDStM7ltXjCpXZo4ziq02aATmycSCAQCgUBw/kgHDxwAMaeoWgyc4A9vRDg2hOVUkZgCwjShPO0ZKddrtWwGRyFcPkQxeXqt9KOXlThJ9VRTmjV/x4Kp7CP3JO35sRNO+2oHfnD4sYAdH8AxknCuJGzRS/trGX3n9RNPHaJy6eg90rryuZsUrqJLamLOGBf98p29NAyjiO3qtVbvy+7sc4mkOBafP8G7f6lXzMqarhiu7Wadxlj+5okEAoFAIBCcP82xzzqoRV0HpQg0NlwksiJjH330sH1Gow5jLAhj23ZwJvBg5+aGywDGyKvb5H9/Vil7p5G48yazX3kHzWeay2NAb9D/b/u/c8HNzedKwz/k5dFcyzkZHsq99PTNNNZzzM1we+744GN3lTSN0Bi7ZspQx5DliMKkZkyGgfrQM6huZWxIeWdJeAKBQCAQCM6RZmmKBsU40lIaay4GTVNd27It4+ylNY6wliTKGHw1SNXm2suDoSpZs106nUxEJ9s3z2NjKROBgAbjzHZ5tKMvgka8bHr11Wv2xjfmJ7Fmc9uVnGmd5D03hZZlaJphOrbl2iakMNvMZvS2omo5hmGZdtbJFHOmY0FFpXkWgUAgEAgEF0HTpohzErrtwBbhixjaAidJOyZCcZ6O4TxD2x98SxShXUjXDc54HIeGoZ8yLPpSEcZk5yHphY3yxr1ykLrXNnV+73XUD6Ut+6WEkvuW05vncntsDaAJo2uH1z/X9yI9n5HOVy5RqG7dNHvvzsla4rSSQmdees8Kb9FUpuuKhF6rJTQoNoA5NC5KCtRLFBmdWosWZ4FAIBAIRojjSvHigRLaRHR0CJcuNjecAE8bneM45pwYhgWLSRzBjtql9iEH1zNQJut2y2t3Sf0leaBy/GIeuCF59y0MNOJgReKMjG/lYzxEuxyVVw29saO6q5rUmquuahgjB/dN2LR2fhI4nVJ7xlDfcV1w7/XcdQ1VV9OxzOnTOfqIQDkenxcyUSAQCASCkWPElKKiyIahW5aJo03PUFxzziljSQIfxHEdSlkUhRLhoCzPYoAcbfqGyGOr5H09Sl+JgBykaLM7fiWTWvkXPhLrI9AmfyEwzvbVDzzX91J/OHCRg52vFECyHzk4bvXK6xlT2kirK1tLprNPPpjksmbDXnip0olAIBAIBNcgI6MUdU01TAOU4pmckqDGwZHOIA65JIGmNGkSh1EERX+jnbqx2xgDomTtLumffqL6x4M4H4MbGhnfwj/xQDJ+bD0mNgCN6FFv9eC614fWJmS0InFfDsBTgIkxmSaq7xl7d03du3OKRKSslCnIuba8+vmfiye0a6LroUAgEAgEY8/FKkWp0TERRKKupc2CpwFkImc8ijHam6rqiqqi88Yo1DVNSa2Jjd0uAFAYcUKihFQ94oWSoZPWLCq8Y6eEHaKY1AL8VBViGfgJO8B6P8Kj/uUJZedhkCDHr8HQeEuWjyvwGRPYDXN4MXP8bGMD57xOvf31A6uH3ugJ+pprr1LCQBseynl12/esoYHCUH+BUk0nmiu7WSU7rqh+/H6+eIYwIwoEAoFAcGm4KKUIBbhpGqYBku+kaM4nAjKRUhqDmpNk2Bm1XRwzmhjmRQ1hgfOUamTjPulQv1T3paGqVPGIbZKuNn7PUtpeIIpMKnWy9aC867A0WCVBKGkqydocPi0dr6rmwxmk3d2SHzYvo6PAZk7gUzr4pHY2sRVl5dgLFMroYb97Y3nzztrugF6Q60TO5YRKnFBNuQQ/4JxhjAwNFvbvmtRzeFwY4vggiUg60W3JtBXb0ayZk5S3L+cr5nAhEwUCgUAguFRcuFKUZdm2QSXq2HuMSBwgnDH8yznjDNQYAzUAC5IkqxpGaomiMEli2F1NXSKfSVyeC73D5Os/U/b2yPUAvuKk83S1M8dEZy9BTAbKoCDh2pqbzkLG5g/fQpfPYq51yfRVRKPVQ69vrmwrRZXziubcQAmi6St3Tl61O3doWE1o6BiJqQ1NatE8bFyvt7rFfQMyY6FjVjpy+2+Y1jd7HDzF5sFjCySM3u72rRtnlYfyCtUcbuuKpkC6kFRTNQpZ5dZF0s3z2MQ2tAELBAKBQCC4VFygUlRVFWSiqiphGMFJ0EGJnIo/9Pgno3UI1JbU1HBoOwTdFoSEU02FPS92XMLeHvK//l3z4XwntBpfJLMmsF96RzKu0Fwce/bXD/2055lSPExBZV8AjL3zD7496/ntapxIFO87NvpLElcwpjNs57Ikp6N1cKUsJYa28aGlL3zmnsQZw3CEKXA5A32Fta8tqVVdhzl5nlUh8aCnG9mx5Xuvk+9eRloyqBEvlWQXCAQCgUDQQBro72WpJTD9QDMg/kFTYHOPN6PrmmHosIesKKqiHXNtBwX7sdkGcDJGWZxENMFOipoG2vICbUTptZGqT17dKv/wZaXh6bCBoaHbGlkmoB0Teqq4kGWuq9g3EQ5PKMEgwSAwJaKCpJWxkRqu6AN3xDfMvjT2NbhD5bjyxtCG9aUNEce7dAHIUXzXXz257JuvNZfPjXrefvY33775waVj6W0bZPDwYO6VF1aEvulyO09ypq6ML7LbFySzJyuTxuuWhSHCBQKBQCAQXA5I9VoZNF8KFOMoXOATFkAwYrHebE7GNbCOMq7ICsi9ZjQXSQblF8UxY7R5vtSYiH/S/2m85PSchKhw5AXJxCjGiCkDZalnmLy8Wd7bc/wkrsUntfHls9n4FpaxcevWA3LVl0AUwqSpuENXO581kc/tYhWP9AxJvcPoPVvXSFuO51ySd3hb/pLFJfESf3dt7+vD63qC3uaqC2Lqyh3v+vy/m/Xz69cID2fXbbN/+vkHa5355qpRhiZyb3fbulWLQt92iZ0l2VZXvnlO+NBN1M5Y2HUVLdPNnQUCgUAgEFxypNA/jTPnVBw21CF68YNPkIxAlFBQe4ZupPEwlMD3YdMxU1yziG8qxYaRERawXfG4mfGcAalXrpO9PdLubnlvt7SvRzrZlw1vyfG7l7DbFrKM1VwVJ2SwgpoyYYRSYhqkJcNbc2g4vNz0B2X0kH9kY3nz9squ+EJNice47a9/esNXV6rws8+Tcnv2iT98eN/NM5vLownIxIP7JmzeMCfy7Axxc1JmXE56YFl42yJiupaqa9hLQSAQCAQCweXE6ZXiMRp6kVEWRjGoPcM0FUWFFWEQgtbR08AqIBovQAi+Ja9slp7boIDsK9eltH/dSVw3M7lnKZ86jltj3ctuBKjF9Q2lzZvg2IDDAAChEUlEQVQrWwejoeaqi+P+//L9hY+tlVlqwj0fhicUnvjDdx9YPr25PGqAcD9ysHPz+nlezSnwXEZ2JxTIQzfGN8xXHScdFCVkokAgEAgElx9v0TWPMx4EoReEpmVnsjlV1XzPq9WqskxMA3sdwjQaZfzmfeQrT6s7DslD1VNlYmeR/eqD8S+/g83tuvJkIsjuI37Pjw4//vLgayMlE4F9N02PzQsJIzM8qVgeN+pNzxyHsLRuemO+V7OLpJCTc+Py0gfvorcsNd2MoVzqQI4CgUAgEAjOxBltiqBpEkqTmMoqOrgByeh5HmMJjkoZ5eB7ICz+9/eV9bub/RGVdEhKPkOmjmM3z2dTO7iN3veuMBhnIQ3XDm9cOfAKPX8POG8BYw/9wXfmPrnx3B8JJyRwzZWfuvv1n7txVPtpwtMcHsquenG5V3dyJJOX8nmHfOId0XVzTVUTGlEgEAgEgsuaMyrFJKExpYqi6poeRjh4WVVlJXVlMtr9yfyIfOFftaEKfott8OWz2Ip5bNYEfqHDpi8xoLk96h/wDq4efONI0NNcO9K4veX3/tbXW/YO6ME59XoMbGPzQ0te/NTdYc5urhoFGCMDfS1vvLbEr7kucfJSri0rf/huessiXcYgjkImCgQCgUBwWXN6pYiDV+JEklVD16MoZJSiHTFVic09RpM93eQvvqPVA5QRS6azn78nac01tlx5gEw86OHIlV213T4NmmtHh9adPdNf3DFp7b7OTYessn8mFUZVuW925+b7F29+cHEwmjIxjtSD+8fv3DKzXnMyxAWZOKGgPHwbvX2JqmpqcyeBQCAQCASXMadRiozxOI6JrOi6EUcRpbGBMZ3Hztng8+vlbzyjRAlKnfuup++7jeoX0gfv0uMn/prhddsrOwejIRxDPvrIMc30ldt29Ex5bc+E9fvHbT9uwoSvL4/PH17cdeC6Kd0LJvbP7Bg9B5KUSv29rYf2j+8+1BlHepZkclIWZOJ7buM3L1IM48o0DgsEAoFAcO1xqlJsdE+klBumBXoxjkPT0JUxlInA156Wn12nMC4ZOnn/bfSepfSKa6WE27jfO/h8/8r+oD/hx5xNjhWMa36ke2H+8PD4jQetkudnrJ75E4YntcSOHlk6Bm4ZtXtaq1obXl84NFCII41wJU+yWTnbmpE/cCcDmahjuO8r7XEKBAKBQHCtcqpSpIxFUaLpBhTmcRSqmnLBUVUujCAif/0Ddct+1KYtWf7Re5PF08fCGjdSgEasJ/U3hte/PrQu5FFz7TUA5ySJlQN7Jm1aP4/GqsxlV3JysqtKmmvzD93F77wex0I19xYIBAKBQHAlcFpjoaQqapIkkgQzY120D5Slut+cdy3elr+SZCLjrDvoefTIEy8PrrqmZCJj0vBQ7o3XlmxcO5/Hus2tDt7apuY6svLS6ezT75LuWoY+lZp7CwQCgUAguEJ4k1JM+9Ol8fe4oo5po3OD/jIGd26QtUkx05y//IlZvLWy47EjP93vHWyuOgdkyo3oSlLDb4YxcnD/+PWrFx0+MEFLrDzLtpJ8Z069dV700Xvi//Be6bo5iqxcgrQkEAgEAoHgIjm1/AahyBiTAFlO6Fh3sAPNcWRAqngSzMkS6ygw4woZy+In/urBN57tfWHofPxpd/TH9331jXv+fWNn/UodC0yptGPLjM1r55UGiy7D+CuOZC+aknzodu99t/Pr5hmOg8OhRM9EgUAgEAiuRCTfq57oH5EyliRUkhWQikkSGRoU82NXyg9WyNd/pqzdIfGXXtLLAx8Nfniruo1Mn0r+5I+l8eObO10k3T1kcIDHMYGfmSQEJ5yHGd6YjxMJFmlCcB9YiZvS9THKIlgTRsTziO/DJ8+4lXtu2bp03C6pty8YOPcIzlqU3PXvG6d/63l3qM5laXjFwh/9xu39E7OXXYDqswL3Y9vGWbu3T6OJlmNZm5qOqTy0zF8+O2ltseyMlXrDESNYBAKBQCC4UpHq1XLqUPt4YZ4AlBuGGSUxiCfD1MemoGeMbNkv/eOP1er+fv7Ci1mv/4/2fiFHK7ht9mzyja+R2bMk+UIH7eJIE4/84IfkC/+Z9PY2V44QlaWzf/afHto5M8vh0s5yeZzLlOt+PHtXbcU3Xsu/sEYC9XmUJ//sY+vunnYFKUXOyYF9Eza+MT8KzBZWsJjekiE/d1ttXhdzsxkrY6ua6JgoEAgEAsGVjRxHlLOT+sk12goZtv/KlDGQWM0No0yYkLW75GqN8b37SByvqLzalInA9u3k3reRf/5n3teHivJ8iSL+6qvkV3+V/IdfG3GZCGTXbn/gd79xw5M79PDM7fWct/TWH/7Kht948K/u/+W/KvzslRNlYjhx3FDHKDrBHnHSGH25vTumxIFV4HmLGZNa6UfvrM7vYk7WsdCaKGSiQCAQCARXPMqvf+rXNF2T00jOjVUwQykFhajrOkgCmB+bEdDdA+S7LypBzxDZsdP1Bj/W8y8u85rbgCAgL60kh4+Q9nZpXAc5x0sCnbtvH/nq18h/+SPy8qtk1HpequXqpE1HFMM6PKeDKafaBZWET9vce//fvzjpWz8D2dpcm8JluT5z0tqP37Nz2cREu2KGfQwP5LdunDPQ22YzK8Ocjhx7cFmwYDKzM46ddUQIFoFAIBAIrg5AKX5WlhUFvWsflykgGkEpygqW90kca2NS8D/2qrJ1Lyd79pDu7jsHf7ai+tqpggs01tat5PU3QDVKixYR7a1Gu/g+/8kT5I//lPzrl8ngYHPlqCHXvc7Nh4xcy955bc1VKTLls9ccvOuvny6s3iqdbKBl7W27Hrnj5Z9fsfXGrtC4AmQiY6RSzuzeNm33jqmDfa0G03MsY6nqB26pL52e2BnbybmKqoieiQKBQCAQXB1Ih3buJxJxC65p6tLRwSuc8zCKQUEahhkEvixx7S1l2cUxUCZf+Fct6CuR11Zl+vb9/v4vjovP3EycyZA7bid/8j+ladOaa04BBNmRI/zP/5J8/wfkwhqsLxS/q/Ovv/tpfsysyPns9X33/PGj7q6D0omXYVml97/zx++ZPNyeqVujGDFlpIBrLw3l9u6aPNDb4ns2Y0rDmqhL+gPXeW+/PnBd28m7aE0UOlEgEAgEgqsF2bAMTknkRWmDc9PiBWW9qiiMsYRSRVEbm0avvyKc+Ser5DBgpL+fDA2tqLxSiM/qa6ZaJY/9mDz4bv7U0zgw+cQrg8uME/61b/CbbyN//w+kp+fCZCKckUvSBfxitX9wfF/avgxXxfnSDcPv/tzXMjv2N2QinhYmVd3zqfd+7deWHJqSr9vKZSsT01+A96+/t7Dy2Rufe/L2/bum1KsZndrtSbHIcpai3bvIf/t1geNYTs7VdA1SjpCJAoFAIBBcNUjV0nB1EAP6OXlbN9H1XWMDSIQwDImkmJYVBJ4C2nHUWhW7h8j/+LpWHfLJSytzPbt+9fDfz/G3ndM3tbTgOJWP/Lw0pQuVbLlMXnqZ/OVfkVdeae5wAUhS2FYYmDfp4DtunPLoKx0rN57SZHwW4nymd+n0137tgZ4WpeXA8PIX90//p8fwVh4F5mpLZm/90B3rlncO5y/rznyUyr5nDvQV9+2cPDRYlLisENnkpsMtjauuSToK7M75/uKpieMadtbVTUOIRIFAIBAIrjIkv16tl7zACzRDs7NWahZqbksSmlCm6QZNEs4TTdNOdKYzUlBKvvuS/OQahe7eJ736ys3DLz3S960cqzY3vyUgbd92L/nMp0khT77xTfLt71xAl0QuS1F7S3Viq0KkvvGZQ/ddv3lph28pi9b03vOf/03vPYcTSlJp9qQDb19+eNlUabg846Udk5/ZqA2cahnlkvTan/7q8/dMaC5fliSxUi5l+3tbug+NKw3nJKbrTDW5bnJDl7XWDO1qY3MmxnMnJq15xbAN0zZVfUz9bgoEAoFAIBgbpMCrJhH1a0ESU8PSTNdSmn3sJPgXRbEkK5qmR6EvyzhWId10jHTxpHWwcNSEhn+Pzjck5ilr0sVD/dI//UTZ3835U0/l+vZ+qPcby6uvnffgjq4utC9u3IiN0edPZXbXC5++pzy5TSZSf7sFGrGxXo3Zsp/uuOXvn1GPdDfWnIloQsern32gddP+GW8ckkoVrbv3RFPiMZgsfe+7n989+TJ1iIPhmwdzB/ZOGuwrVioZhasmMw1QilwzVXV8kc3vimd2xpPbWTajGpahGbqqqScOnBcIBAKBQHA1IYV+TZJkSnkcxowxKPg1QwMZ1zAfJgm6ldF0LY5jWJZlmTNYw0E1otRLBcKJigjHxJzQoxH7ufF0x6NyMl1uLOAHY/yJVeQHK6Vw10H+8svzaxs+efhL2XM3KI4Q+x+5+5u/eyc5nVXMDvnbvrV5zl99q7n8Jpiu9T90x/abppoBXfKX39MHS80Np4Np6t89+wXsm3iZAY8lDPU926ce2j++XnMIVzLEtYmpMEXm0tQOdvNsf/q4pJiR3KxuORYaEVOBKDSiQCAQCARXMagU44Tt3bvv4MGDNEly+fzcuXNN09yzZw+sAe1o2/acOXP8IOjt7Zk5Y0Y+n4PDfD94/fXXJ0+Z3NbavmvXzp6eXkqpZZmLlyypVavbd+zARdOcPHnyxImTwjDYtm1bpVKdNXNme0f74OAg7FCr1kzLzLfN+umG8Zv3SeTxx41S74d6v3FH6fmxlx59N8z713/4UHPhKJ0lct9je9r+5XsyiNtyubn2FDKZx//+0xtnO7N21+/54nfdTbvPdvH53O5Pvvs7H5yB2vkyo/tw2/o1i72aBfM2s7PUUSRVVeVp7cnbl9RndSaKqpiOYbk2aESoDygn+FQSCAQCgUBwtYJKMYzivfv2w0JLsdjX118ulxcsWHD48GEikYkTJkiSZFk2aLu9e/fOnze3q2sS5+TAgQNbtm6bMX36+PHjYb3rui0tRVAWIDEPHjxUKg1PmjQpjCJQkK7jTJ8xfefOnUEQTJs6NY6T/Qf2F4vFfC5fr9d/+lrl2W3T2P5u5fXXx9cP/P7+L7qs3riyMYOr6sbffP/jH57fXCbE8JNpm/tu+7/PF1Zvaa46BUlKMk55Ttczn3tgoN2c8+r+W770nL7vYHPrCdTedtvr771+7rdfGpgz8ZkPLqpnRtfZ0HkBz5FSuVJ2d26dfnj/JIlLOtcy3LGImbH4+CK7d5E/c3ys65JuGFYG/WnL6agmYUUUCAQCgeAa4ahliKPHRNuxXdcJw5AhFJuROZcwKLTEOctmM+VypVqpxXFcKpczGbdxKOMMtmKzcqN5mnPd0DPZTFtba7GQr4EerNexj6Oqwh7Dw8OaqrUUiqZpmHbL3oHWetmXDh4AzXJX6Zmxl4lA+abFP3v/3OYC55P3Vu76yqoH/vA7Z5KJ8CvqU8Zv+vX3vvA7Dxq9Qw/+7xfu+q/fPq1MBBKJvbqi5Zt/8t6nPn7D5SYTfd/Ys2PK6pXLDu+faHC9QHJtUku7ZS2cQj94W/CZd9YWzyDZvJMpFtxCVjcNVIpCJgoEAoFAcC0hN7oUJpSWS+XDh4509/SMnzAe9EAQhv19/fv27e/t7UV3OZwUiy1BEIBGrFRrsINpWiTtlBiFUW9f3759+w4dOgznQdnIeBTFjDLLskCT4OEpsHMYhZZlwnpNVfoqxr5+lwwOSKVSa9R3Y+UiXNtcBFvfuyLSUTFbTLn+pUNv/+MfL/6/T6o9/Y2tTSwrXLqg574b9t29aMc985/7zN17FrRf92+vvOOLP5r0gxcw0uBpkeUDdy6Ev75CA3m0AgleGJTKWzfM3rpxdlDJZalbJIW86s7s5O++MfjIXeGKeVK+6LqFnJNzcWgzaEQxtFkgEAgEgmsPmSZoO8SxJ4RHceR53oQJExRF0TWjtbV1yuQp4zs7TcuErRZoQ8uqVqugHR3H0TQVDoT1mq6N6+iYNm3qpEmT4MDmiTmDTZQm8BdXco7jX4gE8yAlQWIqqvL8RjnwqNbXD7L0nqGnMxTdOo49w62W5SU3rxp675/87LY//n5+9ZZTnHWHN9+w+c9+87EvPvLob9/7+O++4+nfeeDgdZPn/njdpMde1foGmju9CZbPr/2P73nhjs7m8uUEPIFtG2cd3DdJiewCzeWkbM7Q3nm9/4t3+7cvkSZOcDLFrJ1xdDMd2pwOXGkeKRAIBAKB4FpCDiohSzjIPtCFk7u68rlcd+oRRlFkJbUjYSs0S9WdJHV0dPi+NzDQD0pRTaNCg/iTZVnXDcM0dUNPRzszShlorbSRuiLJEuhLbKEmHOYd2/HqXrVWOzLAXt7EWGlYHR4qhgO3lFem13MJuO2/fONT9/3xLZ/96wnfecbo7j9RE4XzZ7/2vz/7N3/xwE9usnd1ykOtVqXNDbP23f+2fta/vyhHcXO/N+HNm/6Tv/jozz64CCP1XX4c2DNx59YZJNGyzLUkc/o4/vn3DL9jOZ0+NVNsyxm2qaoYB1wIRIFAIBAIrnGUX//VzyqG4gcB6LyW1hZQdXv27C0Wi9VatVQqe75XqVU1XQN5p2k6qMnBwQFd10EyBn6ga7qbcYcGh8pIpVqp2rbteV5/f3/dqx86eDiJk5kzZjq23dvbV/e8QiGfz2UHBwe7u3ueXadu2p0ohw5bvb13DD8319uikOSSCBNjuKbEVGLs2LdzQuLWwurffPgHv333/smOGVKrGrr91Rnbh2752YH7/ubZ9sdXyvT0rcnMNA7du+zp332or6hRTVUpURNGZUlmHM7PL7X2AsU/0F9Yu3pxEukgE7OKs2Ra/At31js7zGwxC2kA7YcpzQMEAoFAIBBcw0iHdh5wiy4nXNEU0zAppZVqzTD0MIx8z4M9ZEXOuC4sylzSNA20I8gIy7biONJ0wzTNSqXi+z7n2Mrc2tISRnGlUkZTomnatgX6MkmS4VIpjqJsLufYFuxQGi79+XeM/UdUafsWWhlaWnt9dnVX23C3G5RdWssklQyt2MyXdB1DsIC6iSL8HCvC8W2bHl6+5d3L7cP9Hdt7puwpF3f3mLsPyuVKc48zUJ8+ced9i1/94LLWntq9f/fcnrntsqbJCd0/q0WvB0rC9twxbzh/Kce1BL6+fs2CwwfGO9QtStkZnfz9N/szJ+tODoc2C3koEAgEAoHgRKTBnj7DMhjDpmFNVyWMnIIWJRBm/Gh3PVimCcNGZRyvwhnlNE5gfztrx1HqiFuR4zjhCTMtQ9aU1CqHRx2zTDFYgcOoJZawKAANGv3PbzsH+/lg+WCo0kjhRkjtwWpr/0AhHC6wUoc3kMkxt0XOWhWaryj6YKaeFIbDjt0Dzo59suc3zzvS0NaWXffM33/DdE3Wp768Y/yqHdqBI+cU91mWKwtnvPype9Yv7yQS6dxffvsffb9j3R7YwiVCc1kpjpW6v+sz7/vuJ5Y0jjgt2Uo8dXc50ZXY0CpZvaddb24YCRiVDuyduGndPO47baylJau870ZvxXw5k3fSKI5CKAoEAoFAIDgJqV4pg/7zqgF2Isxa8Kkop+lal4qldAALB8FBkwi7IlquWeqvgMCwHCuOYr8WgNa0MpZmYBTgU4QHaMwkTOA0NKJhGG0+aP3fn+o+jdNTckpAi8YkCMMkCHhMaJwJ2bjdB3Ql4FbkZsIZ2YHs0jBu943eQdujdizlylGhv96x6YCzdosURs2vuQiSjraXPnPv5jtnLnj1yPV/+6hN1f4b5lVmT5r6rWfUvfuaO52BqGvC8597YN1NE0Eyv/2vn3Nkq33lBmd/b3PzUZJC9ivf/o3+4hn1343PHbzhr37EFBmm0FA2fPbdq5e1pGOBLlbGwV0uD2VWv3J9tZxtSQoZ1b57Yfium+Jiq6ubuiw8aQsEAoFAIHgTkl+vJnES1EMiEcMyIz/STQzoB5LxtNqkKRnTkS4gB70qmvdUXQUlGPoRnEdRZcu1DEuXVRzsAlsZWhQJiEuv6imqati6rKD0+cFK7SevyenGJiAZG58JS3j/gLFzHymXSK1GOAaVM7RobubQ0imHS7fnti7KEbhCxuWEtvcFH/rMV+XutwjNDDDLlJJEik8TG7o+o+vF33hg0w3jVCo9/K8bqWUdmdk2SEqHFk2QYrpgu5eT3LZd3fnn16iVusSZdrhb8o+bNuFeeEvmDrznbbVSz9y/+nf4eRhEOb1ZJwLL9UWzt3z0rtdv6Ki4aUTEk3n4a1tm/8W/NRcICWdOGZzS9tLHbtk7t6W56kKhVFq3euH+3ZMdZhdIvjWrfP595Y4Ox3RMMXhFIBAIBALBacEYLdigjF4QCUjG8mBFkVHqaZamNhwtn7OIYJTVSl5DdGogN9OQHiCOYL2i4lBqv+rLimJnYRs60wEdlVBS9chQlQxWpJ5haV+PNFCWaj5oMxIluBW969TrpLuH7wfVWCFxrCXB8sprbwte0JaN237XtN0LWmttTutQ/O7Pfd06MoBNvarMZIkqEjM01lJIWot+V+ehhZN2zc72tuoKI7P3+Npg1QlZW09dhy9mbGBK6+u3Tqjb8rTNgyt+uLmwdrve0wMaFH9Ue+uuD9y9eUnbwWm5IGvyhltBznPleMG6wSmv7sq+vtk92HeWcdCnJZw94xt/8nDfpOwpYvHex3Zf/4dfbi7At6tK911Ln/3svYcnOs1VFwRN5K0bZ+/YPFPjWgvJZ3TjF++u3zhfc/I2PBEhEgUCgUAgEJwWVIqNOUY5KMXQD0HqccZ1SzccQ9dVSQFxlGqJ5p+zQSkLvTDwoiSMMW5LehAn3HJNO2dxij0aGzLxTMQJGaqQw4PS4QHUjqUaTKRnSKKUk8FBcugQ6esnpZIbld7V/8PltVV2u7X5Pcs3vW1uZKqztgwHplrNW9WsXskovq3w06mgBdtq9/3BN4P2/OHFXbsXdXoZHZSfWvMnbeuf/52XrZ7B5n4nwHT9jU/c++JHV0TGqa20bim6759fnfL4Km3oDLGh3wSXpPK8yT/4b+/tnZw/RSl2bR/4uV/+R6nREVPT9r79+hf/w73dbXqhr5aJ5GreKLlKU62eM0ms7N4xefP6eQrV8jyb1+07F0QfuINlChlFEzJRIBAIBALBGTmuFBuwtBHZr/pxiGNWdFNTNRXdL6uyosppM2VzzzPBOacxi6OEUTgZI5xg30dV0QxVAdF5rgZKhHFS80nvMNl5WD7cL20/JA2UCFoWDx8iO3dZ9aFbSi/eP/R4kZeHls9f98D8bXfMqmXQy+MpaAnp6PapJtdcpWYrhSq9/8+fmvTYy7CJFVvirEM4Uys1uVSWOA9nTqWWAbJP7RuUoojIcjR1UnXBjJfet3DbgtM1AXPuVuM7v7luzjeeVSrn5Dzcn9jx0m+9c/2tU+jJo41BVS87pNz5K38p9/Yx193+c7ev/PANdZPMXHNw3qNvtFTY4Djn8Kz23qXT9k/NYlyZc7iZjJGD+yZueH0+Da08zWRUe+lU+nN3xJO6spp+mnslEAgEAoFAcIxTlSLHASaMxjQKaRSEcYCmQUmRZQVbKe2sreIgWZBPZ9Moafe8U7voAafIxHQYNY6ohn3h/NhOzdBZz5t7zcEJqz7pHpQ27ZNe2qSUypT39pMNG4yBIzO8nR/t/Up73BcVc90rZm1493U7lnRSPTVbUlbsry9aN9j+1KpsX5XLUtCWf/0Xbtu2sHX260ce/uQ/pOc+AU3b+chtb7xzYQKi1guKR8oT9pZAk1W62sLW/HBeDc+srLID3vxntk9f1108MKCGUdSS75/VeXBKdvlXXjIPHGnudJS991335O89WM6d5C5Ho+SOJ/fN/dEaa91Wrmlrf+3BVx+a5w5Ub/76qgkvb7Xgx6dD0Zlj1ca3DM6dtOedy9dc30reyr5YGsqsW71oaKBYSHKu5MyZSN9/azRzqulknPMR7QKBQCAQCK5FTlWKAI5wTsUZTVgSx3GUJGGSxNhnMFPMSLIE6k43NFVVzstA+GbqVT/yIpYwWVOcrBNHUehFlmuCMGVRQhrNvJxohtaQj3BJCSVHBsk//UQ91Ef40DBZs0YaGnRofW5985LauknJoaJW2vpb7/3ZQ9Mzlfjer74x8dGVRtWXg7AxuIRLkr9g5t/+35/r2DXwCx/5u/QLjnPwgRVP/vo9g20m2uo4lzlR4A7IUq7OIk3yTflszb6cw85qzJS0cyWXZaapiSZ/5Mvbx/3t15v7pDDL2vqxe5//8DLLTyoZNTjanP3QS7VZv/d/1Dq2O+9++OanPnv3gh21Zf/ta0bfsJT2mDwRrsiJZfTfed2Pfvtt5ewZW/MZJTu2Td+2YbaRuC2s0NlCPnx7ff503c07qioMigKBQCAQCN6C0yjFEwHNwxkHmchwzAuG+Au8KA5jO2MpqpzECaWMU6Zoqm7qigrSEWke/CYaChQ+WcIDL/AqPsNBzYqqq7ZrNXpJWq5FKYVNx84iq7KqqSgWsY8jKBy5Hkpf+rG69YDMBkt8/QYyMEAoxXZWwluj/sX1DQf/ctncg5se+v1/VZLTDDR5/Ou/eyjHPvo73ze37mquSjlwx6Infvf+4Q73WKvu+J7w/Z/4knWkn2haz703PPOxGwbGObGlJeoZfMrAj4Ofd1RQTj4SffD9fyYFQWPxzTz3j7/52rJmi/bDX98y6y+/KcHtbC1u+cBtxZ7q+B88C4uNraclKGSe/If/sG3m6Qe7wLVUKu7aVxcP9bd00BZHt962JHjPLYmTzeim8J4oEAgEAoHgrVH+8xd+vzl7OlD3pb0MQaKl3dpSx9wyAWkY+XFQD+IwQaNjlNDU7gU7Nw5EThAjDYseiE1QlnGQ+LUgqAWSIluuCZNhgcqUQQtqhqbp6DsGgK+QMfqwBCI1iWjS+CK0biaqxJbMkiqeNJzYcft4qVgkjkNsmxi6p2V3tcxfKS92X5fsI9028wwWnqKJtj1ya2+nbSZSx/p98gkec9xqWJozuWcy+t9prKnayrhDVbsSqpV6Zsf+eT/bNnd72a5GTFO4rsWaLHEy/nC9de+ApKqhqRpeWOytezkTji2Uonf+5c+cbXsbpzotQ7cu3TM905i3qDztsVUS57Lnd6zent26F05+dkAprvrITb51epsi3POewx37dk+2qePKzsRW/tG7gmzeEd4TBQKBQCAQnCNvoRRPIRVwaAKEmXTIi2zYum5qIB/jIEYxFyeMotkQtV7aXgzyEOQlQ8Mki1OHi2E9BM0H0tPJ2ZZtaIaqpvZCRZFVlIbYJ1LTNTitbjQ/MXgMnI2R1Ol3Aqe1HX1ae5K1OVHV2M74hXFk4kQyfjxpaeGtLZLtxFvLW5UZ3UYnk5RiPKjz48bFV375znJer7a67Yer2X29jYZpgGWy3TfMPjw1d7yVWZIOXD+lMqNL5lKuu6RUqubewxNe3jpjQ2/L3oFif71rU89tX1u1+LurVcM8NLdz0Yt7F7x2ZNvyCRZVbvnB5q7vPHeiEj0FbpmvfuLOoULTC/dw0Vj62Ea1hhEUz5F977tj3W1dZ2oTT2Jl07q5QTXjMsdSzPfeWJvZpZuOCbq/uYdAIBAIBALBWTlfpdiw94EKlEEvGhYoOVSKMA8CL4mTOIxxCmLsfajKoAi9ii/LErrdLnuBB1qSyorkZCw7a8GBIArhZM2zHyU9fTo15GOqTbVUNRoWSEg4CgQliepeZz6ZPZnMmUgXdNGudmIYsidbgZYxmcF0M+FKDyvsNqdvd+bAaVuO6sWXP35HZKm+oxlcG792n+oHXJKqs6et/vT9G26ZGBnKid6AEk3um+geWTixNGtC1DWRF1oUrpgHjrRt2jdp7YGuVbusvYfkWr06vnD4uim3/c1Tbev3bHhggR7Shd9fU9x+qGFNPQ2yvO2j96y+eyo76qaGqvLidUNwtsbi2Yk727d+9O6XPrTMs8/Y3bBcym3fOFtnhkuciUXynhX1bCEjovYJBAKBQCA4d85PKTZApQhiLjX/NedlCZScYRuapcN2zjjIQVXTkijxq75makSSacIMU3Pyjp0Bjaifl8ecxlegPgTtCKoRhKkCwpSqquzaksW9nFYb53qz2r0lk70WJzoypHpGlra300wu9uMBnt9iz9vizLdpvTXqf+Njt0amCidVwmTKS1utSnDw4Xse/9w9Oxe3heZJMrGJJIW21je1Ze+S8Vtum7ruHfP23DW/UOWZPUfkIGzscmTBJNo1cc43n9f7h8szJx6c235o0UQ+a1Yu0fQjvWkfypPoecfNz/zyzTUXL6OxZsna4Tn/97Gz2CAbcMM4cP/yx/7T2zfdPq2WOWn09Cns2j5lsK/NZpZNrAeXezMmyXbGVhRFCEWBQCAQCATnyFuMaDlfWDoCptHiDDoSlygDhQd6CFamovLc9eHZwDOnoz1oQv1aSKOmwJJVWdc1oqpPva7+bK00XMUw02r3YWnHdlKvS4zOiPaU/09LrrWmqFRizB2o6Zo1VDyb5DotUkyXPrfvlr/4od07DD9s1cdu5/PmLvvi15Ks+8/f+EzNOfojOZ+yp3bnPz7f+sJaOYwaa6NpXU/8wbu3Lm1Pl9J9tg+/4/f/Lbuvp7nmDDBD3/axtz/xiRvit2pA5pw888RttcHWAstlVPv33zM0Y0bWcixQ2M09BAKBQCAQCN6KC7EpnoWG8e+YubFhCEzVIc6PlEwEjp0QPjVsBzcMGyfdggVV19WZk8iSGUTXlZiovlNkXVNIGvR50O5cEy8qlbKcS1ySeUEJ7Au6KkXunl4cWj6/cGSYZt3t77+1Y9W2jnW7t332/btnZFoG/FhXqIoSuVQ0dt04jbW05o+UjFKVK8q+Oxese+f8UE9FG+ctPfU7/+ap9vV70vM24bIcjW9Tq/XmckowvWvN77yv1znVac6bAaW48fWFMlcdbk9plW6aG7e2u4p2sqdvgUAgEAgEgrMywkpxjAHdg5IxbZU+PqV6FD6zjjRvMp8+nmcdAnqxZreytg5SLAaWWi6bRw6NG+htyRdLtuMrDISZmnq4OT+GWo29t8zu78r3zmib98M1tmL++NfvWPLc7pu/9trQhPwxhzuRIR+Y21afOiFboxLnr/zynUe6mhGf9ZAuf2zznB+ukuLjY264aRy8a/Ebn7h30sYjSqXaWMmymTc+/cDGpa2Un5NS3LpxrkIUh9jtOWn5LFpsceCeNDcLBAKBQCAQnANXtlJ8S2SZFDJk1kQ+rZO15nglMWqKaym2pRigMINAtbOVYuvQwqe33PjddVP3VCf0RjmPh6YaGDh4p3mWsxKaylBXsVCKZ+7zNr7runhCxx1/9C3Z83feOXe43Tl+Elnqn5jpXjy5f9a4vtmdncN8eg9d9NT2+d98ccZzW/QTYkZHHS2bPnLnS7+wYvfsFtaSn7xmrxSG5RsWPPeZu9fdNS2ST+3yeFpAKW7bNFsFpShbk4r8+hk0l7ckoRQFAsEYwtETxrlPadW/caRAILhsGOF+ipctkAkllJTrZP1u+Ser5MGKhC53OFOtoZvv/8mN33h+4f/6Ftc1pqlUU0JbDadO6rt54aq7Jve16uciGdWITttfn/9674Rv/8zed2TLe254+rfvD8w3DUzmPFtJ7vzKa5MfX61SrtYDyQ+OuekB6hNan//dh7cvm5AOwZZyQ/4Hv/h0zOOf/drdB0903/NWDA3knnvyDp1rHVLriun0I/cm4ybkZOFGUSAQjA4NUXhKwwylSUMBnguNHkVp0wcIRqEYBYLLhWtFKZ4IY+STf6lR1syJ/vgTcW7TM8YffpG8sZZEUWNlE9vqff/bvvWJxb6jnU0vcj77jb57/sf3M3sPwxIzjdc++bYXPraisfEU9JDd+tVVy770uERPYx1c9ZvvfvYXlsFMiyff85O9nU+sGs6rT3/uHUc60Zv3OQI588rnVvQd7nC43SIVHrnZf/tNeq5wYf0xBQKB4GygRsQhhowmMWfo7zZd19h4jKPLZ9eN2LU9DcOgpCEYhJFRILgMuMpbn08L5DyqQrbsbxrYXJMtuHWK9L73ktmzSaVKajXiHXV/HSfu+u3zNg4MzhhXzVnHfB+eQqYc3fjVlZ2vboF5yAaHlsxa/5HbSkddap8CVaV6Z7GtP8rs75Xe5D2ndMP8nvmTuKq+84s/mvLPP/IN8tgff6inw2huPgcggx4eyu7cMoMlapZnWh311nnhlEmWGM4iEAhGloZGBJUYRyHFUFoxTShMGOg1oSAe4yhOQlyJwVq9IPQxOlfohW+eojCGzFPGCAvoPgNkZ5pVN8yLIusSCC4l16JSBCDnWblZadR6D/XLUzp4pqCrixZI991Lpk0jmQzhjFRrJEHnO3r3wMQtvRpR6x0539Le7HCx7VBl+Xde1weGYT7qaH3mdx7cNa/YyOVOxK3TKbtKmWpyeJITje+Y9OoOvXJqRJbioVKr2dpe4V2PvmwMVcrzp7/0/kXNbedG4Bsb31hQKeVMbuakzNwudtNcViza6KtIIBAIRghUiDSNmhVFCSg90IFVz6vW/JoHyo9GiaxIURAGfgAzkNdGQUxjyhIKMvDNQCVblgmcKvRDyGMlGfJglIypUMS8tKFJUTg2vl4gEIwV16hSTCjZuFeq+ZjnRIm0+4h0sB9zoJZOR12yULrjdrJiBVm+jLQUyaHDkueZA6XxGw6M6/EGV8yr6icZApWY3fD41klPvSFRHJK899Pvfeltk49FjobszfbZ1H31uWuOLPnGykU/fKN1T/+eW2YNtBlTtw/mdh46JdeTq7XClv1OyEvTxg1fN3v3PQsPTW4Ghj4XwkDbtX3akYPjFWoUWb7oyHctDOdOVUzLEMNZBALBSIEyEXVinGq7oF6ph55PE6ppumFbhmXqlqEbpqrrumkalqVphm4aBuREtmXatunY+HnCZNimpmuUsjiMmp55KWu4a0glIkZyTQ2NTWUJq2CT0I0CwRhwLfZTBMKY/PR1+UcvKwltZjSSxLMWed9tyc0LeNP6BsqvUuXd3eQHPyBf/zeyZw9X1d5feeT//cq8dHMTzYt+7g9+NP759TBP21r+8fu/UbEly6dTdtUmbultX7fL3rnH9GPNi9VqXWKs1tXx9J99fPtM+54f7r7+v375lHwuscwtP3/HqvcsCTMml6XIUN7SyfYxwkhd+9riviPtPDFbeMGW9BUzow/cEbe3u5BHC6UoEAhGBBRuqNwaMjGslaugEUERguCzHFsz9aYZsCHjQNGdW97DOEuCKAwjRuNUdyYgMUFBYqh6SQLhSDiTVQX96EoY24FIctqdEfVi+oU4HKZ5LoFAMHJco0oRKNXIvz0jr97RaINu5mS6Sn7nA9H08c0s7jggGR99lDz6KA3DP/9vtzS0pERZ1+5hu6NrsNJ9258/NuOFrS9/8RdffMeMfCV++5denvLvz7w5iB/ANW3dx+586pO3ckla8sP19/7FT2QvQKGay7z6Pz+xLef3z+zAZphzptGGPjSYf/2VpbVyRiFKC89bstnVRj/7QLWl1bYzDma1AoFAMBJgJ8Q4ZkkcBVGtVI2jyM64mWLBtE51xYWZU5pBnYVTMluQoXDCWqlcr1RBHeqmDhVdWJ9ElHOqaiqIRVCEGJgU/6L73HTQdPoHhGMTWIQP3JAupf8EAsEFce0qRaBcJy9skF/fKfWXZC9s5iPjCuR3fy7Ku42lU0lY8sPDPz7sd3vUv+vpw9f90VfUmkcge0qbnusfeeTFFcWp+6szv/m8fAjHQZ+WnpsWPPkHD/WMt2F++erBca/vYm2tG2/oPDDRepNEfQsYk2pVe/+ert3bp/JE07mWZY4tm9M66cfurne2m07O0fTzjlUoEFwRpCLkVM8sVzaNDOCUX3ThIuf4kRd+jpMBJRdFQWpQjP2aH9R93TBaOts1M/XPcPKVU4KxXaE221id1rBPuhKYf3Moei6BJqR+rV4dKkdBmDrfwWCwWKOG6rckgV40HUOSVcK4qqsNyyKqRtSpDVWIO8uKisEY4MCGFTJVjwKB4Hy5ppViAy8gL26Sn1mr9JWa2cjtC5MP3MmcM/iliVm8pbJ9zdDaaY+uuvl/fV8bKHGo5sbNwNPnQmnJbFCK+6bnmssXRByrlZI7PJQ/vH/C0EBBobrNTYfbeUuZ3xU/cJ03fpzu5jJQI28eIBBcXWAbKIaZBxmB4yEuDZhnjKj8aJzsQpTiaXZCeXSUhvmtuXChwN3GVucoAKEYh2HkR5KkuIW8k3ESzmMGyq3xXFAjwv4JIzRdc5JSPPk6tBNaUGAjLKqgBWVUkL7n+9Uaowm2M6sq/ADKmmNiQATGYRTUA9MxYT5JKBoYFTgoPTlclqqCoFRUBdukG/G70q2NLxIIBOeOUIoIyLyVm+Tvv6RU0jEuusbffTO99zqmv8lzdoOEJfu9g6/tfbb41CvmkYGWAW/Bt1Y2t50DA8vngVI81HUGu+VZoVSqljP9vS1DgwWYqVcdlmhWqhEtyZjQQm+ZGy6dlrS16HbGUXUNSofmkQLBVUQ6nAJkA+iTVCleSs7xFTuH3U7c5ZhYvIg3GA89qo3S7n3pPGo1FF7ne2KUgCgTwziO/TQkPfYjtGzdMkEaVmPmJRx1IWRTIOHTQyD7gW+BL4aZYz8IdgZSAXl8ZUNLws6aDDJR0iSiK5IuE41wSYLpuMyFw5IE8mA0a9I4lmQSR5Ff85I4hpM0doLdZUXVDV03NdXQQTSiUFYU+I+bZCEZBYLzQCjFJlWP/PvzyspNSiMTs00ycwKf3MFnjKfzJ5+m3yDldH/9wOOHnvTCatfm3vd+/ttq/2Bz21vRd+P8J3//oSMTnebym1BjplIS6GgHaK4ixPf17oOd3Yc7qpVMFOhJospcsZhpEdOQdE1RbpgR3Lso7GxTM1lTsww17QYuskPBVQO8myAQOcgQHBdL4QPmacLCIADd2OhlkUQgFxqCgWPiP/kNAMGhmSoDQZPQ1NokJVGSnviMqJoCryGNEthfVmRQJ/C1zW2nQ1bRdTSNE/guWZUZDtg9YaDum17IhsELFBaoJnhnYVe4NljfPORNB6DQgVcfhBjD4R0N54O44ehFofpK5xtvf7p/Gg4f/+FF4WpJNszzc8UP1wO/BHQi3Gqv7vmVumGamWIBOxFKUj3hgwGD3EpT05EmON6EYLtv+gOU9PPYXWsoRaDxt/mZ/oHbEFK0TUINQIGbj6qRaJIE8hEmM83SGnemAVwT3rE4AZmINzq9G+i6J4yjIKBJIimyBpiGYRmarqaKE+Ri+gk3Rj2DMUAgEJyAUIrHOdgvfekx5fDAqapw6jj2wbuSWRMgk2quOcaB+sFvHvieU4vu/fsXZ33ruWRq19Ad17d/5ylSqTT3OB19tyxEpdhpNZdPoOtA/YG/fi77whopToiuh1Mmb73u5idn3vQMXVAKXXhesA/kugbXXWZb3EyzO7nosg/eWls4hZsODhVUMUM8n0JAILjsSV2jJFD2o2ZJBz3EOEiWgQYKfNAFISR+EB2BF4BWaGiJ5itwwqsAMsnOWElMoyDWTR3En1f1mkrrdMD7ZdgG6Cy/HmqGBlNQx4bX5ubToRu6Yel+zQf9p1tGEiahHzSkzWlfSVXXdFOLQxCgzMpY8OnDJcGGMxwD1wznT71cx/CT4ZdGfgi3pim1jh4HNA6VFcV0Tc5QgDa+S4ZTwLUZFsycez4B9xxkIkxxECUU7jyxoUpqW3D/E076AhxwktUUR8U8Cc4K2egFtGeACE8YKEUew++iPMJ5XA9aEyYd9KKCkhHmMec7ueUagN+OiQPEYkwhhYBY9OteEkWgCK2MCZUKEM3wgNCemgJ3ALVnSuMMMAPKvTEvEAgaCKV4Epv3ki8/pQ6UTxWLmsqXTKd3LmFTO4h1csCU3dV9P+n+KatVW2osUPjUNfvv/O/fk6vV5ubTMbx09hN/8K4D07LN5aNMOFD78Mf/UR4ahvyuqmT2GtOeK961yVkYKzrNZLxJnbXOVqIoFjdUSbENkrHJuAJbPCVcMIW25DXQiGkmKLI5wRUPyp1U+mBPRDQfoj+9tI8aapUkiuET1ACU61bGUTUN5EnDPgRSMj0W/p8G2F/VVNScIDFBLilSEmKTJXDCEag0GnMgHzC4kSSBuMR+bqqSRA2vfinpkUcVWhPQIqqmxAFas2Cm0UgK6qW5+RhHv1QBNBlEDOyj6TrK4SjCjn6oedI9TwYtlbqKffUo10wNTgG3AsVxUx4fBZaOWhdBHcI1wE2D6wd5BSrLzsFNA9lonKMqgqsC/QUXFoVBrQSZG3cLedvNwD2EC68lrBQyU5GLhgxi7uIrqXDRcAPgzElqXEyFI08ozKPshyuW5WaXx8ZoGJhvaFNYRHMmmjDTy4A0AzUKuJ80kQitDFUVTbEcC7ZyEJ0q9mLEHVPSp52eB+4JLgHwY/B6JJCmjbmUE+cFgmsBoRRPZcMe8tM16pFBqeqTY94WGxgav2MRnTeFT27nOQfzFIAytrmy9cX+l6tJbdna0q1/86QyMKwcOiKdNptPobnss//pobVvn81OqHRP647f8cXH3FfeSIi815z2TOHu1dkViW7RTJZms8x1WSbDoBJvyh15CgJxagedOT6Z0CoZlgZ5vmpAvnceFgKB4PIEXxu0C4H4SVAgoqrDhuY4Qq0DpT62/yag2xRV11MHzhYoxREMVgkXAF/XXDgrTSnXbOw9Dfg+NnY6wx5wKF72sdf26G5Hz3yGw9LT4h/56C54w960d3MVg/3S+4i3sloqx2FU7GhRVFU3bRzk0dj5rID+TmichJFXq3vlmmYaxc4OXde5JHsJGw5RSBZNxVVHvl80/AQKMpFziqoRDY0wDzoSJxSUjR+Ndxq+OdWIeHvSvxy0I2g9+IWgrFVOQ8+DlIP9GoMgiaGqkNYuQA6C7sRPtCbC3iDd4W96d1FW4ww22Tfn0qVUph57agLB1Y5Qiqehv0QOD0gVTzoySFZvl4eqmC8co+Cy6ePZnC6ydAYruJgrhTRaV9rw6uAaY6A8fpjZPcMLvvlSx0sbmgecjkP3Ln/0d++tFI+6xWHsg3/2wuRv/YwRaYc1+7ttj+y1p4ctbUlnJ80XuOOYBmnL0intMLEJrbSzRXYdyOg1HNynpZ2QRLYluMJp6hr4w7AptjFahVIah3EcYFxgilU3rqgaCEQM6WHoqBGPu9ATnA24mUkcD/X0BZ5XHNcKtw5yEEVVUCidFXgqcQjSCkeN1Cs1OE/LuHbLdUFlRgkfjqhHiatKBVMeg6pqwpqDZjCZwHI6jwbIVD7CJviEdMQI9vzEeVCChCgyh2tTCDcIUwmLPHTuE4UBDr3Ba04/UPuBDgSlKOmWiZ1HGQftmGawuAW3o0qEFKeiwh5RVQw/pzl3CvjFAsElRijFs+GHqBpf3KQ8s1aBTOcEuG2QjiJfMp3fPI+25oif+D/re2FLeSvkUBqVbv/yq8v+9rHmvqeDmuaq3/3AC++a0VCKdj3+wK/+S8eWQ91axz+P/+Qee3rQNS3qmiS5bmuO3zQrmD4uzpgsY8u5rG5lTE1P/YRhk4jIRgRXCXEcpw3NUMQjNEli0IdeCKApSFFMy3KyGcMCfQNFtagdnR+MsXq5Wh4Yguyr0FGEe6gZJlrR3uo24oNAhzRBbagSx0murSWTz4NMAqFWjbHdGU7RiYHlL9nzaEjDxkwjn07XIFDxCCivJyxKzcRKo7+jxA2Jm4Sn47gTFqMrcSRJ0l4O1HIt+D2BF4GSNkwtCmLGGQhEjFKYdm9NvfZgM076JRcLms2TBB4QzDZXIaBF8VsaJkyB4BIilOJbgDkOI91D5NFXlLW75Pjk9mhJ4rrKH1xB71vGAlL79oEf9kf9bkDu+8eXZ3758eZOZ4AW8v/0/d8sZdEiMrE7eODX/7Ww+8jX23/+6eJ90cRJ4cxZkmncMT9853V121F0Q0vDp+pppRYF4lvm7wLBFQGKQiyoE/gDS1BeQsEc1LwkSSzXTLAU53bGNR0btE1DIIrEfwHUK7XywGAcRXbWcbIO6ERV089FhcRxROOoXq7Vq3VN11s6O+ATnkBI+WBI4TOvSwXj8hpEfKxen1Y6UH/BJ+hakIw4RCZtngbJaCncwiHV8GtQY6b/YEeUbpEfxWGYrqDpsJgYpZsim7ZpZTCcAVoXVU3R9AtLi/A9oMCxgyl6A02vEhM/XgJc3FF7ZcOKqaq6lranCwSXBuU/f+H3m7OC0wFZCOSlWYdcP5MvmcFkiZfrUsIgK2m+yZRJOw/LtUCaOU6bW5i8v7ZfGS4temqbu+tgusMZkYNg8rC69o7J8B3FUjLribXGcO0bHR+p5DqjadOlbPaDt9bfuTzKtjiZfMZwLBytoqG7C1FSCq50GuUiGlISHKRK4TO1IPo1L/QDKLYppVBDMyzHyWTcfM6wLVAnSsOvskj85wnc7XqlWhkcApmoW4aVsUHi6IYBwudcbiWlMaM0qGMgZjuXsV0HMqGE8UrMAkpMVSrol9CeeHrgapoTtifjgBS4RLhMW4UJF2EfqJdETAoY9xlPUo+NOCYchy0pKlRKdM2wTNO2DNuGigokQthIYxxQBQmVMy6pMrZvNxxHorxr3oFG+kxT+CnAvmg8xGQfo+Ny9PCUGjKjNOV7VewD6tU8mAdtGvoh7JtKRqw+pQkfz9z4FAjGEqEUzxV4PXMOWTydz53ELB07v9SD5pAXyDQO9ksVX1rcpU/LTaj0Hej62Tp735HGgWfBPty78x3X1zNavhzPfGKdUar9oPU9YaaQjB9vZ42P3F7J5N1G/RU7WV9umbFAcD4cM9lggYlDglOZmI5iDr0ASseg5sdhDAWhAVi2m8tYjq0ZBpTbDY3YPJHgPAFdUh0aDoNANw0742AkZd0ERXSONxTNvYyFHgoX0EwGRmGWEk5AKcLWrC6jTe5KeDogulIHjSAZJbMhGWWUeJSRGCQjJR7lUSO2DIjM1JwH+S4oR2xnxm6dIB512AD3E8QiOktq+O3E9IySMU3beDR8wk3DtUfBJu1UFILshk9M/nGa+IPIq3qh58NbgOPxIZfHHpB4N2HfJIrhIFVXGq8NXhZuuTLutuBqQijF8ybnklkT+exJrLOI/rqHa/jSoljsk8t1MrnVnGqY+ouvGNv3NPY/C1IUW6qz84au9m5v+k/X65X648UHQjvHxnXornHXwjCTg2zdEPmC4IomLeawJG30x0KNiDaVKApCv+4HnhcG6BkRFKFhW042a7uubjVcPjX93jVPJLgg/EqtWq5AXdPJOpA5gfaBCTec251tKsXUxAUPSDdMOCzt/Mc1mWS1K6y/NFwqXHBTMmLTs2woaHEEIZY65SE+ZfDrYhw6A2mWMCI124RBOKJnIUyW6K8pjKIwos3WJY5jsLCXLXykhkP00A6KMGFxDJ8UdCGm+TiJoiT1Slmv1GFfuHGUgt5UdNM03Yydz1pZ13Bc3XYkRW2ITbjcOEpwWDd+U2ojfatBSALB+QI5NLbjnKEeIpTihSDLxLVIVzvqxZrPjznrPtgv7zwsq3p+ul1XV68mvt9Yfxb0it9/w7xCd3nqsxtVz38le3NZL9BiS2S6i6dEba2QMwnfN4IrlaZEbJhUkrhhUEnQiBj6tbpf82EeErdm6HY2k2stoMkqHbAijIgjSK1cCeoeiDzDMkATwVMB/YHSB7bBf+wBd7ZbDY8OdBCImyROVA3VPDyagKJYBKXloGXuinxScNEgukAvarJkKMRSscMi/BS4NQnnEZdCyn2KA2KiNGwMKLqYSxIObNFVwwR9h+IPY/ygngMlDbcVThqnFsc4QB0JM/AZBRFsDYPQq2GlCM7BZCkMEknTFdNWbUd1M4ptE91gqhbLSkyUWFJiVaOankiynyReuQbPCF6LhlhE06N4OwQjCmTUnh9CfTJNXKemLqEULxy4maAXZ0/iWw/KpdSyCFQ9sqtHY7PmTpO71U0bcDjMWVGjJBhX7J7dOeW5TUa5XlLzO/TpVNd5obhmr/22JSHGVBBj3wRXGpDvNIQitrIlaFZhNKEJi4KwVq4GNY/Giayqlutki8VcSwFmjgnEN+dTgovBr9dDP1DQyzThKGYAeDLoyBzmQHegHQFXnp6jxmCMekI4gScFOZJPScRQKdppUJbmrlcmcPnwE9DQiGNcJFfD9nQFBCC62gGBKEWchIx4lNUTXktAPpJIVmTDVEwDfYErClR/Ai9A/c15vVTzanjDIamDRkSlGMKdA6VN4Y5RWaWqEek2d7OJ5YaKFihKSOSASzDBt4R4Y9G0SdE9uEo0XeI08tBBPEhyNRX6cM3yOQxaFwjOHcyrkwTSVGMsRHPtUYRSvFh0FcP99Q6DRsT+LpDtUCbt6DX8m+6YPN01d24int94t0+LHCeBpW54+7xsrLe9sbMQD21wF/uJygoFatgVX5ozkUOOJDIFwRUBZDfwCcIC+3JFIYgLbHpjLA6iWqkKZSeGUeZE1Qy3WCi2t2UKOd3AEbiQwkUiHyVA7ySUqhoGra5X69iajAqeogENXX83zQjNvd8E7AwPVJIJSygs6Cb2HAXNBGrGVGXzyleKx2gkQkCTJUuVs7oCE2hHQ0nNjakNEm8ZQSWH8QZB9hlWrNuJalBFB/kYoL6EO6pIoPCgwq8bcL8gB4fMnNi2nC8oubxsOYqmoQMcGZSfZKSN4IaC8hR1atqBEtQqTI4q5VSpLetIhhUQHgYhCyNN00DwAyjx02tuXLxAcDFgupelOE7QZJ3mx80NKUIpXixwP/MuWTyNuxav+qRcb9r/9g7otcU3dL3/Nrs6QI4cIVAdPwO5Qd+UtPXvmD9p+1Du8GFKlH3qJOpHrFjs9UxNSiZ3MMjlRY4guGxB+yE2wQGgQ6KGHRH+RUFUr9STMITSk3H0Y2xYtpPNuXkMGQxlpUjUY4Ciq7quy6qqyIqGo1kMTlmthLHp0XU/ZC0yNjo1dn4zUHKkozUYPiyJS1zWTBOUIiUENA0Inas5a0ITS1Mp2pqc0VA+wicsokpWZF3B8TFwF1VD10xLNSzVchUnIzkOsR3ZslXb1mzLsuGf6Rqaq6lZXS4YSs4AGYonREWIohDHZYM8he8y1GZ4a/hEI6IkoU8eIoVeEHg+jWJNU+GuHxe24i0SjASQjOBFh6o9KEXIEZprU4RSHBl0jUzrJJM7eLlOeoebt/hgv9xvdo5/1005k5IdO8/UbVEOo7YdPUZMNn3wlpkvbGqrHi4ruV5W4F4QtXb0V9UWN+7I80b82eYxAsHlARo30sbJdKgKCkTsmxVEYd1HlzeezxhXNc1Ar9lOwy2ihgaVRr21eRLBqAL5hqKiTz54CiDQdcMEaQ+PBh4ZBrlBN+bwPM4Y6gaeUuMpw/5BPYCH7GTccjpG2AFNc1U/R/hlzQlbqI9NKONAIIKqs1ScbCVVexpIPcXSFFtTDNCRGs47KhomQQ5aoC9VUJYyHAv37ISz4QTnPz6d+L3phN+oqkRWoAoWBAGLY5D4cBK8wtQE1LhageAigbyCcUhfCWYJJ6QroRRHDHjDCxkydRxaFo8cHePSMyyVJHfWg4ut6ZPInj2kf6Cx/hTkKGrZ2Z10tHcvmTLljc0d/uE99vRKZHBZqjitlTqZVAyydtpWAV8jEFwGNCyI6WAVHMyMGjEIQz8Man7g+aAXoQhD732u62QzluvohgG6JBWISPMsgjEBbjhm/CkgUjRd92t1mlBQ7ZqRisUzK0UAfUPj4F5OYxwTDM+0muAzBAGUWreuLeD3wm8+KvKw8R0myJrhE2rzjSEyukwMGQ2uMA+bFLzrjQmPPd87ho8PxKKmEFWLEhb4AUtoo1svnAtfJzEaekRp1H8bQ96B5tqrnTQhYfKEVx3ydBCLWKdJNwmlOMI4Jpk1gSeM7O+VOMcsZbhGnII547550iPvJ1Mm8/0HpIHT6EWJ0tb1u9/45P2lKW2z121tqx1ZlV1Baj4zzUEpO1Qlczrqmq5gIKlrLmcWXC5gKzNmoVDtBI3YEIjwgSM9g7qPQzs9H8swDUMz29msW8g7rgO6pKlRRNK9DMDCQJZqpTKofMMy0F3rOYSMw4ITncYQWZFV3awz1C6Oikqxucc1D2b3DSHYVG8NcPHigRNB1q/rGtHUME5CL4Angh0K0rcqVZLiQYwMUPVtuDqCjA7zu2a2lz6D5i5XLfATIUWBRoxj7F/eDBksCaU40sA9NXUyfTwfrJAjgxJ6UmBSnEjTJki5Nlu6/nr+Sx+jDzwQF9uIqko0liyLGAYxTeI4RNOcQHrh4zc7kTx3yzpOpT36ZFL1EtvpiTKvbDcXTapDRpFmDZhiG58CwaiS+stuzqRGxFQgQkaSNjTDQhLF6D3YD2QioRExm80U8tlCzrQt9ehYZiA9meDSg/YSzssDg5CTWK6tGbqm6ac8oOYjTwEdAgs4dJ0moR/GYaI6WZ9gu7OtNeOdCMYAeEaKLMHTkjQNB1MHATzHVCy+SeWL9+38wRSfVoPjCD1eQvaGaZ5BZoeD/3E73lX4f5XfWviBkKIURYmxAYFDLoGrRNznUWKgQv7k37SBCqYqU+e/dH+yfBaHNAY186AeehUPnkbe1ZTuw6S7B53p2BYtV2uV8vZZbTqPpv9klbrr0LfZ7S8MTKibuWhSl2xZ44rsnoXRghnS+PbUAayGDUYiRxCMKpBNpvYkzERpEmOTc5LAOtANfhW73uqWzhlRFFUzDRyngk2Zoi3s8gUeZhwGPfsPqZqabckbpqmhM+2TMhJ45FBq4hyWjBI89CQMQZpUhspxFGcnT60wHKhbNLDXXXqEYOyIKR+qeaX+QR4Gjm3kcq6mg2ZXFFlFi1A6yUIrnieQw2FHmtRdg4/9ZxIoXLmmUVW1FdkyNFXTVVU75U25ioGqoR+gh0XD0IVSHEX+57+pOw41i0xQirctSAcPYnAtWi9jWE8n5zhZK93eBFKnV/VVXVVUJaiF5Sr78WvKK5uJFxM4WFFlXZNnjk8WTWGLppPxbbKC/YwUGYcvinxBMMI0sk6GIZgpwQENNAoxzkQcRJIs6YYBokFVVTNzvA9i80jBZQzIvlqpMtTbBxoxU8zCp6ofDwTV6HsK+0DNABbRvqAoWDmIY7/m1co1dL49bmKdEVeTcmk/xcaBgrEExOJgtV7uH2RBkHEMN+vgc8Lupjg4CYXi0ZnmAYKzAqk9DQ4Q0Tj2ar5XrSfwHhACMpFABZiQYtaGvypG1k3jG10boGv5KMJQ6KL1efR4Zl3TI7eq8uWz2MRWyHbTDZIEZXDkQ6Kkuq1jFTBdDUABjH4r0gYFRZEsUx7fin6zustaQgnk4QnlAxVlT6+y/aC8aR+hYSSTSOExlOKc4J5CMgoukob1ELJNnGIMrBKFUej5fi0I0KUwxqIwLMtyHct14RPmFRF278qBM46uoT1fNzWMiJP69oNnlxaWjSfe6IGKNQRYmSYHTBFBHYdLu4VCrBrJURc5wnZ1SYDbDqKFKUpEMeqgRFiMHQPQFxu8v1AWpIDgR7kPc+L1PAtwf9Ikjy3O9WodZCKTFWK7xII6sCYnSVDzsXuuijF80jL2WtHf8GMZJ1BzFEpxtOgvgVJU/BBfzqJLbpzL2vONLQC+syxhURijNEzj9R19iSUZUmM6qVB70RTLIFNak66W5MCg5oVy4/2PYlKuSz3DypYD6sqt2upt0t5uVq9FjhapKiRyJf0GgeD8AFGQSoSEJdhHJw27B+oQ/d2k7lESVVXtbMYt5Kw07J6m6zj8ErNOpHkWweUN4ww0X+T7uqHDQ0yNwQ2lyLGwjLBWgF2UaBLCbmlIbkgYURhCYoAqQba1WOMyI9xCb4InVHMFYwi8bfDMcICLrkeKDgVJHMLDowHnoQcVuwiDIoEAwl4EDHRQKvYReFwgdppnEaRGdMjpYIKk7qNM9Iis8GyeuBnLtguOaSlKAIkf3hAQizI6GsQS9toAc3UJ43kKpThavLxZ3rBbTtLw8TMnspsXMNtobMGXHMtVeLejOAljNO2q+OqmKxufR4F0qcqQk7fm2I0zI0iiQ3UlodLRbmM8inkQ8VJd2t+nvLFHX71TMeW4LcN0/fj4doHgTGAySgUiNi1j2RLTGMPu4WjmeuDVQSCCVoDqjmRalpvLOvmck3Utx07duR1TiCKhXWHEYRR4Psg+zdDktM0SVkKGAvWE0A+8Sp1RKityFMSRj3HoMIRxgPYqSACW65QwdjHJ6DJkM+LZXyrgzYMnp2EblMZkjWg6g4lIkR8EMAWg7aF4iQOMTQ0SMX3XUwsxOi44OcwsvsTXJHBPsHbUlIme7wdc0Xm2QGzX0dWcoTjoGEAjEg/iGCrR2AEM/UJB5nftmBXRPiWU4qgAr+HKzfKebhz7rCrY9Lx0Buatx8DyNY22GnoxmnZPEIuNHRrAAqyBTZin6/LMzmTx5Ngx4ViFg9BMoIxHUwCkd8gI4NMLpJ3dqqEkk9og30A7QfNEAsEJpPowncFGRZSGIBNBH0LdMfCxhRH0YuClRkRNszKum8/Z2ayVcQzTUK6Z+vTVDOY8nqqjO+60MxtmRkeTAXbQ0g3TyWbhE7KmxpAmyKEgJTjZDCSJUoRdrq9NZ4qXG6qEwQBBvli6bhm6reNgR+xOALo/ApIwjENQ/KAZI2wuwPICzcrphON9cTqxpLimSg24SZDvgaD2K/UwCIlq8ExOctwMBnLEGDyYwNMh52HVwzZATTNRm+M70zzFNQDcBKEUR4V6gEqxJw3WknfJPUtZR6Gx5ThYL1FQrUP645TJkPqUY4nvpLcVFiDBKhqmTkvn08fReZOSia18fJEUM5JpSKAXowTHJ8LZQD4eHpSntEVtBTy/EIuCU4BEAmBrFCgDFAfo8qbh7wZkY61UhS1QM1F13c5k0I6YcU3b0jCg2DWUOV7NQL6vyHEUpa0OGMmvsRqLzAhHLCmaajqO7bqaaeimCZPl2CATLcdB+4os12N0rGiqMg4EFRnMpQZy+TRyNAYYtHTVNA3bMm3btExDgxcZHhCjMejFdAK92Oy6yNKGaSw1sFU6tTXCllOf6FX8gOEeYGcbSrF3jRcw3SBuXrFtV1dyunJizwq4N361Di+HYqiNu3pNZYaQBoRSHBWODJJXtyrlOia0YobfuYS5Jw1xRuAFRK2oKTSmoR/BqwoVQXhVYRFffXw/jxl+cLh0CFUaD971GGpBpi51dWozJvCZnXT2eDqvi80az7Z3G5RySlmYKMM1ct3UAAfHCAuQ4ChoPUiNiDRBTxDNVmbP82t+UPMhx1Q1iVPJzrqgEUEWpJHfUvuEkANXEfAsoe4ZR0m9UoPqATZAox8cSuPEq3p+HVulnUwGPmFP0JFQSUCfizjqs5kSQsoTLmkyAXUCxzZOK7hMgCeiqgo8LyPVi47ruBnHcm14keOEhwmNFTkMMd4modg7CgQTGtea/RgbFUh0IQiZBZoortLnC78afiZWktHcGsdEprar2E6rpWa0NOLiCb8blKJX98Io1qH+jP5yri2lCAilOCrs75XWbFf8CNNae4Hfex07rWCDdxDeQxWbiSFHVjTDiPywXvFUTY7DpDbsBfUw8ND5ol/1QSkmUQK7WY5h52wdCnFI0xm9kFdasrwzn8ydkLyxW48SrDEO15Rx2XB8KwGxKIp5QSNbBGF4VCMyHJ9QqdfLtaDug14E6QClilvIOdmsYVmqdlwWCK5KZFWplSpQ7UQncbrKElYrVaHOAJVLN58zHfssTz9mPGQ4osIUSvFyBR4fAOVF2nMJm6Rty3KzjuY4Ecd6AjZGSwSqCkGljuE3g7RVgTFQSI1x8Cgb0zglHJunTyMZ0+2NsTLHJ6iIwM7NPS5XID/EOnMSwR/fC2qUJYZpWG7RUh31NE1xcBPqtXoQJ6ahO7aBfcWEUhRcJIyRDXvk13cqUFOTCF8ynV03s2kdfDPpyyxDtV43NUicoAXhGFXXcGhBGOHwgpjCwZCV2xnTydp2xjJsHYdFp72L4FhItJqBtkNbo7pCtx3R4f2FN7u/qt88K9BNYVa8FkntBM0ZqDUncQiZOnpBiRKQhvVy1avW0acG54ZpuoV8vrVoYxc0UA2YsN5cKgiuMuARx1GQxFhJgFzEq3l+zYPKaral4GTcs2caUBn1Eg5JxIJiVSSVKwF43FBkwNttaKpt6qppcdNOZA3HaaDTPHR0EAVR6AegGjEST5RA1pE+W9BUae/VZmeVBA5IBwvHUPU8USM2Jtwz3RkOg5TV+Hbg8slS4HdhtRnqzDTxvHBouBpTYruZoms52MXrNNcJP6xe98IwsixUiqC/G4PArh2E5+2Rp+aTb7+gvLABU5Is8089mCyffUaleCJQeYN3DYMGKVLaaYQR7A4ETwnbqdF1DtTVzlCFhwNDL9q5P/ry0/r+bkZkYlvKb7yrvmCWZVinBmAQXMWkGhESD6YfzjC/hmwRklM6rDVM0HJAYTdFVRv9zzQD1KEqi3ji1xiQTrxqtdQ/CNVRePogACAR5NpbLNcBmXiWxADJK6bsiM80mbSZin66klVwOQM5BMjAiDIvZl4EQpESGpMokjD2ErY+S4xD6QWVBeweZeg6ZBGaisVP+qzTzCX9aHpoTwspHFGJ8e40jGWSNmSlFk00RsqQvtAId8lzGLhCANUs1JyTJAjjShj59dB13EJL3jb04yMFTgAOicKo50ivH0S5glvMZ5Q0WEtz87WBsCmOPKU6eWWL0l/GtwJS3gfupNZR/zhnB14kqN3jBC8XGgvRnyJOaBaElfimnelVg/cRjZGEdg9Je/tkeB0UWZrURqeOSxugxViEqx3MrRv5IOb1WGeG7LBhBQg9P4HSIKFREMN+mmXamaybzzkZ27DSoSpi5NM1iZQaDqHUhyJeVRU7m7GzWXQv/FaJwUuYnxBdFjbFKxJ4YvDUQLsZ6PNFwQICdI9mKIYpW7ZkWkTXmaTEjEQJjRmnEgn9IAwjEJJRENUrnu/5oReEQRQGMayPQmzLjiKoh6IrmYSxIMBh1zHnIXZ/PaYoMYB44wrGPtFg3ph2waExXGoU1P1a1QuJbDt2MZ+1TQ1yweauJwPXnERRabjEZdjZMg0dpC8Ux83N1wZCQIwCkLKaLwQSJc2Z0QaqbY6jtOW4AZV9eCc5qXgSvLWNKp/gaiVVhwi2qMRRggFVwtD3sRXJ86MgwMhUUaKoqpvN5Nvbiu1t2ULOcizNMEAjNs8iuMaAwlqFJJHPFce1t47vaOkclynkz0UmQnZSSzCPMxTp2mqBu7oAXaTJkq3KeV1ptdQWR8+7Zt6xchmoSGbsYsFqbYNJdjNU1UIqeRGtJqyS8FpEPUp8SQlkNVL1WDNx0q3EsKhuhrJao6TqReWyV/GCStUrV7zBmt9f8wbrfjmI6zELKIsYh6IJ0lGj2Wy0aWSSqFrjKPD9eqVeq9YDyhXdzOezjoUDnZu7vgmoSoEmThIKWajSDJ92zSV80fo88ngB+e5LyjNr09ZniX/4bnrPdSe5OR0l4GUIvOjRl9gPXlGhGqfK5M6F0Yfu5k7OhfTd3ElwFYG1dIKj3SELRFMiS4e+U+yjHXsh5Uw3VMMxaUQNGz3dpOZqYT4UXDiQ4Cgn+2uxKpF2UzHRGt3cJLhyQbWW5iZH59PPFD9Bc2ACRHEMqokokACwkSrNR7CNOf3fSAbpGk6ShIUhi0OiSkkdYwxyRSWWKeu6rKqSrMKnjq1lkiZJuoKCFVCwVWy0gLwxibBvZYhjRmtRFDFF55lcNusWTVU7a4U5iZOBI32latXIuoV8xsWwRnpz2zWDUIojD7xwT66Wv/U8iDNM+SvmsF99MBmD/BTe9NCPnl5Fv/uSWgsYJP5b5sa/cB9zhVK8uoAHnebjnGH+HYNMxHWMx1HsVb0QaiqQWWOHId12HLeY1/VrLl8TjBKgEqoRHYyYrcgtUPSLToqCMwOZUq1cqQ6XQh8yJaI5luRmIkliskpAqB1VhrpMXFVyNAUbw9C8MpKJCnNLzuII3T6ATKwNV2mSSJZNs3nFMFtNBVLy2b8Q8tWe/YcrUZQpZItZxzTN0eikiOL8BIEOV9RU35cHou1p5IHn25LnOae5OFAhdCxMig0kXeWQe1Pslkb6K0raPeRY8hNcwaRZXqMNJaFRGPleHIWpP7CoVqoP9Q2V+ofjIFQ1zc5kWzo6OiZOyLe3atq11fNaMKpACvQofBBLwSBTzbUCwWmRiJPLtI4fl2spKpqWeIFcqxQl2q7yVpUXdTmjSaaCDdDDMe/x6VDIggRbpTGFjQRphklTmYjWRAwrwJiZy6nFVq6ZGLg87d9/dqBAV02DpM3TeGXHBvGMBHjCNFNHq2ccJlEAE1zxyH7LxSOU4qgAt/VY8sPKQXN2NMA+wpxj2MB0CUPCOCbOQjoLY1KqQCocO6EqGA0aeQnkJGm/8SAOA+xDDvlKEEDeVx4o+TV08m45dral2Daxs6Wz3clnMFCbaGsWjDSpw1ZiqJLo4yo4O5D5QBakGXqmJV9sa9UtIwoir+rxJNZJ7Mq0oEvthtyiS46CPeurMe0PkoGA1hKG3t0vTizBwY2u2yDB0GnicBUkqZnNSm42llVTkVxNOhdvw7KiOIWMZpsg3qCSDjV1oLntooF8PYkijLcYpIODGoF0Ipwgx2/udBkg3vVRIUpI6ooE4LbJR3qYFHYMgVcoDqlfDaqD9XrJg9oIrITXsi1HMg42PkJNrVwnh/oldpEvnOASAc8M9SFkdhhmDV3lYp6Cw/ZCr1rDEc1RBHVR3TDcXDbX0lJob8sWC4ZlKmlsHqERBaPICS1lAsFZgIxIVVUr6+Rbi7ppxkEY1NEbA6MxiSNCY53HWTmBySaJwhKoBw940aAXDgdRHbQTjp1u+Pc+D5NHmnHi+JUkiuHrvHINgxjaLrUzgYz60FXRb/y55JGwE3oul+XYD6IQnXVjd82RIK3+Rxglxsdxh/VKHWQ0ZO+gp9NcPzqvnzyqCC85Iw883K0HpPW75Yad77qZfMGUEctU4URJRIN66NcCrwKTzymD5CtLsmHrIAhVkuw+Ih0ekODFiqhScPnMCdSwdKEbriCaRkTMRxLsjJi6x4XqJjxoHL0HatGPIPMFUaibNshEK5sxTENRm+EFxJMWjBKMo8/thBNbxVjDIqkJzgXMlGQZMihJVUBvxVEMmRwkH7TOxagCIb+TWaISqhImgQ5jmOf5CQ2gggz7YFZIsWSFjLHh1Qmmxmiak4HyEV1CMjwelCKcJIhiz/PDmBIny90sV1VNlhxNdlRZPddetvg9oDm9IFAU1dQ1DFiD7qEuNvWj9+8kwUE25Zpf90EUpzYdBuoRTq6gIwIC39jc+5IilOLIA2/Bhj3KjsNoSIQnPbeLze0aMaUI7xSow+pANQnTUTKct3W1ccppTO2sLaVvUq2ebD2kxuidB15PaUpbVMgJn3mXNZg+UrtvQyNiT0TUiFgnRl0YRn7N8yp1EIiQQRkGCETLcl0z4xq2pWpNr7bi+QpGG8algPGIcyhoT4mNKxCcBUgpkE1B/RayuchvBAciIOXCetDopBf5YQJSKY4VmuiwiiYsxiF7YZSA0IMZwkEsoqaEvdMJqi2wBFkmZp1pYZh61YZsMx2oDTXres33ojiBL9UtPZczdNXR0StQJi0Pm1f2VsB1wpVzSfYpfBnVQSSChsMs98KL1EY+j9l7FEHGHoeRZugmhto3oTCA1XDiVCmiwsbPS523C6U48ngheWOHfLAflaIik/uuZ50tjS0jALwTNKKQzNsnt+um7lU8y7VCL4SUZ2ct1ImcZ/Rk/V6tGmDqGqrJrW7S1cYMS7vkqU1wWiCbw7yuIRHRzQ0KRByqEsaBH4BG9Kse5HyQy4I+tFzHzrp2xoWcRZTUgjGGpXH8YsbtdDSASH+C86IhFhsFEczBJ+g6VcPhUaGPra5QKwbJGPoBD0MpiuQoJFHMYCVoqkZdOokhp8Rh1fCHUizyKLr3hC2ovRIQXTGcqR5G1Vrge6GsaGYmk81ls4aaUc/LlHgS8H1w5qjuyxI3DChM4aegR5ELKFUbGT5N3VY0fJhruo5ubot507ZVXUPhK6EqVnUFfvSlFYuNeyuU4ggDz/XwgPT4KtmP8LmqMnngBpo9Og764oE0A68JSEPN1EBVeGUP7fdRDKrRsDEUDKRfmaBfvY37VXh1IEWWPWVGu18soJvlS5XaBGcCa8YoEeOGy5vGWGbs953G4YXcE95U3TSdXDZTyGUKedOxsBFHPEfBpQCKjZDykHFTlQ2hFAXnj6yAdjMgTwN5pBuQtdm6aakwbxqGZcFk2qZuQXmGO2CAMklSUhsc5QTjUdc80ISQATZiVUOmCdknbE8YxYZmPyzXg3KpBpugLu26Ti6fzWfsrI5hJy+mAARpGMWxV6nxhGq6pqR6EzRcuuk8T9oQudg4HnnlOrxUmXzOcp1m3yFJpkTyAS/EtmcttV5eorIbbzvacanwpzjCUEqe3yB/7Wm0sQOT2uh//gjVRrSnQRyz2lA9DiJIofAemY4BGbZh6YraTElhEA/2B//7h8buI6hCYJ/b5oW/8Hbi5hyYb+wjuLSAhMc6cNoBB5Uivo9oT4QMzq972ApDJMg8dcg0TROyU6gJ4GGXJLcQCI4CpXU5YsMRzWtyVscG6OYGgeCcwcLx6P+zgNliWn1u5JRQPymHSewHtkosVYq8IIkTtOypqqwpTFGiBKMIsiiGmrSbdTP5jGlZajq27+LzTbjWih/29Q0l1UrGNrOFDOTJqmae79hB0Lzwc2LQuejdrOLXfMtx3NYWWdfh5cLYiZyEIHnLpahU0XWt2Jp1LANH1EABP7bZP1wo3H5QtFBUCZviCEMZeW69fCBtegY+9VDSUWjMjhhQxVDSEOyQUjMFF02JkH441NWaX9owK7Y40Rt7tQSSHid9VX1am9fRrmPI9sZOgksETyPrpz0RY8gIGzOh5wd1v5Eh0oSZto1xmbMZJ+MaGBIAHzfSPIdAcMmAAtunHDQilNbY5V4gOE8g0UDCaeZpZwV0mKZrmqHrBqCBYOKaQVWdqJphGYZuJFwKwtgLQt+PoIKtEeK6dktrIZvLmpaBMnGEjHFwDihXmSwHUcLDABYxW5axwyKWt+dM2u6cMBr7db9WqXO4QjcXqYbPiEe5l/CIEbhmXVEIS3zPA0Wh6SoU+iCJz+uLLhIsphptXGHs1zyhFEcYeK4rN8u9w80n+rG30xF/uJDuZVXRTSOsBUE9VFUl7dsRgXA8+krgu2GrSaVO9vXKWDWQlCQhy2c3O8k2dhKMJViVTPMISmPGIKdIoFYZgED0Algdo3vERNU0K+Pa2BMxk8ZlBmWPLQ/ikQkuEzhmcbyeKkVbKEXBaAL53olAPqgpsqLIsawkkibrBtGNWNWoZsimaWqqY5k5kIiFnO3ao1G7liUCJWnASRJGLELvE4qK7udBwMHVNXc6K9iYi6O641oQl0v1ME4kJ8ssB1QCKGdVIhlNhtfKUWVbV3RVDf0gDCICclnDoNNA80SjDBRV6KMHyqgQB9x4tbpQiiMMY2T7IfkA6LOUm+bRjNWYHWEiPx7uK2mGyih22kC/AxLRDAzIAS8HpF1OmcKTtXvUGKpdEqkE2m3zQsvCQV+NMwhGlbR1pfGB2UNCsX6GehCdZwdBDY2IIBNhUYWasm2Zjm25rmFZUHtOO30fIz2dQHAZwCVsgK4nXMG6KHoKaW4QCEYZyApBkakyproEbdskIjgO2Tb1vGvlHMg+Hdu2NB3HbjZoHjlCwAmh5s5kGb6aRBEO0274ykH7aLM+f9ovhSIAPo82psd+FJW8MApCHXL9QsG1DBeH2kDVS3Z12VRkXUFNjEpUUYK6F1GGYhGFIn7Lab9iBEmvEz34gqjwKrUowHHZQjSMPMYJvRKHqqP1UDnhkG4yhQxj3K/6LGES5OJoI0cg3aq62lEkcydRWAX7hDHZdQhnGqlWMHrA/cW7jL0PcSxeEqc+98MwDAK/Wq+Xq/VS1a96sFrT9Uwhb2ezdibjZLOmZUFmMNoZgUBwMTRSJ3ooERmJYMxpVFGKupzVJEcleV0qGOj1xjJ13Rh1Owj6YtQ103WJ7YKAq1froQ+1fRxcQ2mC2f4Jb0WzIEiLAtReCUZPCIOwXvFAMTqu3dpaaHGMgq7kdNmFn6CelPWDUMzkXJhIktTrYQ3d6aZ+v0cTuGaG3RNxXDZcLVy8adu5lqJQiiMMqP+tB44/btccldwU6jC6qVkZu9xf8Soe9mzLWLqlp4asJqquZF1pfJFLqX2RUvL6bhUqNBzyeMHo0MgaUCFC5RGDeOIEGjHwfK9crQ6VQSNiczORrIxTaG9FzwgtBcuxNQ0j7zXPIhBcrkDWpqbpVOQigksFiEVLlUFdYeRoXTbQn+zYZZ6GQhxTk9ysZDtxnNQr9RCbhnCECmgrFIZHi2Hsd45yK0yNBRHFOFsYV9D3fENRC4V8xrENVTnLqDBFVbL5rKGpLAx9PwzRCzkd1TcPrpkz9J0Cl5yEseU6udYCjstubheMEOt3y4cHmnc1Y/HOYmN2xOGyLLl5BzRJtjXbMqFFM9Raqe5VfHK0w4SsSKahdBSIa0k4ioKTfX3K4V4cbdvYQTCyoEbE0SlREgaQO8AcxlWBGmS5Vhko1ct1NCKaRqGtpXXCuEJHmwtZgH3eQ+cEgksIlFKNOKUiyQouLaqMTbTymGeeqiSZiqwZmpwraI5L4ySo+6EfQG4PmX8cpkFWU9K+RlAQRFGAwfqqpapXqydQPmeymULesa23FLhQNJiWmc27MmegR0MMgZig1WfUwFIMffoyv+ZDOabphmYYFNSE6Kc4Uvgh+YdHlZ+sUji2AiN3LKKLp2MfwVECB4YpSh1ESG+5Ooz9CXRTM9GrYrPWAU9ck5I93XJ/GdfEVM5YdMZ4rurYDa6xj+DiYRzqYKgRKY2wTgaKMYpr5VpQ9dJngZU0J58vtrW4+TxGVcGwe0IgCq48KCfDEforyWiSpeCAq+YGgeCaQZFwQIJPZMuxTMzL0Ubg1wPI+RVVBbWFei61zNEkqQyW6+Ua2h3DCF4fbjqKk8uYmgFS962KgMZm2A2DQUexqii6ocNnw+n3aJBeO+hRKMaoqmlGxvWYMhxRoRRHAEg0+3rJPz2ubtrXlIkS4RPb+Ifuou7oDGdpgN8EQlQiTsHJFF3LMZMkgdXqUf+N2EgtxTWf7O1RY6iKcIkyeWpHgsH9RFvnRYAtDKgBsXkBBSLGGMWY7nEYBTUPqo8SujigsJtuYWBmJ5+10MGsoajo6QCemShgBVccjJOAskrEZIKdw3B0aXOLQHCtkObe+B90X0Jk2zIMTYeSF4SgpMqc8jiIYCuILVCH1XI18gNJkQ3TsnJZOZMNNcvUVbfpuvutwa+TJDh9kA6CNkz4OhzV09w8ojBsLsexLGEQccYNy2KaVU7jvAu5cLGAZhiskEdfUXYcat5MeP7jW/kjd9CWXGPF6MEVXbZzluWapqObrgHJCIfrNzJwmFPRSL5sZtLZiisgHezrkzftJfV6hMuC8weN8ykYHyAM4zDA8KIBxtyrlSrV4apf92hMJUmx3EyuvdXNYVQVAwMSiGiKgisYqBtB1cdPsEe9o0kY9Lm5RSC4xpCIgf5EZZBQdUYiVdeyOaelqBkWZP5erV4ZKleHK/VKDRZN1y10tGfbW/VcluqmrKimgq9P81TngiTpuqo7OtXURuDCUQOLN0pZ4PlhEEqqHjB88V1NKMWLJqHktW3ypn1HZaLE505m77+Nzp3Ex8AdjSxxqJvA442DJKgF9Urdr3rwpGETpERZljRTa8krty9IMMgmJ2HIX9mq9Q1ix9vGGQTnAtysVB/iyCDUiDGOU4nSoSqQHVSGy/AZYVVSMiw7W2yxM7nUJ6KD/gVSI2LzRALBlQlkGBEjAeVQE80IX1uCa5hG2WqrkqWQhEs1SqpEDXSbmQ6xHEk3koRFaZwtI+M6LS2S5YSKVmNyxCRdJhZ2r2ye6lyAQocmVEa/JSTByIWjUprA2REs5WgSxlBmKYYBr7wqE0cVTZAXzb4e8tPXlThpPrwHVtBfvC9ZOI2PbAS/swB1/NCLSv2VykCVoek7jn1Mo7gNfdzLmqlfNz2Z0YnSEFLCoQHl1a0S1HVwB8FZgVvWfHvSHifo7CbC7iZxEAZ1vzZcrg5V/JrHEqaompPPFTvaizhUJYO9SdRz6IciEFwJYE2J8AB7sBBbIfrYjyMQCC4zTEVqNZW8IesKviAhSEYu1zST5ApKLq+6rprL80y+TNTBiFViFrKGix9Jhz/nBSc0TgjjCkFHkqNXcqMpBP4nlKUdLrksg5LQJFC3ogHh4ijXyZ9/R6t6zQe/cCp9+GbWnidjWOGWIj/2K4HlWB1TO9q72pycAyqw4QoHLkvCkNCqbUrvvTGSFQlUD2XkqbVm/2DQOF5wJhoSEV6cOI5iuMtRgK6zQSV6fnW4XB4shV4A77DluMVxHe2TxhdaW0zHUnW0twiJKLg6QI0IBRUDmYhB/GBNzhA6UXCtA28AvAaaLGVUqc1UOi2lYKCi4kQKZM03Xd8t1A2nTuSYcVhrKVJeB2WJzn0uYBiYaqi6hSG7msujBHa950kco3BQNT/VpKqEwWmk0K+luwjOD85J1Sd//6i67UDz4RUz7Lfen0xIewSOKal3eLgeEDZwXdjXFVIm9iaCCXN2xni97Ncq4VeeUVdtV6F2ANWFd98YfegdNhwsMv0TSe9hcw47KWNwdByYAreTUupVaklMTVuHW5rEzHZdO+Nqpg67i7souGrAzAQ/UCNGaSxaL2FJ2k7haHKLIZ9jZ3yB4NrhaMlBKhGrJyxmRJPR7mgpsglqK+XCXpvA971KJSDcI5ptGi0OBrRubhs5oJCLQnTbWBuuJHHitLYGpsMICFzZRdUgOH8gEy3VyPdfUnYdaj56x+QP3IDWxEsA1AJA1kRJbahWG0KnfZWBcnWoxtLeigBoQd1SNY3cODuxDfSsCLy6Xa1W0AN7Yx8B0DQh4mjmKAy8OAySKPTrQXWoWhkuwbysKKqmqrqRKRTbJ3ZmijnN0CAFiGJTcNVAGfcoL4VsIKDdXtIX0HoaDtRSpJyOxYYiKpcCwZtoFAQwuZrcbqoTbBU+c7pipC4CGtMFAGV0HEb1Sj3wYyahde98267PBxQHUAhKsqxbZkjRmqhjtVAoxQsiiMgLG+XXtsoJw4dm6vz2RXT5bDZmfRNPAVKiV/VrpTpNqFf2FE1BL50B2pDTrZKua5qmduT55HZsQIK0MFiR9xzG0EBCKsK7QZvdEKM0pEoQBX5jqEp1qAIVrCgIOZdUzXCymXxHK/pEtEyM2S58IgquLiA7AF04FNBKwiNKIH3bqpTVpaKhtlhKXlewh6JI8gLBmQElp8rNCeYvRmNB6QxFExZAjKVqTVLRiemoyjYoDzGum6SqDH9LKkwv7ldco3BODg+QlzfLfoRZpizxJdPpfdexjN3Yfing2GdC1RTd1EHq1Et1Rhnm6EczdaiKaKaWd6Wp41A84hBeRnYekhIoDa5Vrdh4CXFQGcWInHEafA8DLVW9WqlaGap4FVDeTDdNJ5fNFYtOLme56Iio6ROxeRqB4Ooh4Tyg6D7NkKWcLrcYCkw5TcZu+LIk+t8KBGMMFFBREKC9Bx1uyyra9EfvJUTRAJ8gTGmEo3RB7TSaJoVSPG8SSrYekPtKzadl6OQDd7Cce0yVXQKgEmA4uqqrteF6EiZJTJ2cbWCwluPolmaY8rgCcSwJ+60yvveIHAcRdkm6xmgY2BncJoy21HCLGIaeX08DLlVKFZiHd9LKutmWYqGjNddatDOOkr6o8Jam75JAcBVCOYk41ySS1aSMJhmKpKYCERu9mrsIBIKxAwqrOE4wOG/ahAVvY3PDKIAaRpJw3AznNEZLGEoFEAjC8/YFUA/Is+sUuKMwL0v8tx+JC5lLKRNTuKarlmtBjm5lrJbxRVXXwlpIY3bsytBdjq5lHckxJXjwjLLBmuQF9BrpqYg99FOB2GhnTv3dYENzGKCL0SiNzuyVayymhmG4hXyho61t/LhcS94wRWhmwTUB4zymDGrCmiLpqYsnkeoFgksJlFmUcUq5qnAVw/iNpmdDeN1lNFvCd6UDOk8UpUIpnjf7+6RSrZmDzpzIp3U2Zi853LCNbGsGnnatXCv1lvoP9vtV/0SLoWZorVmSc1DlQlKIElKpo34CmntcpcAPTDUitjInUZD2RAyiEMRi7JXrtaEyFI+6YWBo5vb21vGdhfY2J+OKclJwTYEjndOQDJpMcKCWQCC4pGDZzJojU5u9Bke13xNUD2VJVlQ0K2IHNswNGuJAKMXzZtVW+Ziwun3hZeS/Gs3UYRz6IVQL3KKbacmAPIqj5hWC7oEE4NiSpYNQRKkISrHsYTt0Y4erklQg4lgVbGWOwiSNquJX67XhSq1US+JYVhXNtAzLzhSxodktZEFPi16IgmsNyNNSpcjV5mhHgUBw6aFJDJ9cljlPx8qM8qsJOkE1VNMx5ZO/SSjF8yOMyfq9zZvWlvv/2zvTH0uu67DXvbf2evX2noUzQ1KkaFLUQkmWYpuQZMuW48AOnNixYwdwgCAfkv/BsL/lD8gXBwiQBEGcxEFiGfAOR4os0BK0WLtliZIoUsPhrL29rba75pyqNwu32bqnp3vm/PjYXV1Vr3qZqnN/dzvX/tjpa9J4/+GCZcN0enoyPDboDbO4F6sGG9G6jnIAqgi92MURbkFdRSm2KLjRD5opYpnXJbtBQWx7mWUjq6palMvdxXJnvpotlZRC+FGS9cej0bFJNuiHMS67t74EQTx8GM9J6wXCC/c/WRtBEHeMsw4KsW67a1O856lMsScNvqmCby1ac+imvFLReGdszbyiWv9TnZy4NunyocFh2jOjzWpebJ3fmW8uwB19jPrXdVb4Xp5Y0ZYE0rB5ibOcbjh+5EFHBDtuJzIbuN+VrFfVaneJ+W5my2pVwj2f9fvDYxuDyTjt5VGSBGGISQGos5l4iLHO1RpCCC7eBQXSei9BEPcPeCq7dXe7IprBDnuPuzGdZ7WTFZSeGsIABIR2zqsjU7wzLu6uN4B3nnRRsN4+HDBrXF00TdHAv3Gcxukg84Mb2gcYGBEf92wYcC449j4XuNTjkZ7+jCM51sMQsRERu5ilwi0py0WJjjibl6tCaxPE0WA6HR7fGGxM8uEgzhKxHrZPBSPxsANFgoaqJlSk+NU+CIIg7jNYNDso2Z2H3c/GdF1k119Kaq2h+OvKwX0pyLnPQR78wIcaI0pie1EyxTvjh+ev/8WGfXfIuivxnzSIAlw4RHDwP10ro7vGYwQKAJCiYeYCnMvLtPYWJW9rLEeP9g5G4CFpV93rHBEfnrqo6rLUUlZF2VQ1F342GAw3JqONaX8y6vV7QRiQHBLEjcADAYp4rWAgCOK+wxkP4pALgaWd1sZoWTd1WTR1JetKNVjk4UvBS1pjoDyEE9dvviswDjDG0RJRGDAgtPvJFO+A2cr7wnfXTXSR7/oJ/E27rw4LmPfM8+C2ccbCvVUXdbWsbmyuhhOGPScErkoCt1RRe1WzPnRU6PLdXGtF7B4VeGZq8MKyVrWsyhJ/a+tFSTyYjkfHpsPpuDfsYyPivUxGRRBHFwgc7fDEdpnzbhdBEPcVKK+h2IrTkEOBXZZ1WS+LcjnDwVTL3cVqviwWKyz4qlo2NS4eoXCF3rt+fkER4SMUrfWqlrXE5hQsbvEQFZy3CxjVn3+Jr6r1l49M3TjHcYGHjXJRgQ/1pzm80mGqpO4GOiAM58APM+dzHCoLd0DZHEFTxMqVwhbE9sFoRyJ2U1UW8NgYo3zfT/M86/cH00k+Gia9LMDudrrVCeJtgdgQcM9nTFvvgZvkRhBHEsZ5EIZx1kvCwBdCOq+QFpywqWVVVOV81S4nNp9vz1a7i7qsMMsHyOJd5TNBO7g6Xt9o44yBL7BNsR2dRsXnbSG198K3+Of/npt2oWfB3bOP2+Pj7uChAmsBAm4qHIHn+aEvAnHjMETYi6bo420Be2cFny+xGWF9+BADgoht700j68ooabSqq3q5O59d2ZnvzKplAU+HH0ZpPhwe28gnwzCOOkE8fDJPEIcR7oEsMu285vqIFYIg7htQeHEu0l5vfHzj5ImN4XDEBxMzPRGeeKR/+kz/+PE0z7kQqpHlslhsz5qqxtYTiQu13V3bIppi2/EMunljQxiZ4q0BBXnxVfaXfyuqpvtzuSdO2o++24Z++9Vhgnm2N+olvRibrbnwgyAf98Mo7G4Z3OfzOGKT3MEdAeZ1aVec33JwZ7XHDxfwM8O93nYyGwWPQlNBTQpcEb6Ap2K+OZtv7paLQisdRNHw2PTYmZPj49M4TYOgM2W6twnidoFCQXDPF55xTpEpEsThgHPm+yIMgzSJx1k8yWI/jmsRLHm4CNM6H/GN48mp037Wg6JwtbusV9iyiJNdZAMFKLK+0m2DqojdzrBp2xdApemt2Vl5f/UVPi/Wgv3ohvuNnzGHskERCSLfaDO/PF9uL4xUTdHIWnatim0FBVd1fPoRjYNkAefOXvKK1SEamwQ/R3d7Xx2JCDd9raRsO5xlMV/Ot2bFbAXqKIRI+1DZOjY9cSwfDaM08cOQ2hAJ4u7gHgvbZoR2ImW3jyCIQwF2EnLWC9gk4j2fBwybfiwXSoSNiHQ+0kmvMG4u5WxVrap2CTJZQxHalqa3+zyvy99WF+FbwBblU7wtrPU+8zX+3VfXE1nGffcvf948+Uj31WEE/oGLeYntcFI3Jc6Hgrvm2n3CQBQD/wPv1FncLgTueX93Nri4ZaE60p1wf4FbFP3Q4rIqGsSwAUdstJR1UcKr3aOscUEc5WNcmnkwHWeDHB0xaBPerC9DEMQd0xZFnu/hUEVJzYoEcciAJ1Rwlvp8GPJJzDciMYp4P2CZz5I0SkbjqD8yTBSraj5bzcqmbnDYoml7olv9uw26M3E9GCZuKFDJFG/B915jn/2m6P7Ige9+9SP6naeOQAwNIlyjDsxKNcpcXdAP6HJxHxt4H3xCgynCPbGz4p/+uqiLGgex3qffDH4MEEQEFBHVsFY1Ls3cCmIl66ZalbCPMT/ppcNjG+CI/fEwybIwikTXOEoQxJ7B4oF7ynrNURi7TBAPGyBvIHChYLHgic/zAEwRxXEciY1+fHzSH/fzNAqtdWUjZ6uyk0UoWNH/bg+c7Qqf+OsKVjLFmwF/sL/4Mq/kWq1/4hnzgScPewCFGyIbJLKW5bIq5sVyZ+VHPrs685e185v80P/Z9zaR78AOrTF/+4Pg9/5YzGeVVtoY8LXbv6n2CnyfThFxOnNTS1ljw2HdFMvVfGe+2JmBwsJpcZpm/X42HPRHoyzPwjgSPvxS8NtQMyJB7A/40LfZ1DRm4e72EQRxSIHSD55WwXGJv5C37hj6wzybHptMxgMQvdXucjYraon90F3L4vqdbwUcwxe22jiIA9i1vT6CiN/9nd9ebxJv4tUr7E++ILRBHWHM/epHzJlj3ZHDjAMZLHZLa+zw2HDyyDjpJVeNqi0L2m3fk41iP7woQAvhxrg8F1/8Do9ZNUo0HIZT4LTutroXNtbdsmiImBJRGtWAsMIPgoK7KFazZVPWRmvQQXDEfDQATYzTRAhxbRo/QRD7CMQBY91c2kLjyl2Jz+MbO58Igjj0YOHImO/7URxFXFTLVVU1xnrt6CwQP1ADbCl86yIUs4soHPjVNKqRQRx7adYYF/ssEYw11Wp9HvEm/vob/A8+I1Rrih9/Tv/6x2wSd0cON4yDLqKNOa9clvPNBZQDx584xnFpFjyulamW1asX9O9/NvrhBbg/nPAF3ERweJqb0xN9ZsM+dtydOREcm8INg29bv3NvoB7Cj4W0U5rhG2OrprUaHLHBvNlKwU8PRhhEYdLL0n4PtvfruxME8WYgTljPQZEwk7Y2LmDeIBS9kBKQEsQRBsrVcrW6fHGzljrOkkE/S6IAlNH3Ay4wb8sbSlUolbWWoIm4Cu58kQ0GYroBVccB9m4zalO8Gd89y757jltcDdV7/5P23e84jKm23xJrbFM0oIqqUbi+X+zrRgdx0E0Nxh7ogEdCT3t2WbPdFQNfa3Nxu7JhF2fie+f9r70cvnLRxbyZ9G0Y+nt0Nbgy/N81IkKlxWiFCZ9w2g3mzS5xGGIDP1eYRFmvl49GvdEgTuNrjYjrqxAEsX90jiiNt9Koidp6iWCgiYnPoH62PokgiCMIlJsCrDAQRum6appGMcdE11GAfYZvUbC2s0mhUFZQPodxzOJUWhfjmEgyxZvyymX2nbNrU3zyEfv0mcO20PPb4jyvmJWgZlpqMMUkT40yYRx2SQbhDoEXaNgwNY9O9ajnVrVYVAwHKGB7X6d0bnvFz2/zR4bNdMC5uEtjw+vh1fAWNPDTKGUU3ohNUUMFBs1RGbh6NxIxH/WTXhZGoRA+OSJB7CNQGTQOZ6t0U5sbA47oSuMKjT3O8Kj1ApYHIgZNhCdv/SaCII4qUIAGiA9lupSqrhvYgHIfR5bBsTfJYmeKUGJz0IMwclGsrIN6I5niLTh3hX37R9y267KcHLtnzrgw6I4cdhjnSmpdKzC0uBdHaRjGAd4Y6+MIyB/4WBZ7Zyb2Xaf1Y8cMvK9WXBkBtxG2MFq7qvlsxZ57tIzSCGVx/dZbA++G94Mcwv9aa2xEVFI2UtYNfLbwo5U1A0FM4ihJ0rwHmhilse/7V7ub19chCOKugRoj1P5ACmvjqtYL4VUZu9IoiKXGBkXreQH38pD3Qx5g2UEPH0E8CLQPMwvCMIoi2JBKVRVOCfDbuiDsuXZOdz6aIoJJ6pgIXBhDrRI0MSJTvDmL0vvK99cr+D35iHv34y44fOuyvA0uiEP4N/dDkfRiqEPgnbE+hHT3h/BFEPp+IMAXT03ch5+yP/ec/uh7wOz4uZ0ATNF5bqcI3/9YNRlH7QqBty5EOkdsNREFsU18I9ESi7pclk1ZQekVp0kYxUnWS3s5rqoShl2b5e1cnyCI20dZtyvNTNnKYIOiwW4DePzBDnmXayP1GThihiNT8PmjJ5AgHhjaQpUFgZ+kCfd9bKspawgBsKcrbLsTANju2hRlLYvFCscyJpnByW04sZpGLd+MWcGurbWdREdIExHOXG+U5ePezXvMQdHiNMwGKbwS0LY83hj7/+Jnmvc9brkQrfTZrYXTysDW+j1vYu2G2MmsDS6mgqszS6i/lJgKcbW7mG/tFssC3h9laZr34ywfTCdZvwequr4EQRD3hnZQSTcGkU8iPo35RixOpuJEImAbdkY0zZkgHmiE4Di8a2NDJGmlceSixFSL2NcHBfe1oh1KcQgWYRhyH/OiwJ5OKMkUb8ZsuV7KBgh9XBf1iOHgX/3GpEhvi/B5lASgidkgAWWE+kQl4R65evSm3c6oidhijfecgvqIxAWa66Iq5qvFzhwcUdYqCKPecDA6Np2cPD7amMRJ3FViCIK4d8AzBhYIL9iIhdfHkYg8bTPg0ONHEA8VPmf9PBkcm7BeXmtTLFZNVeMIMWuwKtkCpTmEhjCJRBA2OEWDcYwi1KZ421z9Sz7ggPIpqb/yA3FuC4fBwo0yyuypsWLtgHisfNxwS8HXOKIB3iAbhZqIeZhk1RTz5XJ3Xhc1YxwEcXhsOj5+DAQx6+e+f6QaZgni6ANeCIVEgaMSH44oRhDEmwAFDDgfpEnSyxvmlw1Oc4YiHJt4oBDHpVyMs1bWOJyxsgyiRSRwhU+ATPFmjHPvWtdtJb3DsTbyvQLKEBBBuEte+pH65OejRmJTIVQnPvJM0UuZ8wzOWcY87yiLcHd1gqhlq4myqdte5rqoulUB4ywdbkxGxzZGx6b5CGercMqMSBD3g0jgYv/auvbpXe8kCOJhA4rfxGeDOAzygZdmyvPqCpOQGNUYKNwtjjGTUjXSNFwEHPMh+NikSKZ4Ux6ZumsDeLaXrGjW2w8e4HbOOFmpcxfUf/lUNCuYMdht/Y7j6n2nC88DIWywztHWPLSCbfxS1XW1KlbzVV2U+GWDPdZhmgwm4+F0ko+HaZ4Kf53vhhyRIO4LPsM8F7BRG08/JJ0jBEG8CbQ+xhKf95KIZb3G8WJZLXHh3MVqtiyXRVPj5GgNJ/pBJlh4teQmU7wZx0bXZ7G8tsl2l+vtBwkoN7AfWZuqlD88p/7gs+GFHaaVgQP9nvjou+R0xIzWBrNxqjYvJ05Yacq6WKyWu0u4vapVaZSN4mQwnfRGwyTrJXkexjEJIkEcBuARjHzucyaN07c1bpkgiAeWgLN+wLModH6ieQBlO84rWGCjT7EopbGe8CNf9AKBZXj7FjLFm5FFKIvd9qUdfmH7+lToBwNsSrROSV0sm69+1/zBZ6O/Pyu0wl+yl/KPP2c+9EwwGA/y4RCKm6Zq4FW1U1Ww/jEvlJTC97N+HwQx7uXZoJ+kqe9jczVBEIcHCPT0VBIE0REJlmMGvZQPhsFo0ptO0mE/jFMeBCxK/F6v57PwhnlvtO7zLfjzL7E/fGGdbvs977D/9pd0L+m+OvKAJuL8lVpv76i//pb4wov+5oxZbRhjfsB/8UPNzz5nJ5OgS9m9e3lztVhiEySu4OJAEKMkibMkiEJ40TwVgjjMLKTdlTbk3jgSlBOHIAjr3FLhMp7Oc4lgMfOENYXUpfGiyD+Whv4NOU+oTfEWPP9u10vWzYovvsq/8dID8heDXwk0sV413/+R/K+fCv7v16PtpcDJzpzFMf+Vn6w/8QEznYZhss6JDVIIG3BCEMeDjenG6ZOj49PecBCnCWkiQRxyGhyq7gIOz/d6D0EQDzPMY5h1P8CIgMqo3cyJyo94FOWRf6MmAtSmeAuc8z77Tf7fPrWWoVMT++/+9ZGfAg2/lJZ6Na+/+gPvT74cX97Be4IJDgfGuf3156v3Pen1+lEQ+Yyv7xdjjGokVD6EwEUA4QPupUGIBHHokdbbrLS0bhJxHHtEDy1BPPS0UxSwZVE7V2pXKAuBAvwx99ko4sHrV+ygNsVbACr0gXfacX89PvH8Nj97uds8kjiHE+FlLTc36z/7svjvf51c2vaMxsQ3gXDPntH/5h9WP/407w3iIIJb5XqZwoWIkjhOkiCC6sY63w2VOARx+NEWHnrMu0ttigRBdEAkgGgAYSESvB+KjVhMIjGOBGz7b8q0TaZ4a7LY+7kPXJ/J8ocvCG3W20cL1ERt66o5+5r63y8Ef/63YVE6ZxwXbNDzPvZs81sfl0897id5HIQ46al7l9Fglhpssm1CJDskiCMGTnl2XswZrcxCEMQbgKDgMw98MQ947vMQh5utD12DTPHW+MJ7/LgbZOvRij+6zF86f/QCLqbCUZgK5zs/tP/rhfCL3w9xqT/PcZ8/dcr+8480v/K8eeREEGeRHwjPrWd5gyYud1fbF3Z2LuGifG79NyAI4giAw5Ed9j7DRtiu1LI+QBAEcQNgh4LjiixvGSTIFG8N/AVPTd27H183Kxa195mv87LuvjoaQDlhjF0tm6++aP/P54IXzwnYyTgLQ/7hp/Vvfkz+1HtYfxyHSSgEZ1w0lTTYcMrqopG17E/75aKabc6l1OSKBHGEUNbBy/e8gL11GUAQBHFzyBRvi36KoxVHPdQk59jXXuJ/9iXeqO7gYcc5D7RvuVv/5Zf4f/5U8qNLXDbaGRsF7Gfe2/zGR5t3PhZkg6TtcebWQmHCZK0MZlVkwhfjE2PdKD8UxbxY7iwdnkAQxFEAGxSx6zkU3g2jju8GiH3XXgRBPFSI3/2d315vEm8PY97GwLu4gyu1OI+BLL50nn/5RbYsIW7iOi4QhDnH0w6YVl3xR3rLbw2O6JzTymxerj75ef+vvhZJaYy2XPAs4R9/rvnlf6BHkyhOcc0euIaq9cVXLsOVhhvD3SszeGPWT511F3544cTjJ+BiYJDYPe1jkyRBEIcZtLp2VmNlXBbw1L97V7TtgtG1gatZbR0mznqbmEMQxIMHZcm5A17b8v7TX/hnL7+hIdYdH7kPPW2ffdSd2XB5ut57ABjrLbaXsmqiNMZGweB1AgeFBJiiavS5i+pPvyi+9L0A5zhb0ER2fMw+8X750+8zSS/2ccWe9ZI9YJyLreVqthqdGGEandkqH+dBGJz7/muTkxOtVH+cx2nUlkEEQRxq8PG3brsxtfE2Yg6yeEdq14mmwTwaXqVtaVw33hH+jwUbhDzkXpsEoTudIIgHFjLFO+PFc+yP/oa/dEG8eW7HpO+ePmOfe8I+dcoNe/e0fREvba0rltVqdwWaV63qJE9ajQuvfV9jLGjiy+fMn35JfOsV0TRtv7Jgz56xn3i/eu4pFmehCK6HeviNNKqkm12ZW2Pycb8uatXI0fHxYnsO3y4bpGmevD7LEkEQhxR4oksNpqjhIZ/EPO5yoN4eEAm6AY61cY3xcCRKu1yszz1pPOUc1EoT30sFDwVOqSZfJIgHGDLFOwOC74Ut7xuv8K//gL96hSn9xgA5zNzG0I1z9+hxd2zoNvoujjxjWRS4QYbTqPeItZ5Rxg99+EmKeQnfXjZSNkor7ftienriQyzvNLFWL71qPvm54PsXeAPB3mNxxD74pPlHH5JnTvhpb734SndZEFtwweXOyhkXZ/H2pZ0wDsE+V7vLtJdmg8w57LNmvLVUgiAOPc65hXLbtemHfBDy22lStFBdxHGNIIi21mCEuNNnOG86wrxrmI5RWRBQbKfUFtzRS32GS4G1YYcgiAcSMsU7BhTNWK+RXtF4IIuf+or/wwvMvL6JkXnO93HOObw6GYMPWeKefdR+7H320WN33+JotFcuyijFXDYi8KuiWm4vweTqVS2lnD4y8UNhtJGVfO2y+o9/kZzfYlq1ibVD/vwz+p8+L8fjMElDXHyFoXfCZ3BE7HgWbDUvZ1dmw40h89h8e5710zAJwUHzUQ9+o/VPQBDEUcA4N5Nu1phpxPPw6hCTtwFiRGNREyvjKo2jEgVDR4yFlwVomeswBp/atd9r61YKhBLjYSS8QSi6Fse7DWwEQRxeyBT3CgTKi9ven36Bf+sVUUuIobcIlZy5U1Pvx07ZM8fAzrxaeXniHj3m8gRbHHGoYStwIKMQrKEG3+2EON2FaueYrKVudFU2vVEGUXv38q7wcaxh2k/gZY2pC/Wj8/L3/izdWuD6K3BOFPOPPqv+2UearIfzV7jgYIdV0Wip+xPsZW7KJh/34DpbF7arZT09NQX1BH8cTvoiFM4ezVTjBPEQ0xi724DSeRuxSLGHeL0f6IYbwn8QZKCWC76njVsq2w5R6QQR14SNBb9JWyFoZaHwXRK00nO9gKUBx8lxmI6HjJEgHhzIFPcHcLuzl7zP/h0/e5nPVqxsPK3ZHbXC9RI37XtPn7FCuPmKXdpl84INUndqwz37mH3yJI6DxPCL//O6rLcv7Fhje6OeUbqpJFhjf5yD0tWl/u7L6vc/E17c4e3CKm6Us4+9R/7ij6u0v86YCD9tMS83z2+BeJ5+52kp5e7lWdZPRseHUHT86Lvn0jyZPjIV2ERwK/MlCOJQUramCHXLacyjG0aaQFwyOAYRVQ+OS+NqHJ+MSXfB89ARA3TE9dk3BSyzaSdEF8pqqJFyBr6Y+Lg+2PoMgiCOPmSK+wkY2OVddm6TbS+9qmbLyluUDBsardco78I2a9TdeFcUuKfPuGcedT/xjI28SlYSon6UxE1ZL3YX+TAfTAfcZ9ZaWctv/0D/0eeDly9yDUUBcxtD/onnmo+82/SHUZjiPGfQx9W8WGwvwySy2gwm/aSfLHdWi615NsiCKFzOVnES5ZNeN+SRIIijyBtMEbbUehgiJllstIOPcFrAPZ8xHInYvmAbnPL24xRcAi5TQ1TRtmoT8yeCgy/ipe46Kw9BEIcJMsV7hYPatvLKxlMaTVEZb2fJXrvCv3OOvXIR9PEOYiheqpaB8N7zBP/wo/NnToN7Gme90fEhRHSjTZLHnHMt1dnz6n/8P/97r3HZGMb5KPd+8cflTz5rh6MwjAOGfUJMa1ssCiFEFEezzVmYhP1xD2dSz4piUWKqxUGa9FJBORMJ4ihTG7fTWGVdP8D2xC4Ft7w6rAUEUXgoiOFVU4S3dO2Od+p3qIfgoM4V2pXKwreA66e+lwcCLnunVyMI4rBBpnhwgPBp49XSW5TepR1sa4wCDLLbS/biWf5a2xL5llEa36i0hDc4Nxrwf/x88NPvlfVioWp1+qlTbU5c54xZLppPvsA+/Y1QNcY5Fyfi156vP/Ie1+uDJvo4haW7GmYOx45ssM3Z5hz2jI8PtTIK15xhYIph5DMBJ2P8JwjiiFIZC6YIvggiiDGiHYAIFc6QY8MhrtrCGPhhWyW83jd910CYgrgDYloa8EW00l7AhhHHRsr1KQRBHEnIFA8Ry9K7uINjHPuJOzH2ksirGu+vvspf+BafF0xB0C9rEL44DX/iWf7LHyqqzQtPf/BJZ411TlbyGy+af//HsTXGGi8I2C98UP6T53XSi8M4uGqJrwMi+3x7BW/sj/PlbOn7/vDYgN3Z6EqCIA4pUGHckdgjHHAvaFsNYQM0MeCY7ObeIY3bbczKeJnPxhGHb02qSBBHGjLFw4517Pym/ZPPue+fD7YXHrb8MccF70XeL32w+KkPDya5cVq99Kr6D38aXtllRhsh2PPv0r/1cZn2o24Ky/pab4Qttle7m7MoiSCW9yd5koXrIwRBHHGgBlm32bNBDUHXBMcWxHsN1D9LbXclpt4aRhxk8Ya5NARBHEnIFA871niLnWW5qr/5Mv/iy/2z21FVaWtMGIdR5D912nvvO7Sw8oVvspcvcauNsw52/qufrU6dDOLezddoZst5uXNhJ8mTwaQfpQGGeYIgiLsCwkdj3KxtyOwHuOJfu0I0QRBHGzLFQw5T0sw2Z1EaQ8B98QfLvzuXfv38YF5wgQrocMShM86YRnpaa9icDr1fe7754DNe3k98HE9+s0BtjFONhtNomjNBEHtEW2+uzFzamLNRxBOKKgTxQECmeJhhVdHsXN6VtTz1xMkojcplvX1leXERf/o7+ffPC2ud1dYo4zxnlLXGxBH7+Q/IX/igHk4THJ54O/V5OAdbEqk1kSCIPVEou91YqMCOIpF1uRYIgjj6kCkeXqzzts5tG2O1Vsxjxx87EUS+URoPMfY33/L+56dFXWtjnW6TpAnf+/CPmd/8aD0eh3EP8+Z01yEIgrinOMy/g+kbK+PlAQNTPIAxkQRBHAxkiocWPttaVIsyH/f8MFjuLOuq2Tg9jZKQec5apxq1tdl87tv878+K2dJyzt71uPv559TGxI9zHJ5I48gJgjgYoL66UHauXMi9YchT6ncmiAcIMsXDCE4sYXz3ymy1s+yNev1J31q72l1l/TSMAziulS4XtawkzjQszWLlwsSfDlkYhaiJYbfOAkEQxD0HwlWl7VZtYXsQsp6PE1m6QwRBPACQKR4uIOZanGWirHXMY+Wyaso66cX5pN/lRAQBNMY0payWldG2zYkjPOZhxuw4gDNBE98yeyJBEMS+AyFLWbfTmEq7POCDgPuUF4cgHiyoj+BwYY0325xfPrd56ZVLWxe3kyzuT/rFoiyXJeMMRx46p6XG1kTrVK3KRWWNBU0MwiDO4iAiTSQI4uAwmEDRFQqzNqa4utN6SUCCIB4YyBQPARBZmfBwpiAHIwQRfOQdJ5943xOe9RY7izANTz31SH/cZ21OHK1NXTRwjlamWtUgiH4gfF8kWRQluBrC+poEQRD3GIhI0thZY6F+2gt4LKCiSiGIIB40yBTvP3UhL75yabY5x2UNHHPWWWMgCE9PTcAiVa0w9DrY4xltq2WNmgi+uKrBLaMshFp8mIQBjl8kCII4INr5zm6pLMSm1Gf57WXlIgjiyEGmeP8JkyAbpOWi2r08Fz72Mc+2FvBlXdZ+IPg6w7anlSmXNYij1VY3GrQy6SVCiDDyg9hn9C9JEMQBYpwrtKu0FzKvD5GKeSSKBPFAQjNaDgGMOeut5sVyexVEQRAHdVFD0IWw2xtmSS8GU9Ta1staNqiJ+KWyztggCYLAT/I4jNsst1SjJwjiQLAOHNHtSmucNwxYHtJ0Z4J4YCFTvM845zWlVFKD6hllikXpB34+yTlngnMecM9ZOFqvpGqkVkY3WgQCmx49xkORZHGchqSJBEEcGBC1oK6KebatS4U3iTgEq/UxgiAeOOjxvs8oaXYu7W6+trX1Gi7H0hv10AhrGcWBH2K/s0ZNbGCn0bYpJLxAKD3GuM/jJIx7EWkiQRAHiyuMA030mdfDdAsUfwjiQYbaFO8DOHHF4DrLTLD55kJJNTk5KRfl7MosG/XyYe45G0S+c1Y2qi4aWSmwQ5zLonWSxmEagkRGaZjQkn0EQRwsELlqbTdrC3o4CHmP1ncmiAcd8oyDxlkPnG++vQD/g22tNNgeBNr+JE/7aV3UYRwEMWpi2+ncqE4TVzWcmeZJmGJanDiN4iwiTSQI4iDB+c7GgSZCVTcLMIEiaSJBPPCQahwoWB0v5XIH23GDCJOPgfxVq2r3ymy+udBSgwKiSzoHmghCKRsFO5uy8ayXDXApPx8zbEdhGpImEgRxkHTDE+fSSByeSKv2EcTDAtnGAcNWs8IPRT7siVBAbTzOkv6kb7SpqzpMot6oZ51Vja5wbKLWjQazNNpGWeiHPpD0oiiNBK2EQBDEwWI8V2hbaAehq4eJXCkGEcRDAZnigcIYU0rhRMF1ZdxxzgbTwfjEaDgd9Ce9IBRG4SosqsZO56aU1tgwCUAThc+jPAqTkINh0hwWgiAOEOu8Rnugic7zRiGPOaP2RIJ4SCBTPFCcc3ESylJqqSHgwssaU60qCLpBHIACghc2lWpqaXCQYg2yGER+GOMUlrSfxm1rIlkiQRAHCa7aZ+1KG21xsnMGsYoaFAnioYFM8YBx2SCz1s63FtWykZVebK+WuysQxDYaY04cWUkHvlhLrXSYhFEKqugnvTjKwnbqC0EQxIFinVeqdjkW7vVDCkME8XBBpnigQIQN42CwMQA13LqwfeXcFTDC3iDzAwGHrLYNNjcqVeMriIMI+50xIU6UQHim+EwQxEHjPK9shyeCIeYhjzit2kcQDxeUT/E+4JynpZGNcs5FcRBEfre/LmUxK5VU5bxijCV5DJoYZ1Hci4TAwYndaQRBEAcGaOJOY7XzBgHrt8Ok1wcIgng4oDbF+wBEWrDDtJ9kg/SaJmplVK2stSCRzrqwHbboh0E7hYU0kSCI+4Cy3kK5xrpEeJQ9kSAeTsgU7xeOtS/EOq00rsVSS6utbhT3uR8K4Ys4Cf3Ap+hMEMQBg/PtnFsqU2kXcdYLREDpEwnioYRM8b6Bimid0bYum3JRNRVqomqUNS4IMaetHwUixOzc6zcQBEEcCJiZwblSu0JDhdbrBzwWjEoLgng4oXGKB4Fz8LLO4uZ6D7ys09KAGmqptTbYmthOfOa+SLLIj/2sn0UJLqravYUgCOJgsM41xs0a21hctW8Y8oACEUE8rJAp3lu6qrkFD1RaNdqZq6aIO7FR0QDaGmlkpWDTD/04iwSu7BwmeeIHojufIAjiwFDGzZVdKJcKzLMdUvpEgniIIVO8t4ARGmWqspGltHatiddxnmpUtaq0MkEYRFkUhr7HvDAO00EifE6LOxMEccBAnFopnO8McjiN2n5nalAkiIcYMsV7i9GmXNbdonxKaquxBxpgggWhr2pdzIqr6bVxgjOH/VGA+XECmu9MEMR9oNZ2t7GVdaOQDyNM9UoQxMMMmeI9xGhbLitZgSY6VatqVYP8dfrHA0yUCJtKGT/gXAAc7BAX7otwiWfSRIIgDh7j3Lyxc+Vi4Y0jQaJIEASZ4j2hG5tYr5q6bIyG2Is9OlpqcXXcIXggFxw/eZ4PZhj6fuzDBi7rzGlIEEEQ9wGIVIW2swbqtt4wYjnlxSEIgkxx3+mmsBhlMD9ipbTSslbMY2HsM8Z4O/TwxunMfiD8CJfsw/1wHkkiQRD3CWncrjSVxiTbw4jTCs8EQQBkivtMp4llUctSGm2bSqoKV3CO0xA0MU4iP8bEN+CEeDbHBsVODskRCYK4j1jnLZXdlTZkHmhiQvOdCYJoIVPcZ4yxTdGUy8poUxdSVhJnqPQiP/SDJMiHGRkhQRCHDec8Ze1WY6X1hiEbhpSfiyCINZSEZT9xzmmpcbUV6+qyAU2M0xgnMod+mARpHpMmEgRxCLHOVQazbafCy3wqFwiCuA5FhP3EGKtqZZQxEl42zqIoC/1ARGkYZ7EQVE0nCOLQ4TyvsW4mnc9Z6nOa7kwQxI2QKe4b1qImNmCK2uKifIwFES7f3GpihKutXG9QpEhMEMRhQVu3VFY7lwgWYSJXClAEQVyHTHF/cM6pxjSVNNooqbQyfquJIItREgqctrKOvtZ41aoBoSRfJAjivmOcV2lXaC/iXuYzyvhPEMQbIFPcB3C+szaybnQDnogrOAsfHDEAQQzjUASYH2d9KuPz7cVie7F7eb6alY5kkSCI+wdOZDF2pXDtqCwQkaB1+wiCeCNkinsFNNFZB3aoat32OyvYFSURymIcBrHPOG+TLOLJspJN1XAh6qLeuTJbbC/b3QRBEAcNBB/TTWSxXiq8HJeGWh8iCIK4BpniXgFRbGpVY/ZEAyKopQZBFKEQoR+l8EkYZapVo5Vp/9psMBmEcdAbZlESbr62Va8kdUMTBHHwQOwCTVxp5zNvgPleKRIRBPEWkCnuCayUa1y1D3SwqaSspR+KKAmEz0EEr81iKebF5Vc3q2UVZ3EYh3XVxFmS9dMwifzAby9DEARxoBiLa/cZ56UBSygzDkEQbwNFhz1hjW1KaZTWUrXDE0Xci7gvoiwCU2zX53NQVc/HeZLFF89evvijS1ppz7orr17evTzbODUJYjBFgiCIA6XSdqFsbbyAe72AGhMJgnhbaI2Wu8dhnm0z314aZepVbbWN8ziIgjAO0n6CDYrdadi7zKz1qqKeXdnVyvQGWdS2JkZZCCrZnUYQBLFftAOjr8cWZTEVjnJOGk/jyGr4iNm2OfY7i363wihBEMRbQaZ49xhjZS2L3VJJXS6qIPLjNA4SP80T8MVuDiGEame9YlGWywqC92DSh22tzXDaDxPSRIIg9hlwROs5bcEO4aMDRzTOM7Ab9rY5cTyGYcdnDF6xjyuyYHYGEkWCIN4G6n3eEwYq5uiCDmKw72MuMj/wMeH2DakmmkrWRQ0nrBZFlMYgiL1BRsMTCYLYd9rlm91C2u3GzqRdalfi1GZnrMe5FwnWD9g4FNNITGI+iniPNJEgiFtBprhvYP8NZ0IIDiH5KsxjspbokYHI8hT2lItKBALDc3cGQRDEfgCaqK1bKbtUDnxRcBa3ajiJ+DTmk0iAGvZDnge8F/BEcBBHTIxDkYggiJtCprgnuiDbRVrnHG68Puw6z/m+X1fNbGuR5mk3P3p9jCAIYv+wnlu181QgCA0DthHxccgHIc98nNoMXhhwUkOCIO4YMsW7ByIuF/gHZJxxzmyHMaCM3QkAxOS0n/RHuaqal7/9yve++r3BJA8jn2I1QRD7CEQdadyutFBhzUNsOwQpFBCasHOZ5JAgiLuHZrTsCdnoxeYCc2sva+6LOIuiNMyG6dWJzzjlWUlldOuQSgdRmPZibGqkQYoEQewToIm1cVsNRBqXB9iOSOutEASxX1Cb4p6AaCx8AdV22DJta6IxYIRmfRhUsm7mW/Pdy7vw2r6wc+XVK1qbN/RQEwRB3DW21cRdaZXFicz9oJ2ksj5IEASxV8gU9wYoYmuKXHDQRNv2O9/QWujCJBwdH2+cnh47s3H8sePWtpkqCIIg9gPQRGnsQpnGuISzHDSRRiISBLGvkCnuiXYEEEZl4TMflLHbewM4ZrHNYwaHuGBGv24UI0EQxF6AaNJYbFOE6DOMcNoKaSJBEPsLmeJe6cwviIJ2HT/O0B67IwAz0ix3VruXd3cuzbYv7gRRiLvJFQmC2CcgnMArYF7cDoQhUSQIYn8hU9wT2OOMwxM9a2DDMucxDqp49a/KGJwA+ohL/CVBPuo9+vSZIKKc2wRB7A+CeSHEm3Z1PmpNJAjiXkCmuDewbxnHJ9arpikxUSIDT7xhgRbZKDDItJ+OT4xHx0blsgSnxOGNBEEQewarqRRRCIK4l5Ap7gkQxWvjDte9zvDxhj9quShX82K2NV/NCqPN5mubN86MJgiC2AtQUVWoil5AsZwgiHsDRZe9gm2KKIuuM0UUxaur+cEeONIb9uIsXu4udy7tdvsJgiD2Bet5CifMsfAtJtQRBEHsA2SKdw9YIGhitwn/d4PJuyUR2p2oimmeZHk6GPezflatqjAO6U9OEMR+AVFI47Is7WhFgiCIewBFl7vHWmdM25WMndCtI+KyftfXRnDWpnmqtS4WJShjf5IPpwPfF51ZEgRB7AUIO8a5bi5L2K4sShAEse9QcNkLOJcFPjHBwyTAFfxuaE/sWM1Xi63FfHMuGwUSiQm6SRMJgtgPIJiAJsInn2GWHIIgiHsBmeI+AHroB/56zvMNqggeWS4qEfggkc5YWctyWThr14cJgiD2AFiixFwKXkCDFAmCuGeQKe4DRptqVcPH9ddXAYN0DocQwYZWZjlbBVF4PdsiQRDEHnDOkxYrp+ENmbkIgiD2F7KWPeHa9kFnHWoiSGFLe6SFsf4kr8t668L2pbOXhC+yQfaG7mmCIIi7w3mebuuiNJ2FIIh7BwWYPdBmU1xvA292QGfSPB2fnDzyzlMnHjuxcWoq/NeZJEEQxF0jcX0oL+AM4wpFFoIg7g1kinvhBk18K6zDGS3FvFC11EpVq/JW7yAIgrhdmnaQog+KSJZIEMQ9g0xxb9zYpghAtf6GkN0UTbWoOGNB5DPOrLYU0QmC2C8kVEYdtilSWCEI4t5Bpnj3gCVaXKAFt9nV5Z6vh2zGlNR+4PdGvf40H0wH/Y2+x6hRkSCIfQDqnWCKEHDAFDlVQQmCuGeQKd49IH3O4mBFq207TAhoV2ppgc04jaWUVVF7joMyBmHQHSIIgtgLEHxqgxPqIN7AixoVCYK4V3je/wdVYrg8oUG4+wAAAABJRU5ErkJggg=="/>
          <p:cNvSpPr>
            <a:spLocks noChangeAspect="1" noChangeArrowheads="1"/>
          </p:cNvSpPr>
          <p:nvPr/>
        </p:nvSpPr>
        <p:spPr bwMode="auto">
          <a:xfrm>
            <a:off x="60960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grpSp>
        <p:nvGrpSpPr>
          <p:cNvPr id="476" name="Grupo 475">
            <a:extLst>
              <a:ext uri="{FF2B5EF4-FFF2-40B4-BE49-F238E27FC236}">
                <a16:creationId xmlns:a16="http://schemas.microsoft.com/office/drawing/2014/main" xmlns="" id="{A3A6B419-F614-9016-3969-042F83CAC967}"/>
              </a:ext>
            </a:extLst>
          </p:cNvPr>
          <p:cNvGrpSpPr/>
          <p:nvPr/>
        </p:nvGrpSpPr>
        <p:grpSpPr>
          <a:xfrm>
            <a:off x="354552" y="221095"/>
            <a:ext cx="11477625" cy="578306"/>
            <a:chOff x="2767912" y="688580"/>
            <a:chExt cx="6335844" cy="1807031"/>
          </a:xfrm>
        </p:grpSpPr>
        <p:sp>
          <p:nvSpPr>
            <p:cNvPr id="474" name="Rectángulo 473">
              <a:extLst>
                <a:ext uri="{FF2B5EF4-FFF2-40B4-BE49-F238E27FC236}">
                  <a16:creationId xmlns:a16="http://schemas.microsoft.com/office/drawing/2014/main" xmlns="" id="{872A1477-3915-336B-1148-880D5E70CE9D}"/>
                </a:ext>
              </a:extLst>
            </p:cNvPr>
            <p:cNvSpPr/>
            <p:nvPr/>
          </p:nvSpPr>
          <p:spPr>
            <a:xfrm>
              <a:off x="2825750" y="688580"/>
              <a:ext cx="2476500" cy="69260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475" name="CuadroTexto 474">
              <a:extLst>
                <a:ext uri="{FF2B5EF4-FFF2-40B4-BE49-F238E27FC236}">
                  <a16:creationId xmlns:a16="http://schemas.microsoft.com/office/drawing/2014/main" xmlns="" id="{855FEFD3-40FE-4506-9F23-95EE0B668A4E}"/>
                </a:ext>
              </a:extLst>
            </p:cNvPr>
            <p:cNvSpPr txBox="1"/>
            <p:nvPr/>
          </p:nvSpPr>
          <p:spPr>
            <a:xfrm>
              <a:off x="2767912" y="688580"/>
              <a:ext cx="6335844" cy="180703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000" b="1" dirty="0"/>
                <a:t>Coherencia temática respecto a </a:t>
              </a:r>
              <a:r>
                <a:rPr lang="es-ES" sz="2000" b="1" dirty="0" err="1"/>
                <a:t>Dec</a:t>
              </a:r>
              <a:r>
                <a:rPr lang="es-ES" sz="2000" b="1" dirty="0"/>
                <a:t>. 2372/2010 (Ejemplo 1: RFP)</a:t>
              </a:r>
              <a:endParaRPr lang="es-ES" dirty="0"/>
            </a:p>
          </p:txBody>
        </p:sp>
      </p:grp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xmlns="" id="{732EF574-8DDE-BBE2-DB85-D1290F6254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141040"/>
              </p:ext>
            </p:extLst>
          </p:nvPr>
        </p:nvGraphicFramePr>
        <p:xfrm>
          <a:off x="2057400" y="1609725"/>
          <a:ext cx="868680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3400">
                  <a:extLst>
                    <a:ext uri="{9D8B030D-6E8A-4147-A177-3AD203B41FA5}">
                      <a16:colId xmlns:a16="http://schemas.microsoft.com/office/drawing/2014/main" xmlns="" val="2031733528"/>
                    </a:ext>
                  </a:extLst>
                </a:gridCol>
                <a:gridCol w="4343400">
                  <a:extLst>
                    <a:ext uri="{9D8B030D-6E8A-4147-A177-3AD203B41FA5}">
                      <a16:colId xmlns:a16="http://schemas.microsoft.com/office/drawing/2014/main" xmlns="" val="2980389127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600" dirty="0">
                          <a:effectLst/>
                          <a:latin typeface="Arial Nova"/>
                        </a:rPr>
                        <a:t>ZONA SEGÚN DEC. 2372/2010 </a:t>
                      </a:r>
                      <a:endParaRPr lang="es-ES" dirty="0"/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600" dirty="0">
                          <a:effectLst/>
                          <a:latin typeface="Arial Nova"/>
                        </a:rPr>
                        <a:t>ZONA SEGÚN CAPA REMITIDA </a:t>
                      </a:r>
                      <a:endParaRPr lang="es-ES" dirty="0"/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741822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600" dirty="0">
                          <a:effectLst/>
                          <a:latin typeface="Arial Nova"/>
                        </a:rPr>
                        <a:t>Zona de preservación </a:t>
                      </a:r>
                      <a:endParaRPr lang="es-ES" dirty="0"/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600" dirty="0">
                          <a:effectLst/>
                          <a:latin typeface="Arial Nova"/>
                        </a:rPr>
                        <a:t>Preservación </a:t>
                      </a:r>
                      <a:endParaRPr lang="es-ES" dirty="0"/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027167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600" dirty="0">
                          <a:effectLst/>
                          <a:latin typeface="Arial Nova"/>
                        </a:rPr>
                        <a:t>Zona de restauración </a:t>
                      </a:r>
                      <a:endParaRPr lang="es-ES" dirty="0"/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600">
                          <a:effectLst/>
                          <a:latin typeface="Arial Nova"/>
                        </a:rPr>
                        <a:t>Restauración </a:t>
                      </a:r>
                      <a:endParaRPr lang="es-ES"/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7209308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600" dirty="0">
                          <a:effectLst/>
                          <a:latin typeface="Arial Nova"/>
                        </a:rPr>
                        <a:t>Zona de usos sostenible </a:t>
                      </a:r>
                      <a:endParaRPr lang="es-ES" dirty="0"/>
                    </a:p>
                    <a:p>
                      <a:pPr marL="342900" lvl="0" indent="-342900" algn="ctr" rtl="0" fontAlgn="base">
                        <a:buFont typeface="+mj-lt"/>
                        <a:buAutoNum type="arabicPeriod"/>
                      </a:pPr>
                      <a:r>
                        <a:rPr lang="es-ES" sz="1600" dirty="0">
                          <a:effectLst/>
                          <a:latin typeface="Arial Nova"/>
                        </a:rPr>
                        <a:t>Subzona aprovechamiento sostenible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600" dirty="0">
                          <a:effectLst/>
                          <a:latin typeface="Arial Nova"/>
                        </a:rPr>
                        <a:t>X </a:t>
                      </a:r>
                      <a:endParaRPr lang="es-ES" dirty="0"/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818498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600" dirty="0">
                          <a:effectLst/>
                          <a:latin typeface="Arial Nova"/>
                        </a:rPr>
                        <a:t>Zona de usos sostenible </a:t>
                      </a:r>
                      <a:endParaRPr lang="es-ES" dirty="0"/>
                    </a:p>
                    <a:p>
                      <a:pPr marL="342900" lvl="0" indent="-342900" algn="ctr" rtl="0" fontAlgn="base">
                        <a:buFont typeface="+mj-lt"/>
                        <a:buAutoNum type="arabicPeriod" startAt="2"/>
                      </a:pPr>
                      <a:r>
                        <a:rPr lang="es-ES" sz="1600" dirty="0">
                          <a:effectLst/>
                          <a:latin typeface="Arial Nova"/>
                        </a:rPr>
                        <a:t>Subzona para el desarrollo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600" dirty="0">
                          <a:effectLst/>
                          <a:latin typeface="Arial Nova"/>
                        </a:rPr>
                        <a:t>X </a:t>
                      </a:r>
                      <a:endParaRPr lang="es-ES" dirty="0"/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12737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600" dirty="0">
                          <a:effectLst/>
                          <a:latin typeface="Arial Nova"/>
                        </a:rPr>
                        <a:t>Zona general de uso público </a:t>
                      </a:r>
                      <a:endParaRPr lang="es-ES" dirty="0"/>
                    </a:p>
                    <a:p>
                      <a:pPr marL="342900" lvl="0" indent="-342900" algn="ctr" rtl="0" fontAlgn="base">
                        <a:buFont typeface="+mj-lt"/>
                        <a:buAutoNum type="arabicPeriod"/>
                      </a:pPr>
                      <a:r>
                        <a:rPr lang="es-ES" sz="1600" dirty="0">
                          <a:effectLst/>
                          <a:latin typeface="Arial Nova"/>
                        </a:rPr>
                        <a:t>Subzona para la recreación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600">
                          <a:effectLst/>
                          <a:latin typeface="Arial Nova"/>
                        </a:rPr>
                        <a:t>Uso público </a:t>
                      </a:r>
                      <a:endParaRPr lang="es-ES"/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41121679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600" dirty="0">
                          <a:effectLst/>
                          <a:latin typeface="Arial Nova"/>
                        </a:rPr>
                        <a:t>Zona general de uso público </a:t>
                      </a:r>
                      <a:endParaRPr lang="es-ES" dirty="0"/>
                    </a:p>
                    <a:p>
                      <a:pPr marL="342900" lvl="0" indent="-342900" algn="ctr" rtl="0" fontAlgn="base">
                        <a:buFont typeface="+mj-lt"/>
                        <a:buAutoNum type="arabicPeriod" startAt="2"/>
                      </a:pPr>
                      <a:r>
                        <a:rPr lang="es-ES" sz="1600" dirty="0">
                          <a:effectLst/>
                          <a:latin typeface="Arial Nova"/>
                        </a:rPr>
                        <a:t>Subzona de alta densidad de uso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600" dirty="0">
                          <a:effectLst/>
                          <a:latin typeface="Arial Nova"/>
                        </a:rPr>
                        <a:t>Uso público </a:t>
                      </a:r>
                      <a:endParaRPr lang="es-ES" dirty="0"/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3897549"/>
                  </a:ext>
                </a:extLst>
              </a:tr>
              <a:tr h="314325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600" dirty="0">
                          <a:effectLst/>
                          <a:latin typeface="Arial Nova"/>
                        </a:rPr>
                        <a:t>X </a:t>
                      </a:r>
                      <a:endParaRPr lang="es-ES" dirty="0"/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600">
                          <a:effectLst/>
                          <a:latin typeface="Arial Nova"/>
                        </a:rPr>
                        <a:t>Uso especial </a:t>
                      </a:r>
                      <a:endParaRPr lang="es-ES"/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960172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439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2" descr="data:image/png;base64,iVBORw0KGgoAAAANSUhEUgAAA2MAAAJECAIAAAAUjWtkAAAAAXNSR0IArs4c6QAAAARnQU1BAACxjwv8YQUAAAAJcEhZcwAAIdUAACHVAQSctJ0AAP+lSURBVHhe7P15rCbNeh+GdVdVr+929jmzfMtdvsvLS1JcLFELJUqWBAlmJEOKHciGjEAIEERQ4kBBHAWWqD/0R/JHECQ2AidCYjtyjERBYhkMtVArZVHkpUjqkpe8392/Zb7Zz/5uvdXW+T3VfWbOzJyZOft5z5n3Nz3v6a7eqqueep5fbU/5VTH1To1S283Smtq7lfKQ+34bfPkwRhf5xEjp+b4IQsa5CGIuBHtFHMfS7lQ24t5KRB/Shh6Atd5oMgmDAPvGGKU18xmex/BEVoaRxEumk/yTj7d2d+SdO+urS4uMs/og8Ija4m/zwBMAbwrjGB+Ct3o+a0M9D8+URW2MjRPGuG9Mfe/bxXRk3vtK3FukCMsS6eFFCVLhIrIIn2p0GUUdiufVgbH1dJp3uylnsyPIs4jxXlblVXchTTpxG3QcUFHIJvXmI1FrxoXVqmI8uPU+i9P2iguEsTYvqggFW0B/zfP9OShlKinDMAgD0QbNsQ9t60zX2kIt14WuC1MPAn8hZLAJczma44iwtUUh476YTIskSQIhLtz6+LvDUbfTcQqwDTqIs2GKlal3K4NCshCwbgBq5IHCuH+XD61lmWeGzJAAT/RhjcKYc46S/XL0Cm13K4vCvxjRhzTf8MJlYBJSKuxwzmBYmrNSj2tvHMWBtfbRg+Gnn+x2u/333r2TxFFdG6/GPwB/Tk4QARA9C35qDV4K4htGMb7mIFl8CgOdNdWPP0X22vX3g4W1KAwpT15EG582Vs/Hbj+w+fMUL31Cc0zPBoclUoiUpaM5U7zekKVGVnOB+tdJEkqXuX3yQGgJrWi0qawN7nyBxQlkqL3iAgGmWFUSFawwfGU18q0FaKI2dQTzJXgbNMcBNAowU3anMsp6EfNSwRLBoHGpAWEuTXMcGUrpspJxHBFVvFhFNJ7mYAlgiqjjtEEHcDZM0dWr7B6UveclnIUcpcWPuE9c67JR17VWsiwy0BZYAmpQBGcMUOkLWkZzAMZ6Q2WH0sTM6wQMV8TCf4Fj44FPuVLzBFsbpXd8DlYUjUfFJ59sj4fqzp1ba6srYJO4zN2BDTUH2qHDp484BnxrTQ0qCioLumitayINwX1xqr1kH5M9Ntw2Mld4FWx5dyFavqnZCxbdxQr/fQ/51hw1J4D9KBK5pbMNKOjpNS786U14NBhhEKVEx12KUfOpkXHSv0JMEd+CpM3zotOZM8XXwRpbTCtke5SGIjh2/poiM1uPuSwF55ASjUK2/g6P00uhiQCKJOiQNgY6ep7vL0AqJZWBDZm3Kb4GhbYjaSvS8FD0vmBkBFPhJy9ZkDnmeBWsrYuyAlejpp2LVURFKUFQ4igEVWyDDuBsmCIKR9MIj9KirafBTnyvK7xeyGeELMqqlGUOjuXIYsCY4CDPPIBlOhg/fEhp7LCypSE6F3CvJ0AWufBR2sEL28tegDa5sltIYmPrx4+G9z4bdjv9d9+5lSSJ40z1sxuJjrXU6lhw93m11jCrQF0bi33H1V6iu4RsHCjpwQr7rDYG/3l/qSJK+TyamPiI4VOu2T7taRz9w2OLy+pn/NTxSXxmHSU9EYb7TLGGygyi5CoxRdQrwIGKqtNBleeQhJ2jQZXLyd4Uxae32AljGttwVEB2q9LubLAyEwyVH6tRlVlc83sLlygnyPdKaa10ksTzfH8Btq6zHJyeRVE4b3B9FaD8la2lU5eVrkEZYQphQRZDRqpknmxzHAGwmdBDUqqmWbENvRDA8OVFmSbgO+fGFAFiBR74C5UQ0KxcEZdYiFj/+O0N5wEDgyRBFgtqWeSOLLpfLojWHCzFUIuVoeEmmbbSeog9TEfoOhQifkhXAuiaNkOPTcIgGo3yu5/uFLn3zjt3btxYO5SbnwBQPsS6aI9gtMJ/ooxWP2N0z6O2LqJNbF3zIAPle7W2atOAfp67yAUcetvTM/Tf0VewcBZ3esS/n7/lhcNZBpJXa1NWMk3nTPF1yEbFdDgN06g7SIPwqE1NJL5Kmt0tlo3ceMBa+7xeWGb9RZ9d5gBBlHpUDxABkKF5vr8AaI+yrKBCkTgBn3dAHw6noVt1rGtPGjtWdWm9DvdhB0Gxm1NzzPEaQICcAaqS+HDGdn4AecvzIoqiQ4cqnhlTPAhjvT1pRtKCJi7PRhUdGVBbq4gs5uBYvu+6ofGfKCN2EMfnYonrwRTH0ipLzaUISQWNU47cwJOnl4KDGVNJ+yiNUxC3zY3s0cNJHKefe//dND2vgfk0/o+ImcbfNuj0eEk0Xm22Kbw5SYa/BlW2WmtQ8DCKo6Tjmmlfde+sg5iM1kqZJA6vUFPoxWO8M83HeXexm/aSF0c1vALWQlSMHe74w+0Aaev7ylqvv8QWVpibInZZQPGupNJKgwkJaMk2eI5nQNblRYnEiajHoA2c4zWAJpnqGkYQFmQp8vuHTpCc4y0DMQmH1wiDNhZMEZUywS+08kxtZJXEThgeUls+F1uIryNS6r+i4/IygO+G4Q9CUJkuY4IsFjXLgeEoolxAe+EzJIwthmwpYoPQB7nPTT2UdmpqEEdc3VxPPKmuGDP42CyTWvOlpZXFxYU4Psls0JeBt9TU//tctoGrchEIZKc4s00EwYENh6/aooMbbvT8ZmY39YMz6s2nXvomnlcRlOCzI7WzDp9meB7RApKMmHo89Ea7AvrP97Uxddpn/cXLpYkAoiYriSJ1+FjuOSinKctQPJBWbdAcb0LIPEFdOR7I4hxzNDA0JqvdPxREnxhD3aw9vigQR+Lc4MWHlfFzYYr4RrwNO6R3Z0n1ElmMojjtMCGo91Yr8EWjpVaSOF97FQGxBjtMBOsF4It8EFAHNMjibmX2KlsYYoi4rK6Vsrtx2DXGSlkbw9M0WRic4RwOv8pNMUX2tccNXPR4QI4rzmYTIIvNFkTg00IEnKNK8/IGQJzwfQRiVhAr16xIU8svxvvOOQP5SkbxKvPdCwClkMv7IzIH8t403qt3twKvhgApKQ3qbIsrLDqbOtVp4D6iJsmeE8VXoUauMWT1UfP7rQeSKdc0kAn8ejZGYM0xG6BS1O4eCmpj8xkxtjbggkBv3a8NvlzMz0WE8RIQGyhdKN5ZKyPIhqZlkYuA5uaCLFpjtQJZpN6xw/Qgkq8bsKWQ9wNqJp24ydGlm4VcewpcDiSpKCqtfDAtXJ8kSXPj6SGl3XiUbT6cau2OkZU0nAuJSlTG55w2n5OjHMplcv3jLgN4e2VDevZ39kPww9y97rDZx8bEZGSysaqRbxSO8+7hhwGfTwADIA+RtevNv/pjmJD/c1t4BNCADd+ndvkXKjEvgRrux3t644G/tyU8i0qao4kdvrTG4zMrKacD6UdsKM/aQrDb0DNBaex2abZKg9/KXOHGJageMiKUUnO8GeCImeusgtVIxbwKMgcBYiAYNUK9BmTkmW/M2Q0tOzKIOLhZhu3xAfC//rN/td09Q9RUTkrrBcyfzWlfSA/GeO1G2CFdKHkQafAjaiej5GqvawC+6/so7CEnpzmgk7mmDgVtpWdHSQJ2yPKpnk69MIi73U4UEl88A/j+7kaRj0Fh6/5CHERiOtJP7k+noyqkOQT8yb3JdCTLwtS1v/U4236SWePFaUCRmaidzXx3q6R5OyHfeDCJ4xCXZRMFCcRn7m2Xjz+bVIWJ06jI9PbjfLhbTXarzUfT4U4R4Pm1t7tZbj/OkEJJN3g5D5FuRhO9xh8kILVEBrjsaqtEaHbjRn+6Ub1X+1vOGb6sJOoJNJwmOKSGUIMgotqxs1EPt1E8uK4E1Tu4UtLECV+56ceNZ4DLB6JRSSVaB/pU3s8wXqALe86XgrS18yB2VYUKDBF1atKb8/G7RwDUNixgIvw+eeF+yabMMccrAEExZFRNGNLcUJQ7U9PmqEl7zbmBOkvx9kDQEKE2zOFcyjw0CRSi8B1fdMP6Zq0qCn0ngjCMOyKMwA60cr7UXMsiiAJF9wCQYNjAJUPmdwRbiHjEfEVegaAKMiFCKWVZGTwSF6dn16CoqjqfqCghb/8GlqayGw/GYLTYySY6m8pHd8f4EGBvqzCqjuIAxDGf6MletfVoSkJm68moqkqDK0ngjB3tllWuJiMJahgnIsvUdFztbIJl5mCfSYeGq3d7UZIGOxt5VegoDTYeTJV8MfuQqRBmala1qDhbNzXoytPEBrYm6tAezPEKiIgjx4004Fio/royTrBG6fFQPbqnH3zCdp4EZS5UJazhqJiRX1llQ6KJLJkpf+yoKaJgUUchdYOcaeYn3F9N+FrCV2MeXeFZDSgTVEl2jHGON4C8Z2hKKNQNAgj66fTJFW6InuP4ILL0fCGDoiTNcf7KgxrQGEOF8OWe73NR1vgicjrKfW29kbJTXTtL0p6dEUDxcRg70KWAyCIsHPWkam01SCCx2/a6l4BPo2kuQZ0yG4UCVypVl4UXBGGSxGc11AlViK3HWZ5JpQy1Gtp688E0n0itajJrzMunKk7F0loCLWS0XboRL64mSHrwwnyqw1gs30jTboA8r3KNj0XEQO1kRU1mu5u5BCW2dSAYPhS3d/vB0o0kSlicBgtrKV4HPtrph0trKfn5dlrveRBVxH98PggiUpK97K3xKsIxhmvBeM8XkMEoiSBVulC6khaCNRmajQf20T1vd4PnE65KQYP/GAsCmDpwROWzur/EVkET0xnj4iTHrsJ+lrFCmcFjoQ+gCbF1BCrPV1ew8DUzpsFnGDRrwRlX5lP145QJN9dGbxWIK8Gq7hMJ/GmqrxcgBu5dBPtSB/R5VesFNGPgxxy1K4+mDCuni2cMoM8CPDHpiDCmJrJ2gos2oH6vji2SMhWsI3Qs8kBExphsWlYluTZMzmjKM7Isz/R0LKlHV3A3Ubse7pZpL0q6wcJyEsW8KvTKeicImZLQS9SgiOgjp2GMZKXBEYXAKQqpKoNDPLTIFCKJL8O9vUEEUggiSMLB2MJqwrlX5LRKIW7EDud+ENKrITcvz1RB+lCbIp5lLXgiKPeM2f5T4fp8yfmAWIO1YeAFvDbZRG9tgCN6O5tEEMtcGE2jXkUA4UNFR9WeTnr14hpbXmdLqzztUkVnlgDdBIGG/J6hCKNkNIsRQPvtVma7MtifQR14LLjkmReON4OT9w/ii8h0WrXldNk+T/G3CsQTa3tZ0+tgx8EHoLbb432cl8rGc2POFsnzto8CM1amAq9oT84QaIaIECCLQRQjf4yhhfLInceBJexeAL6CZnDUhvmK0lSajSfDPC+IUZ3RlA5k1u5WAV54693+8nra7YfU/heS58c4FXEs6pre218CMa1hlRHf6UhOhiWUCud0Sks92illqaOY+sSR+dlE7m7mQvg88AOa2ezjo0UotKohk91eSBaTepLJagrQU1sXUzncLtNuSIMWmpg5kCA3qeSG9HEegBY0p64BIKaOysz18yGg8QZaW0hYNrG7G+F0I1EjITMuq6A2NCdeCBQQrVBJqU3c9VZv+qu3+coNDo7YX2DBGQ3hPTsgtpVS/KyHpYIm5trmum4eWmpaj+ASxqjPceGARHEaoA8NQpk+d5Ezx7FABMOSK4b2+GIB0cUmVTOF9hnOsXIPShwy1gtZh3uq9mhNQaTB7KFheCEoWBA4Pu+40msmQOJbtJkqxWims6+pta/CM9KUOoLPBErbMIJtjdOuQLwWVtMg4u98sIjn725k+VQy5qW9IAW9q21/MeoNIrDA2vqrN7vamLQf5ZnZ2y4WVpPF1RgXgAvubRW9hRiP6g7CtTvdIlMb9ydVoYOQdwZhEJEk4AKQ0Wyi8HDQ0HxK673e+vyAZj0+B3BKIpXURg1WRV3P5yhIFwnQREgAds6UNlwToCJlIBOP76tPvuM9+Swos45gYSisa0JEulXZtCxLFaf1+nvszuf46k0+WObdHgupn7p9yuyhKKowCM62Ds+Zh8RZithCxJYjfisViyG70k6koBfnheKNgO7Q1htLM1G1cavaXgfPYXNcKIiEuIrrJYgO3gs0NOggzmWNlqfAu/DCobR70kJp9kOYlPbUrAEpI8u8KjKPpvHScH0B9nSYebN1PZGF1tuDLimBrY3d735ndGN97XPvv0+TldqrTonG2zaNccFB7QYPOENNj28827iRDC2dhQ6vibNRPj/8dMQ4bHRHCFxJTRp4BK1KA9BjQIVIBhDSPso9wU2xIp5kLY1odKJC7kLwzOYhT0EyZJFWGWJjlBRILPDZ69KmaGxdFGUIHDaf960CSUCzg/wuctQ8vOmIutWoRZrjrBMmb1yaIi+TwA8XF4LFVT8IPdSGyUPTQamZUeAr8Al7e+PBoHfea2e55MT/K5EwLwLpVEkakwNKzc85oa4ukMXaks/dqaaOiYR7A7fo8+X0I85xNaGNKcoqjiIBunQZkoMIlJXE2+PoWRfQeSvHuqrr0g3PIc7RBs8koMD3fQeCSjVozhwKwS3Kv1ZmZzfjgnc6nTN1BwRyZhuaCGAfNBE7MNDYmlHST2kigBAKB6WjsVY+KG4YgvC1DA+/7iweaPBtT0PaR7nNXUh5hECfnkyB7TObc/tAstCoSSKcVO8hN9zXwI3iHPsguacuZkVzmqZj9eSB/vS7/pPPQlXSsr9uWWS6hJx9ykppP06jm++IO18Qq7f9tOOHEQ1rvRQNd3xA7vENURxdQIRNTV0rr9MpMwxEGxVDqMenA+3nOBTSehW0NRQsbIRzJzxPrzmOCSpmjn5cjragMURcvNABfb5MUdl6Im1l6pB5NOVhhgsNtZ2RpzDuTCWBaoiHAydMQD6yPKXq0VAHQdDtdGbh88Ag1251l1aS54UMETubuJHw0hhFyBDotCWeKK6Jc5wDuLQieomgb6a24srmUzsdmu0N8/hevfkwKKfNomTUau1ar91IEk9Hibd2i996TyyvBb0eS1KqnczYVJWjoFIqDIOzrOW9AqBYxKCvZlkx2nnYJ3cHb1/ZOA4EeYijX9DFnAYpzhNsjuOBrLWrjbfHFw4oKZBFmopwQHbPUbPjHdLQikaoWi2G5EtsxpUkJQ+nbjVbm6Zp5dDcQrjSU1Akr2bg3VLWjX8c3N5ecQbwq6rWJxkAX4eRL2gSC8W8ds/JpwaRdBJ4WuDbyVqQwYAmtK5B8frMZXk7QTlakYtOMxmZ3U278aDeeizycWA1VQIor5HZzPi+8pmOUprFvH6Hr6zz/iJLOtr4xbQCk2gfd9WAag+k+AJ0E5gitqtJFL1KKlfurYTK02Y2R5xfPnxabGIQ8IWQo+wglWjJn3lazXFMXK6WwNtpBBrzUdKfUsVzblN0vsVTwRKB9866knRM2nWkEk1seeLLxZwaG82Yup6NyfMiDKM0icGYzrK5wPd3nhRFTt09LuMOPpk6mPcD3X572KDZaWMNCz/arR7eHU9H8pArnws57FHt4dPNfTzN9aF2RYRwQW5l3WVzXDGQ2VfSFpmdDM2eI4gbD0Q+DcnauUoPEURPe9SIqMLIEcR3+dotPlhkaZeFqBpxVEWMMtiualuZwxWKvAb5eKmRCoegI8pSH87L+ur0wMPx4IgG7wbNGCbl6OKcA70AiBHsQsz9fkBO4mASXs6sOeZ4IyAzl6uSoBGDIDjoK+d82xSbHxQY0MTZ18YUR8d7nhJFoD13ALquA6FwFZRlVZr1G2u9DnkSPqvvwythwadjqaX1al8rX0nfGDeW0GfYQYhxnhMRrio6tDj0OU4p6SkcHhhbGJAHGzZYirXy6GKN5zAYeCl9WflGu4ube/cfhQtszfAcPB9ncQoX0z5Okc1wDa40Rwa8mtznzHzGzvEc6mbBnyIzu5vm3kf1g0/4ZBgyP4rapeYgaeABldKVx73ldfa5HxS3P8cXllmcsCAAQXwq7CALNM3KpzroZSu3twKZsqV+kaKhVEpbj5WdKKrHHaKzTgepJPJXcBYGvJMmYSByVGOLkujioSry7QYVB5+8rGOHmhXa4DnmOBIgMFSq9nXspQACzDmDCaB12BwZOt+5z43X2X7AFkM3oXbmTYlSssqnxiguQiHCIIwYzT9q401lvq53yjL2P0nThSK3Dx5kK0vr+LZBv9c0xJweyJTxntzdKtZu9apSbT2cVtKk/fDzX1osSnP/e7uQou4g6i/G97+/67t5iEur6dKNzvaTbHcjQyxvf2FhaSUCqTPK23ycI9rrt7rf/q0NWJFuP1x/py+l/ux7e0ywIGSDxXhhKd54OB3tlmHI426A92bjamsjw6NX1jvDnTKfyjDit97rJR1P68rCQmhJPsu7/bP66hmBm/tcuLnP1IV/bUCqx2pUbiDiJp/Uoz1fljwMRRCSSiJtQJOZjaYmQj9JUbdgyNw3zU0pptV0mHHBektdWiv8qgGfPRyNFwb92e/xACi2so44+d9pgxyM9UpjteeFPq1Nf7Z93BCc8TRDeYij8OljoVKqSlVVheIfRTQXnl8vPXB6TJWF+UNGLUUc1bA2dI453gRqti+rOKa5z23QZQAscTLNyEUu82EPz7d4C+dNCpVgah1rw2YaNKmlGeXXMunnaoSkH22dqyoME9dOSjXtsiyTND3LGoDvFTm5OTTWDreLpRvpF39ouRhX2niT3Qqnb39uAGq48WC69k7vvS8tgcPBnO9u5sPtfOVmJ+6ImsYRIfZu+dFciZBJaYypceN7P7CEU1uPsluf63/hB5cFjdDydzZyreyXf2w17YUWt0zleK+89U4XIYPlBIe33ut/8YdXewth7Rk3rk3he0EyrgD3PzaQyU2j8pUQ2DcAMuy8ZI/tcMdsPTEP79qHn/LRLpRQ1OmiokCujrRGdkqfSRHZlRvBF74S3Pmc6C++kSYC4JVIqDN3W32RuEJt4rr2Ajc1sD3eB0haErBewGIa5HPG3wO7BR1BiqINaAHu2O2kQcDLSsKw0fLfL7Z1zhwaleg8+557TKGDZz055phJQGqc4FyyXkLlb9DvpmkKnqOUPl+miApuzH1ZewVpkStQbsCfW9/oFFsUdTDc56KtaQJoEQQJMhOMCWxJShkGb7apx4FfZooLVmQgeTztkgMzGjLmedm0GizHSScwxpaZXLnRxWsdufXLAgaf3Nf0F+PugNwguVXqnSnnLErE4koyGVbTYVXhSmlW1jqNQCLmIJGdXigCWpclikUxVXhFCsvDPTx5/Z3+aLfc2ZgqqWlwmyPQlE7BNZzLglyEAFwRaX0lKJtkZcZDs7tldzbrrcf19mM2HQW+F4QhxMlq8pxe8FBGHZP26sVVfvO94OY7or/EAuQ7GAdVIdrHvRrkOcUxRTazjlJfDeTwfjZfjcgHzO8Iht/2eB84hh7Hhp0z/xLpFrBpteI+6I005ICFYZgmCc4qrUEZK6qSzi5BQsyUrfX5F25oa6hfqF4Yhnlb6xxXEdD/KOACCsd1r517m2IqfBiRwtTkgm/2QcnDsRFDBA6pJfvcK8CToBBBtOMw1EYfyageGRYqxli3ZoRvtS0LMx1VMWrvgleZ6nQDETiHdrZW0g53Cq1MGAvGvDgVi8vJwnISUFOxa1MsDZS6wI2FWbnZxV3jYUmE0tYgEnubhZJGBKCh9DTwyCJXIBK4xWirJblMUcr2l0A9o52NXFaaUoVmtHii4RNn+d2zAdd8YrS5CsL6IihzkEnjPbO7We9seLub/u4WB0GsLTlMZqxG3mulfW6i1HYGVdyrl9b46i3eX/Cj2IdgHdM1Po3X9z3Uaq6kJNQ1Mto1iLYBMw5Ek5oMLyq2KAKoMkEdkevow96KMJzA2SgMkijCvtamlLKqaKJ0e9EsAcINexRDwVNanjPcG5AKV1GTzDEH5LfZiCmipLfB5wOotZDRJo03VTTmGls+wyvlI12oA5pxN3KLNpiT9hzgqqTcV9Cb0KGOZp3xQnYwvKoiKgYa1lug9b9AE7OJWr3VBYMFIwxi8DMQNZb2wt3NLBtLXBx3AmoUFGw6kRLs0DmANbWvcwudGPh+Nq4mwxIKP+kEQcyCiG0/yXMJwhAEqeARB6fEo+JExF0xWIrwhNGenI50MQXxKI2uuwMabEOM0jnc5uIinBVfPMgQ05Qm14R7RUAEEbI4GVHz4faGB46484RlI1GbIAzAhGjWCao1PjNhYpKeN1j2b9zhqzdF2vEg6mCHJ565TwOvW7Qh+0CxAd2eZTNJLUzagEO3x3O8gLpWWhMdhOJogw4BLkDu45o4CkEZm7tofvQMVrd8miFOlZtXfA8iDKk4PcuF0XDk2q8srek3xxxHBAnLawT0koD48L/+s3+1PToPuEonCl5pbGnq3HiFpmEigvnC6Zf2spkCIkyDt2gontOANKaziSrow1ga7u92k1RKlWUqEF0ohX6/19x6SiChqsLubhUQl4WlOOmIMBJ4f6cf9BZDRCECk0toyDrMf5wGWtVNYH8xShIRRLT2bpzSZOeJMkhwXltafCvhxqsraYOOCPohmDvIIihvZzUO0sCG3A/wlX7YAUdMRcwRyGmiTB1GTIS+0VZwf2kt8plCskD1MS7itItEaeN9jYBvQjnVWlO+vzQ2a0aAXG7/KGmzqc3G9WSEzZsMmaoCwbmgXq/aUpOQZRwVGhPFXm+RL62xhWWWdmi8Aghx033sprm5Bx8bZVZZbaMkFC9NZ8HDIc9IwNkUEySeq+ypKIpmNZ8vHX4lJUrBUUbX4Dyuga4MAlpjQWtIFg3ioIGT7vQsJDHiA+rGnVU6ND64AGqzstbVnE4SaYg9jN1E2kJbFK2mFRP2rj09xxyvR12TbwPyr3IhXl6PAFT5YEbOd+4zgJIDcoGSI90iwsbWqNWh8CzH1I7RXjRjqMq8zCY+CFEQEFkTYdNwiNrhw1x3vI9WF5ezrNjczOJgCbpxdWWpufGUMIZmPY92i95ivLgSwZRTAiGVnrVrIqCG+q0KM96rDGh3ZVbWk7RLvc+4sq6pY7oydqc00NH9gKJd6lq5RjJY7sbteiJYStMnIZQ0ngYZ5Dg9NR5QhtFCgn4v5K6bBsekM6siA000WpIQg5emXYrOdQSKKQwkSmsSU4daGzoTQNq7P1rbIqurgnwXVQV5P/I8HtACjrB1GhUIZHIQeCKseUATmTs9FoZOeJ4Dsn3qprVGtLxKG3gsjLYnVSF7i52kG7dBB9BI7Uyl4FMgl2ktQmuRy7PDFGcqxSBtWV6iFhFH0EVt4BGB4kMuul19G1WuMGz7Xi730xArWCFEhKJyGLSt3UApryOoK+YEhQI5CN07UrTWK9QH1Gx3zhTnODLIfEuoJUsuBVyRuXSUUqHSd+5RQREJmT8IGajhYsgiTi0ZM96359qTBFGymlxMt/Z5H81Qrtoya2guSDPe80zAWN3piZvvdpdWoGQcTQSeezvtN+GIFePe0lrSAR8EQ6jBCM1Y6t1S71YGVeeAVJWXcK8T0EB4bL2ALYR8IeLdAIc+fvshW4xZL2SglHgstbIYbJ401OLSvBqswxjILnlWorqFz4KQuqevK5AOAedKPnM6OgsgUVQK9QO9+dBsPPB2NtjeFs9GAThhFIMm4qwqCxB5E3fr/pK3uObfuC1uviMWVxjlVytNBwH7RdN3jMW/NuiYQEEBICawwW3QPnAMCTLU2TeLQHpqo13FvQ25dEArakPVvFlQj8g1yjgkzonqEIz5cRQkSewEzOQFTY5+WUguGIgVKsivsXmgdFCSsFOwWSeuJDav4D5V1LHNaeIcRwdKCMoL9WK2AZcPx3/O2Z/iUzQaIlN2ryI9iKLYDcjNjAueOcCEVHmmZSnCkDERRgl3rnOoDUbbSDxIomQ6kRuPizgZ8Cge9LrhGTWQ1m0z4htV6v4VtWtJdGk7ooZbGhYjwBFpnQCWQEs10XrpeU14EwxG3Fh0bE+VechJ2eEqBCgpjaq0kuCLoIlx52r4nzsxQIiHowm52btsLU85opXNJvVk7BlFtRNrOKSEBhcyiAtlCjIvCL04raPID2MWp74Imgx+o7mDVipKidoOjTA7PkBNacYDOeYUL6QViZMbp4jgWZMV6D6ltZQaX32GNb1TAorRoCg6vnLpjQku++qiqLjgSKWT5SAeAkDGlOuMxjF10pz0aVcC+GRUtjdLq6y3GrPOyzPVLxCQqEpTlxGicbypanNcEiA8ZVnGYShmxvUYanm1rS9II+GLde1lmmhiV/gpzcqYXcl147MpZaArYewavzAu3OtwL+Dkg8aBSWOn1t8uzV5F4wJPX2emHuc300QAjNJt7mK8l3ziuAh0hLcUs6WQnKs1qUwbdSA/tzVozoL2QaGhGh0xP+HtdlBOa6PoJXUzl+U6K/p9gIlxWDeX7ZcAyJvRSg931cO75sEnbHdTlFkgy6C2NIaUcwOiQ1OSrO0OvLVbPrbVdb50g/cWfNcNjZw6kIGvBLUINmJ+IjRDOckV00sNYQjH+2eQJjYgD2HASQdongeQUCiy1OnZBlx5kAx4HmcsoqpICLmVSk8mWV6U0ywfTTJs42kmtW5vuPqg74X98GmcDwrVpWclCOL1kae3ALKSNDXB6e82aAYASb4gRUmtccoUmjzHpqjfUEK0p2YQiB3xIeaTOxlrret7RTii7PvOItY02gUX1JbmTla0lFa9U5mxMjTm78KBiIHqEYPziZGTvXme6r0e7rte2typhrLQr/Ocx7gQ4vrPFcXnR2EgJTLzRQJ0TiCyRpJmqO12tKsf37OPPvP2NnkxFaoStUUVkwUB4qOklNaznZ63ctNfvekvrfPFVRBEHsZgPqRgEPsjA/Sfcvs4txwE6ilVIWVBwzrboAMguWp3ZwiIqFQKvxDlGRkJ1ICS60DRu2RQBYL+nj4ykC5IZiB4HAUoVoIacakmFoYBNsF5VUqpm+bUKwxEnwoxLXXkemNonjX11VwiINwhp7GSl9mwOceRQapJSnKocqmrs7wIRAumvz04Z2hb56AwnpfQRNtZtB8vAFnFmHAFn0w4/bZnPGMk9apRty91/C7FYsGN85OmHsu6uAy/kVAEiWCLEUPygkZULw6tPDno691ITWo0gsY/sk/mqw1Qbbc++nnnJR5P0qUVubmZjszWI/vkgbe3xfMJL3NhNfk8FgEyQCqpal8nPbu05q/c8Jdu8OVV3l/kNNvg5NlBznOcIW+PjwnU+YJIiIiary9e7N8IRAkM9gUSi/SWrkFRzDvkXgcq9C4JzwxQHGCGcRSBL+J/HIVJFNLcc0cW6X0zKENHBkwCFO9U0+zppjPijJPvpKBmxXZ3jtkFSYsTG+jSmcqvRoYvqk3RqWwQGqps1eQ3ZxaK0CtBs4DJQjuiBJpIMznw25y0tMIqQF+AwETwQchAFmPuoxIJQkx9cRf+eaCqXQGmSBl6VsnrdDc+HeSXUgAiLEQAXtGevr5AQUVNwX3+eRkvl67aShDEsd56Yh7f83Y2eDYWVR5YDdtJLYieT8Ppas8kvXp53Vu5wZbX+NIaHyzxOAFtb591CpDDPHZyLznkXAlmPwyawtAEzg4QI0nOFp6LGHl+8VkgztgT6jUEZaizWmeas2QFmu41d8iZDwnCjtYnnFY1I9C2ntBAfLNbmVLT6iwhdTu1Z+eY440wxkLzz2Y7zAXpSkEc0QPjGEuDjXT3zJmVZ2j648jnHM3rbJoVzX7TBDsYcaqtOfobuXF+CMmNHVb0gRf/fZAwROFsxQyEBjnlOt9ramedqVbxcwYXblm/M2X9TpZcL3M+1ZuP9L2PvM2HopiERgW1bVoQcUlVFuRkJOnWa3fY+jt8dV0srlAXc5ScLb+xhsaeAu3x8SFLmY0y/M5gicZXoQZF/qD2QbP7lRYCeTuniW/Afr/JuRsu0MYgoPUASdW2YVcPqvYKS569S9gK13sGozBninMcFXWNyhIsQHs4Y7ggdQkuNQhZ6Hul9fYkefubVe8ZzwCj7ZjiPlyEwcTquq37Qq8JIZQidyqoIncDfyliwvPGmsYsUhdwc91FQbsWFBAbaKczUe/46NZJEDFFX3BqULwAyzEjCIPAavf5ZwQ8yhSZfHJPfvRh/eDjoJzAnISgh2B/nIM/ltk0zzIZddg7H4j3PhBrt0VvwJIOC0JK+fYxZ4aGA1O9yB2eDMR7lXlpfC6eio8StImA8QDiQwthXmyDND4MmudgJb2sJDkmp4r72yLGJwZqSY4rsrPRJq8G8gI5AkEaT6Z5XkLltCeuFJBGT4Vb0HAgf4Y8MM0x84DQG+pNmtEa7AV5yQFQzYLZLU09UlZbby1mCfkBnF3ArpfZRFYFrB0PgIjD5jFW6O910sXJpNp8UibJQqeT9jopXe9Mb2XIW02u64B5IMddmsj0Zn3h2Aj9YMPVdMORTVlzr7TeSJpM0woEy7FIT20K8fnk2kKW1milKpj9pNvnAmz/bQFMV5YXSRLDjLVBx0FLMWncAs1DscOdOhszS3NTkDeUyy6HDMi4rCxYVKfHeou0/jJ4DPXyn3tKo5JTSU0TC07qKQafVkyqfJyLUPSXu/tTiX0tzXBjJKWqXTsRqi9G285CZ+XOkv9co/zFAbmBalReVKgARC+tKDPHC0AmlWWFzEuT+AKKvJMRWu9eKa00raQfx1EgULU4g2KAhze/SpuirFAxSxIaHHmG34UXIPIjVe9BEXteP2CLEYcJmGOOIwLyPxxNer3uLPl4JeRlVdvz97z9FHhTwP3YLdCOQze/ZaYBHdUsemb3nU6TtdnXO6Qc/Fpw8dRFM74KXxZxaj3tCBqLOZJ1dVjbqTNa5EYBwoFD/Eo3e3q7spuF2amIaMLCIhznm+0gcIiz0tDWOMfBvXuVzTR5YlukEZMuNqcDvRwf3s569pgboThTEnzeoBblJh1eyIDXgq6GrIAaloWZDNXWY3P/4/rRp0ExiZhP64TjyZT1NEawMkaHqbf+HnvnC2L1Fuv2WZy4FsSLSGnyvM/wlad6F0XVJ1Z9II1qJnh3ubu4vjC4MegsdsAjwziIu9HljnGVUuNj+cHe6DlegadCfzFFHlIEAhcIEUdhmiaoTVUVKhqavE+8ovC5stkUzzbkUEAyUeMtKzXNSzwxdmMiXfXttbcdGXiSsqSHc9cOghCI13yE4hzHghNmMrUz22d3cW2KAMomKNFeZQrjrTivpDOus7VWZTYxRnHYOhEGYcQ4z+R3+73l6bTc3S7TZBUa7eb6WnuDy3LoDm09fGam69VY9A6slOYEgngeauuoe4LRgTcjTSbEKUnL0H/HOEPuJ7BqTt/gByHYwyF+cTuePMU73NMaE42fgBYYIF+VB7vbTgxIrVbSaKllBSGOuwP6/BkV43MBkjTPSxgtWsnjCKKKgk6OJ7WulazLwisyzxpqP6SsJmc0jvOTm6XaZ3UY+0mHWhBF4AWBfxmecbO8BHMiR3cnNWsQDFnqyd4U9y+sDZ6RsNqH7EiY5lLi68MkAFMUAb8s/7/ISkS1KCoY8CS6ICJ+pWGsraSitr3oqfvYCwIyi+idNq5xEbV1NzyDTGiba8hKFCTyYAbZIq80z069DG1AFC2eQ7PEnEatJDVTRCHE8QzEoDB2LKmq35BPRDMRfj/wwxlrGZpjlkH1DaVH4/HS4iLkdKYkp6wkStDFMUVUt6SxRHFUjZS4kbDZL0so+kU2UbJg0FdB2GwNU8yzcm+vDPjSdJq//9477Q0OpOlqWv1zrOyyWzoP34kNHwtVgnrnRNH68WAMsKu9gJVUJUU1lAZB41IonUpbKDNYVUb0AgSRXCQK3yNuTWtne0NpM2MR0owhgoGOwCwFw0POisxp4ohgilDXCno67S2Qi5z25FsB5D4tQWZsFIWvGT5CLa9gh1p5VVWXmVfmSDuaMUGGw2U6SYRviCPWdYAaUs+PE1+A0Qc0mP/SWIs/yXKQ4BMv+gzgE5Uyk51pbeziOphi202vVT3ZmUz3snSQpP0UNJG64pAM7v/FA/EEsUClDrQjBC9/q+T4RJDUC2xCGndzCT31kBJkGfgiogGmB4rX8Ly2OLncRFUW9hU2pKFoDZqMPShkKIiN40x3O62hj0dKqagD+hQtFdDeeD12cl3vujHp1GPG/ZSDI5KuvrxyPccVA8RXa11UqFTXUKGom53t0IhToqyUseaCmCJoIujRVFrlCNAgYl1+NQb8VmVe5Rk0EDgix/8oyarv9vvLRVEOaZJzdzrNvvTFL7RXO0B/aFtvl6DFFuwN6iN0vdL4XsjEnrTgyo1yw+ZUH/VWLER+xw1gwyE0zx6t3YyzLolIv5E8Na2wYI1TWqvXW3IOFHGF71YaPVvtpGSplQRfxJvCOI3iFLq2Pfd2AAmutamkjOMYpqYN3QfsWG01tSBKaSfDOhvxuoZRavg0zByZNNc2Qx42g4gPlv1Ol8YguikCZ5lVJ8Q+U4xOPvYUSQRDPt6Z4ndpfeEpUwR5ziYlyCKenHSTKA1FRA73IUGX8t2UlQb8QIP3BDSkpA2f41VoGhLiGNX5yyz1JGAWtRGFOhsKo6tYESC3QUDLFVFOvik7cRq3tAfOMxS+Lk3iE39ao6Jh0fBQmLapsmngL0dU8pv4vCFCc8yxj8ZGlGUF0YahmWaZ4ILaJmaGHRVVBX1+QUxxLM1uVcNkgjYNQt4RV2YYhzG6yCZGK9BEzkWYpEV1tz/oo1a6u5NtbxlQgh/6ypfbqx1c3qOiSQ2oYAuoeeJju8JPOANFHEnbrEOvYE3pAlIuqfCd++5Wx+CWTFkwRdxI/JJ8wnkTTaNr3BsIUHILIV+MzyUhoaBlVbjeZwVK1Bksc9jX9uRbBO1W4US5fTpblkYYgqRbcoVYj4d2tMOsCaKINUstI+EgEL4Pjg3JqeOULywzao5tb58p5EWJ3yh8XYvpG0FMcW8qC7Vyc5EHLVOkKbMeNari7HRvik1Lk/bThfVBGAcoE81lFwbERLnezIjohatdzfFqQMsUJcyD7dJcvWc65xIBjTrN8jRJaJrL6aJ0eqYI1T1Wtpm8AjRtH0thK/xzzHF0wKZXlbK2rZXhcDrNgzCIaEj7ZVbSniIvaKzcBUUFFS8UbrwMTBGMAwRJWZq0QTMmZkIRvRJghzDz2KE2JGf5fD/EjnC+BXd3d4uioBPN1Q4wQ6B3ixG7kXBUNEEBQ9+fqnqrMqCJSIQu90Ecl2N+uyPWEn4z5UsxjOwzLkHMMmTLMS270g/8fkQ7iyGjrg3qiXYbIw11TiA/gg74bmono56btxHIEZ/xdpEarW2R28nIbj8mP4j3Pxb5CLXAuNvzuUBRJ199xlamrkRUr90OP/jh6L0PxIIj2TPJTSDbyGdEuz0+ISiRXvw8W+fjfOfRzt7jvTIrqe8wpLWqtVRgbe01lwKKbLs7x6sAYYbAO0M1Q9rZCVmjlC4TeD3sV64tdGIHyjlgyxHrzadJzXEiUIuC0aj/NPUWyHgcR1ppRVanueTSQfG4oDZFmE9UwnJQZ8eiqJWe/JwR4yGf1UQfZ9OYEqgDusiRXiIIGRc1z6NYMiaGe/mHHz4ORPzjP/YjrkvruQ9A6iKn8b002sZNi7M+Lf8fuDGFwg0nbK5p7nv91+NK6zqgQa+1eyzYa8TZOSkopaRWlVHIMB2EcZR22eVOW70kUN5VlZYyqjXkwEdhkSVz3ajIQKKP1niMWyaQuV4QUf9ynII4kjjPvJdyTU5DyjAKo+Dka3kbY6e7WVVUSzcXxdM2RevJSutKk48oqgL5PgpMQDNCfad3LhjIKeq91KYZcjqrmmZW0KSV6+GdFXdC4K4SWknpNI746dZhPGWbIvQwaOJWaVDI11PuhpJQ+Fyq5jguoArzogQbovlVrmOHDH0zPNcYIQTCL12sEENUHC/I/IeMfMcsRKwjGNgh6JGxdalpoeRdacfSjeWaVQhyHcypMgt1ZQ3zQqVKHIAtQGVhh/zGuf4RWE0D7mDILwM5Iawk8QylfKNiz/R53Q9ZihRwNBHAL/QLft8oDbgA2hE2DuwQT6CF+8hTY3v2bNF8KTWLUy8haE94hAheK+DLDTJuuGP3tvhkKCZ7/u4mn+wFng1DGghfG1hSYzg3UWrSXr20ytbviLWbvDdgYcRotsoV6IqCAFGxO3XJAxekR7VHBFQrwjhIejH2qZgEgirOyrRyfxlAnrZ7c7wJyDJwRLE/6nQWADqGKEFxllIWpXOho2g4Tnv6eIAYQm+fXPCp0o4/Pu2AbUKHz2niHCdAI8PNfKsmBHKE+nQIWecCZyHqNHGrOXdpILV9QUwRrwpoFRPXixoRZRxErB/6qSC3gpmx8tJT49UgM8ipbk38CbBMmYYp+mD8yOkcrBu1VNBCSewQv1JqGqiGTMYtdU1qxFpNC8621PBkwI1IyeYhp3nO6+H6np72PoNPnF8v92wB32tlZSZDs7NR72x4O5ve7maQDRNThTTYgFutwfu1TwTRdvq2v+Kv3eKrt3gXBJH83ZCzm0tkQ8cEorqfyScHvjaIgribYP/gk/DcIisne5N8nKNIVHlVjAp3+aWAJorh5W/rMIrjgbp98H+WJNnpPT9JYvyiOq61VRq1ORDGZhX+44EkH39OKvkQIpBo8m6miKyergDN8ZYCYgMBBkukNvIDRY1EHdQipAZFUAgwC01LhbVnLxh4L8WNpmFeFPA+pEfAaGJHR9DAjr6gHYqBo1IzC6gV1K/B9A15oiYihb8IB4MK4wDkYTKdQmE9reA2Sg118jSNu2mSJnESx1EUQrU1F8w46PNAimkFP3K47boMr6d9dTyJYMjXy8jsbddgh1uPve3HbLoXIn8DavyvFQii1hCAIDJJp15YohbEm++KxWUeJTSdmfqir14S4cPbvdPA96HpRMBpQb9n9T2Y87qYFNyNca1ymkGPNKSC46Z+03aBaHIZb722onymQCLNYDohSqCvUKedDilUCBYq46ifw5Q246rb694E+jS/qfYfW/7JcHp1CCsWUHs8ucc5k0I0x1sGiA1qOdihibIvjYJA2YOmCgMBaceV1AqlVSPkFyxt9ELnFf/imOLLUDVN/oVxoaF7s13XZ4zWgG4NDmUY6RjGWZw6j/9GgxF20jhNIscLozgOkc3I7OZ25DxN9qab24BZBr6w+VLscy4u2KhfANzHuXxEZW06MbtbdvuJt/3I33roj3cELEGSijBCyVRKgeNo7Mcd21/0198Rtz8nFldZSP2qVx1a0wiK0+sAo002ysopzaTeRw2CmHQTVJgh/VVWVnnFqUQwXRlJg3YvtCg0JfZStd0cZwboI1DGOAo6nRR1eNTSYUidFT2STDVmmHp7ngduJjF57TPwCghvTgSR9OJ1rkbPcW6A8MC4gCmCJQTidUOBQdHSlAbUKhJy/Fx41cT3BCdcpu4ETcyNDTmtLDLLHZxQBa7/uSWFTqFw6BUajBUyIfjT1sRXodFNF5zFJwMJYlN3cbGFiFw/TUhOe6djvfPEbj7ytqkFkU92W4IYxdYYGkNQ+zrumO6gHqz4N26L2+8FS2vUgniNUkNrRfVZInMnB5IDRSCIgiASVDTaYNSjyJOiMTYb51zw3mIv7af5tCizyg1taC+7GCDD8UrhxpDMcW2A2ncYhnEUacJRe2xQhKHRtXnxekNrX9nCvMggD8LU3kjVO6WZKMs9P7kCo5HfajQa6WKVzRsARYRaCiwMSAU5X2uDXwkwh4i6JIPmLvDFi9SeeDvNbHvZn/BFApUzJFMqWOImkLWhMwmfJnYEPmPWumExNqxrapLtpGmv1wOdcle9AdBPyOyZktqXQZ3OVLGmrhnX4HR9mCIKqJ6O1ZMH9sl9f2eDDXd4Pgo8G8VxAIKoTVmWmc9l2q8Xlj3wwtX14MadYPkGj+JrkwgHAblth9KeAj7zRcDjTixCIQt58Gk+9/rLvcFqf/HmInjkZGdcTIsoDeNOyFDi26vOHShyDVO83IrxHOcBlEshaBUWMD/qGT4CXDMgDXY8aHQgtYWpp5ocfbdBhwHnUM3BfTH3l2KaVngdFcP1AXIzB/t3K9/OCCA/UinUlsMwOGKHDi4KhEiSOAiE0lpW6sLr2hc1o+VQaFcmnbvpmS9u1KwIzuRWJKtr5ofQKMjmBCQjCOKYBhMcJetm/DtJD1KDogWpwpHz9nLljWttjJ6M5ON7+uFdEESejXiVidrQGg9BaI2pimJS+9OkKwfLurdUL66ypRu8v+CLcH8A4vW0BjSZlHHUU087gtYlz3SUTYeZVuBkLpCC6zAOQCKLcTHaGqFm2l3sonaoJV53cXKlyNlTjY+dfTUzx3FBhdPBNRwdQQW3t7T7BxFyWq85fq3jMeZW24JSwFU98j4xF6mZBnKHzPYs5ZJyLqiiKKI5GseJF4QcSiwMQ3LzVErY6fbEheCSeYBLqAv94JMBmQReKMjtHLnCYV6gtKxr4/vgVCqk2SratcMdDuRpM9edhLYNmzkgekR3HVN0fNHjzejMKwVH2Qn4BBBE9eQBEcTtxyKbiCoPrKbJSeRM28iyzE09SfrVYEV3l/zFNbG4ypOORma5Qkjm51i4alYDCrSZGUDjX17b6fYGkO9IUnta6moqjRtM056i8Rq0eHg66IRpONmdDJ8Mdx/v5Rn56GovOU/gLa61CbT45D4j55hlPC11Rxcop899SGZ77AxhxPxU0EJZbdBL0JZap6STbmwo7leswL99oPGsbj3u9viyAbsKw0T9zm6ljWNFCxdDVwdu/VU8JM8LmkfrjF17xXniMnmAYOSq4OK+9ZSAOQwi/IIqejUzRA0Ra+vVSnCh9etGD0CxwFzRRNpZVi0uH6hB0YGU6YV6yoAw0MQfp4Cxjx23fyTQvbTVnkV9LRub7Sf28T1vvwWRW0NURpB/bJpGVnsqTvXCil1YqXuLDAQx7eKLG6/4JxFF37c1Ntx7xYg1chj1VGQ3zetvw44NZJLP/WSQcMFlWamKisbTp0GKOoudMA6KaQEZS/tJmATVpDTkhPTcpYsYcO3ROJtZLnpznA6gffiF6moO3wjHFFl1TA870npjVZeGWhaTt8V12BxnCRBF/MIWnUx6cBdMMjR2RIv9calUWUptnMluLzkvXKZhc4XNR8Fzk0TawJkF6Rby+cEbSmWRPW5IFg9qWCGtaMb7q4DrtdZheL6tGk0qYnMtgidJUHyV63mmuc+MuNUFDlL0/SzPQePIG5GpsywD5UOat2ffgLrIs3w00tmk3t309rZYPmFlLqwOqFQlNefKmErrMgh1f7leulEvrJj+kpf2hAjxmQENGSFeTGt7u2EGx/pwcOrdvb3hcAS+5YrzVYJbR4pINjK9DTo+kFxhFMSdCMysyiutSISaU5x7OKVKaZXpLXe7i53+ci/uxpS55y9dbuJCHc7MWiNznAdA+yBL2hyV+aF4Q79BaR9F4nENKKi2dWVo/f2QeQuBnwZXrE44xyzA2WUyL+3xiYCbAwGyCK2GSr5t1i46sdE/Ii5T3FNBy/pJlECqC57jR54JkD0wqNSsSL7iqAcCXBEhSSKQS8iqV+UTgpGJxL1AvNqwk6NJqWfbAUBWGhRlpRCf/WuODjzEtZLSIEVQJmjT9sR5A0TD9x8+eLi7u2es3dra2tjYQAFAkULKUeKBVSD1EB+fUdshihrjlLA4ZYwvq2o8LKdjz1iQPhZ1vM6ALaywtGujVCc921/2Vm+z9XfZ8k22uMoWlljc4TwMaR27IMvy6WQKY0NTW8KQc05D1n16l+9+65oaLN0bwaiahk/asE+SS+Xe397e2dvbBdOl2sPTC7zmXtqn2xHSPm3/AveB7TMviWIias5Zw2lnQKMspL0E6akqVRUVyfw+IJuunsVbz6m+n/QSvNe1Y57jV+PpTqQdk5jj+oIqeU378dFAmtyNEjvKjGlIEIzUTmnHigprzP1O8LpO6jnmeBUgS9BIJHmnBmQYeht8EcpNSpXlpeOLrk+wveQswf/6z/7VdvfCgdRCHRCmFVo8cSvltidmGOALSpZ1rT0mg4B85yhptAqtNd1O51CDhGwD6YEqc+67T/WNDR10rZm0Q95etJJVaTRFwhpltS7zwiqNVz21k3jlG9OWrgVJ1BokGMBRGKdCBBeUKZT5/mf37kdRVFbl5tbm0uLiwmAxz/NPPv10Y3MLaj2Mwqqstnd2tne2J5Mp2Na9e589uHfPyjLtdMqqQookgwXYiodb2/e3dyzjydq6STo7uYwXlnjcmVQKpiTpdEbjyf1798ajUZKmePL3v//9u5/dQ8Us7aR48r3790H7ur0ueOTu3t54PH70+PFkMoni5NO7dxESReQwM5tmd+/de/zkiWA8TdONjU1EbzrNdnZ2ozBKklQqef/hg8ePn4A+DgYDpc3Gkw33tCckLd0uMnBzYwuvzvNpigqHGwXbJsgFAhkMsWzQBp0UjlozWUojjUCFN3zGPnkgmubG2tRlVgVRMN2dyrLCZWdRgTocVFiMRaRe77RsjqsOiC7V3W0NjQwL2oa+FnS5oao+OQJrww4HnjyWduyWVgiZ1wn80E1qaU/PMceRQZ4m3OpuR/SX8npABFEDF5zm/oN7VJUsqrK25NTizOXzkpkiDGPhnG938aUzX/agjxjnYIowQLUHW4hD2D+2uTlB7HvdHs2Pbq99BuuRN3bqBnUL27+e8aNC4Lgg/jvSpqUGaLoUbbIqKtjhMi+LIs+KSVZQ86GscKHg3LFHi5oFqDdnHt1uNS1QjHsVSJJx5w9/PWLlXozL6L340CCKye32xcDRFJCqLM92d3bX1tZu3boNAlHmOfgTdP/jx4+TONkbDn/zN3+rkySriwPfq7nVkJq90ahmfJwVeVn1Oul3Pv60UKq3sHT30ePeYMFjwaf3PusPBpC2hw8fIb1QiD75+GNwOyTqxsYGuGlRFChad+7c7vV6Skq8Eb+grYjGxx9/vLe7Cya6tb393e989+bNmxn1cg+XlpYodS2VeTwkTpLpdLqzs4MngPp88uknt27dYlSpoDEJu7u7SFl842//9m/HNMBE4ErkQ6fTkarqpMm9ew/wrF6vCzvXpMdVRTO1BTqrAE/WIgpcl35zxguTCHWZyd6UZFnqdJCU0xIJGMTnNSoDso9cghpFrNqgOa4ramg8avM74nLV0ITQdJDWIzBFb2qsst5SyJZiTn6Qoa3ak3PMcTxAI8HYnlXdFXJItISoJwtCsIwQhr4oS9J7++b7TKT1UhWo7wuYFp98WclzaTE9eyDJhQh9/K15MxgrCPzd3b2yrEDUcNhcRsTrACic6hLtBt4AkLlU1CIoQf6wwbqWhaoKLUsjK41NVThPS0lXRZZNh+MJOI2WErczVoeBn4R+HPjgn0opGtgnwRpL8EkQPvziDXhPDcZpdQ2t6CijUXiye5d7KYXQZTRx2230g9iCAUP8mm85MZAW7uuPkbOj0Xg0HiNlkEzUASwEol2VqCmVVZ7Zqoo4+9Ltm2CETfOsxvfIKqO+TuoxHxeFx9jqjZu3bt++cePGo0ePQZHJcRplARVRJAiehJJz8+atd995Jwqjvb1hGIbdTgckz3PTeHANCMZwbw87yPDBwgIo4+rKKkrhrVs3FwZ9xBOPxaVgQXg4zUGTEoFLiwvr62s31taQF/Q68Ehy24Yck9NphgtQdBEr0M0wjPIsdyWcS3yt0WVZUkfYFbc/jdoKIhEmASod2Shv1GJ7mvwueVEcLq4uoAqTj3JQxvbM+aB5NSx7czjHNQbqJJA/FKKj6xuIB8T1jWUOz02ctoGRcsNQrnoxnePS4NNIpXb/bIGnchAqzuIoTJIEAdMsLyoJ80+dkMezw4fgMnUovg3pFjAabVbRsLqrAR6ElOM1szU5yoHmAA8DVyNS4lhgs4HaU4Me6KRSnqXmwH1SSK2AYD9FNs0m4zzPQINACCUoT1WCFeIPrizLIsc55HaW4VRtjfAtKsvIsHbzafK4oGnz1NGHNDTWB18CfRGcQwsiCoZiJWkZIFo3kngp4kNrHEOhglAi0iCj7iyiBOJK4tQY14DmeTTfe2LgUW71ofbwKLi5vv75z3+e2ue2d/D1H374YZlNA88wpDP4se+lCS2ZqKoSLHA4mTIReExAezMRehzVKcqZIAxpCwKkPwxB81HIGHw7XoGsYUg0VL7ckESEk7UAafPZaDR6+PBhlucC6emmK+HKmFZmDGOUvzCII3KfCasxmUzu378/HI5ofN9+b5frlE7CKGw++e6n1FVN1SEhIBAIwcUow3gaMgz8cGNj4+GDB7gZz6QbiFpfecCOcsGTbgyyqEqFjVK/PemFccAEm44yyF2ZlWkvjTpRe+4c0LyatPMc1x3UzueqBFTjOgIgGLCfKODt8auBKnNMXV5eqevnZvXPMccxcd7CQ3xx35MObBYqNiAdYBUSRIBsPzWCYCOeAvLY3nQkvLmcnCtQ/JqhwdXJfXRcNDjNgBbIFCKE+K91IHyjQQVzR7xA+7BRo2DTNGh05XnGsb/C8TYigUWWgRd65JzEEGl0syrwh+hhjtM58hY1ASFYCCIYCBAfUBXhtiCM2g28JEnjtNvtD5K06/NQRGnao30aZRhEIFLkPZsGgiGRIRp4HTVlgiZSTDSRSNpvhzkSwQWngsrlNH3ktLIBSQQFpfFDbcAbgPd2O+m7t28lgdje2hjv7U1GY+HVSGsyA64MgASDF4IAF2UFSuIHET6QhmWAr3He6VIH7mSMW3dB5paXlsDbcOdkMh4Oh0VRgDSAzuFde7u729QFbAaDPjgjiPloPJ5OJ6DMeFoDRIj6mVw64MamLx4RwX4lJZ62fwgJdn+oIZaEuTE/48kE8oFQ9xQXTrOqaQe/QFmASTX+Hek1CMapawB8DWQz7ZE3HPBC8mboRMBHVpKERrDQ+E16CQ1epBZtVHPOEy7N57j2CKGIXdl0tvANMgW1hIuO0t4M6UHBhp3CIzV1TswxxwnRGMPGCpwfYE4EZ0Qb3JQXGplmwEDAPKhzDtQCG3FHoo8gjkRk3ijVlzlO0YHcc+Q0vsTvhVem7u+aDKu6pvH44Oh7wxyVzU4KhgNiAw1E/I/86Lgdol/U22xAbvzaIr/AzaDRQPxBb2BWmV9DXYEMgjQQKxQggREoDn6BMIrDkJabww79Yj+McAmIIKfGRDyFNjwI+hGHNDfCBeKaAFtzMSijIEcwDa1xnAT/IR6utc1xXvw2XeT02DAiqnQ6OKYoqREOktuGHQLEwKMOYpNnWScKewGPmAeRxvfWvjcdT5VRSNvBYAFRQrKu3bjhRVGpNKgYxCZO0l63Sy1+oVhcwDUMpHB3by+O43ffew+hKBt7e0PQ806n0+/3lxYXpVLbW1tg5wsLg/X1m0im4WgEro7nIMLZNEOckTvrN9dxb5LESZI0abS2tqbIHVI9WBhorUejEZIyiuLFpUV8CN6IVyA/8aj19RsQADwWpTFNU4R3u92qqpZXlsELlZSIGAJHY7w3w42Li4u4AJFv0uSqA6qQphYITqWhgkQRV4YQ4B8PeZiGVtliUmCTuUQBaAj92QKvhhLEX+TlVVEsc5wGJGE0IgUq2ToV54JeIVgoziibSUz1xtcD90NRZrpGpbfjXHNfGUM1x4yBDK1b3Q0Wug06N0BIYXmhhpsWFscsiBmgRMDOg5o0DY1gKA1/fV1pwbmqmLa7lwFEsNR2q6QBYbc64kpodCSrUjKfbkm9l3Zipe1nn22rzFtbWxkMBs+Suv3bHoMLK2XLIouS1M1spzYoXEztSY4xerRLcJcfjlfnI9GyspJQkt1O6tK1Be21cvAMOKYOaKOIJtLUGY2/CMfjcW1IXahJ04R2GqBUTKYZCBB4Qht0EEhHvBTlRiubTRkYahgRkdUSSVFHsUEEcChBr2kJai9OWAA+4SMp8Q8Jha/AIU3Cqf0gdOlGX0p8BM/GKTwff/EM1xBAtzZFAle0TQP0Q/+d1yN6myPONbLD1Do4OPUb9zg0T2jQvKXZp2fSaJD2SvpD5+n42SUIcZU3hCDnqamtic9+FzmYehOfawB8DURsvDnBbnepG8Ztgyu+thiX451pb6mXDhJZysnudGF1cOazp5CRZaXwTuqFacPmuOZA8UI5AgUsyxIVS2Q9KddnZbAFCiquqaTsdztt0Gthau9BRh6O1xPe9ETPMccJUEnInY5Com1t0MXCGZx9E0Mu28jTMyhjVVWoNYXkVxiF5YXiQrhkpghUxm5XNLPsRsLip2O+ZhuotGbZTqm2wpAbXT9+PJ7sydXl5ZXVlXb6KpRT04AHRuMoIE3doYm608WFvjiHpiPQsrKUyGHk9yH5/CbArDoY3ModQzpMWo4HRGlKTJGcBz19VsOHaqSaknU2tuNdDzodBYeIYEA+KrX2mG99aj40YNMLq7zTRWJSmroHuN+noJ5oKntxRBL+7OwLFz97f/uXgMD2sChKvBnRROxQ8cKOG9hJDaJRRJOvX5Eahz72BRyMybM37uMoT7iqQG21nErkaZgiHZ8xxdHWBCIBmsgFU6Uebo4X1xcEuTI+s0RAPtIwC6mg+wLRdvrP8VYhy0vIAPgiNaagUEMI9qUAtWTIBmQxTY40TFbX3v0puem+nYroDVOl55jjEEB4qF+xoPmU3U7Shs4SplmutEFJAZFtTDaVmP0yc/lMUZp6KE2m617AFqNX2uSZQm1tpTIpd4PQeLW/vZM9fDBdXV25c/sOdBJYYntdu/f00N/ZGS6cD1OEINKEGaWShPywtKFHhjPRbUObi/YZZAKYYpYVwo2uRbaCAtaq8pS0svSmI6+qyEEFqvyMajaghbXn14yTL0dQ1U6XpX2fxlni1tcll9ak9Lng4AQnjnSWF+AW4PSgsTgEQUW8qgpM0fXkXw2pnDlQroL5S43Eg7lGOjbhZaGKcUGMnDNVSFwzWOvzM+pQgAijxgOpQBUCohVHpPXac5cKhaoIjbWdC9IFwVKd1IIU0hR78qlJFVKUZJyCeEBZBiKIwiOpyjlTnOOU0NSUU8GwxnEIg9KGzhKoExrEhkb5khF2RrApMkQZLz/GUJ2xK7+5rqlhpyErMw7oHZoI2xMhjztJf9BNO90wTJhb7g+WqYVPLIdouUNzK7GiZu9MgacjU2GMYSDboOMAtzt5cDgLmuikjibHGFmpfKrHe3Zvq958VG8+ZKPdkKbBRohu4zzceL4OYh2ndrDMb74XrL8jBsssin3xZmc9SG/84l3N4clAH40oRSKJI2xunSRulC9L6xbqnONEcL3qxaScjgrwxTbQ86IEZSWUpSomBa7pLHaYOBtF5HoVTVWRKwKUhSgKZkHFNahMfXUcPFwHwMJBBlCUY6dqUJ8sqS7tPGi3Oo5UMSq0bsAW/s6zZ45zAcyTkgpCB40EXtCGzhiIrFDVOkzTJEli5rzvAU2puPxIozwn3O8KBjU6kc4NQXtmdgFi4RzUhLamdgtByogWgoOueT3JEs5hyjl9IuKEyBBFu+w0pDhA92ZTNh1G+dgf7tR7W9gPatM00tHISK2RdiZKTNqz/SV/9Za4cYcPlnwQxCCkKdsNfXsTcA0+HG88zWcjUiC2VJdyQwVcG6I/3NTDTRBZyu/2ujlOAN8zzjtTe0gBddJLFm8MFm8u9ld7YSIODBs4ORxNJO+V2Ie+c6OBqQo6IwgZ+Y6d4yKB9IYEoO4ehVQJRLWvqmgtA+hg0ELijuSWjLyENTOm29sOA2UddbpcAfM0x6zBQN4sLQFAGqkNm0UQsYGaoqkTnIbtBMJVnyjKl88UEQvu+x0QA6+WtiZvOVeiLDoeQwP7nC1CPQE8Tb/JlResF7F0GhvdhpwhiN1ctmGswQiyid3brnc2/dF2MNoSk93EyBj1e/A5Nx8cSWZEpONu3V/2b9zmN9/lS6ssTlxf80mGlHFO/BgU/MSiQ62xwjnB1vvummpvvG0mu2C0b2D/c7wGpHdCAQ6HnG+DHCALjCPjqOCcSfJCo8He07g0wal/Z/ZGDATEFOeidAlAqkMWIBKdJIYJpFkFbpl+AOoKv2/sl0C2NcMGGi/+c8xxdED7NZUQcr17RTQAYomoHozt5TPFptw1v4jZjLbMvgQkIeqX+8qldnPeaRqROzwcuMWNpfOlm6QMDdWeOCNQbGxNzZ2kGy8CTtkClmZSTydmb8vsbNbbT+qth6CJiVFxHIsooeZDBZXsaxGpMDHdRX/9HXH7fbG0yqOEIvy8UB4PzrU1IuFGV5wQeHuaxOD6UkpD3sKphVLJWtN8DDqaW4cTADmKOnQQUFOam15/XqmI55ZVBSkD44/doNiTi9OrASFotzbgeECMLqhYznEYnFD4YdjMrKrjMEjTpNdNQR8jcqf/BssTkVr1SlR1553UcxwZkBU3wEo3EyWvlAJAZJ/FdwaYYk1jvZ23KlftdgXyisAHRcQf0MQo9m1tlKqaE68Cvi6hei2j7v+zVjjOhoEpXohBcjaTlgrMJmZ3y24/rrcfe1uP2HA7sDqKkyBOQKKV1pXn6zA2Sdf0l9iN28E7nw9WbvAYBPFsYkni7OAI3anSNI7Je1FJ3VF2vKvAbMDniymydd6ScHKQPDJGtZj95tqzBR6KZ0upoigEzkn28Raoqamy1dlX8ea4OAjOu52kkyaotL8ws/A1+QqhoiESnl9BE7Rhc8zxZsCIwJ7ArDznc+0K4pKZIg0WMXYkzURZVNp6gmp2Vyc5wWpD/OGMhUFAXZdHWEgK9Qo3WvHszQ0eiKQ773oL3kJNiNOx2n5iNx8RQdzZ4OM9EMQwTkQUWU3L0EClllFapb087tMYxJvvBstrLE7PqbQ0SXrK6j6SLkA+lt7Gg/LeR4XVnpL15v1y+1FVFq/smZrj9XDDZ1GnOi2PfxXw1LIkT+bkoLQNOxfUboX6c/mGOWYbUFrNuhBQMK7HoQk+X5CmncvbVQZqsEopY+xVdOmKCJPW3hfAy2SKIEuFsXvSZppWf16MWNI6MbgacFPrYmMMo1FRjHwxHAH4wOYbz1zhuCefY/LV1ph8qjYe6kefeTtP2GiX55PAGlrIOAxxUhY5DRdPOnZxTfWXVDrQnUUP7DAgl9rtU84HYIrWULtVe3wiID+ykd15pLfuV8XYkX6EjO2Te9WjT4q9bTnvdzoJGomnZt824MxRVhUtBXSewo9Hgyv0AxbPnTNePxwhQznzUBHR1isMLdbShs4xxysAEdHGVlIlcTRTU+uOCKeznVF0ZPEymeJE1XuVrYwXc28pZKkbQNKkp6nJaQ62814S9jQgZ9p+pHVBTSa+zbJMHZEsUjuLT+PqzlTjUP+esS57zx6mLNTmI7v5kE+HosxBEMnTEud4pyoLEESTdu3yDW/1Flu5yZZvhIOlMEnJRSIY5tl+50vAB1NJbNqt2rCTYOeJfPRpMd0zQcj6qxzPZdzrLfIw9Ec7+uHHxeaD8py6UK8ZUGphUHdKM1WQShr0ea56EtnuFjxqD88JeDwpqH0dNce1AWUptEd79BwQiAriWNodKvrkmoOGH7Qnzxckb+3uHFcPtPqYMZyzQFxdnwe0FEWDS2CKeDUMSa4tih+qaCCIA6KJja2n+eSwLrAxe5XZdVtBPg0upmweD851olBaIurWKjDFsiyP0gEN6Wn8e53hVyGNGp4qxBksKEmUC6CRetpWpd56ZDfAEcdCK4HIBwEsv5IVaICJu/XiDX/lpr98QyzdEIMlHif0gYKTJzNyVhLhS1FmmpkhQPuOMwUkJxAC5NscIf1fBcStNxA3Pxe/80F6+/MpFx4o4+qd+M4X09tfjAdLgZuZP8dBvEIHgmT7XsB959KAXERQ2DlQOUgTNepfwSr7HDMEJz0vqybq9dJ2WJmhpDoPLoqYH13gDHa8aC7XVxS0xpgxsIDnXoW9EFwGU6w9VdcjaUGUOsIDTaRF/PZTExW2TNupJi+12J+ousSfmTTQrnEBHFE3ka9rWiwEW3P2NcD1MG3U2Ha63tKDIB7mOCjYaxt0POB+msRca0WTfmVlpmMz3DbgiJsP/fEulwU4IuMc0g+CqMPELKx4Szf85TW2coMvLPM4faGLGYdBGESuqGjyhyzJO9C55WUQcGK2p0jSwXJw49149XbcX0a0W5EUgvUWg7Vb0fp78eKNkGaWz9HCh7wYTTyQfBkfAOQANpX6aokquhCU8XOoWrt5VTWYYns8xxzHB8ko1NLzmglHsFMgiJmuhe8tRv5yzJci1r1yc1jnuHCQNLlBptx5RbkGuGgNixQk/idNruuYed2Ah+w544vktUhfH6f8bkBncPh8EZ4xOOojhB8EPs2GV+T4942AshGcH7G3+uggsnfMxCJLa4zV2srSTEZq+4l6ct88ue/vPGEgiNmEVwV1M7ccsbZpnwji0g2xvM4Xl3nSwcn2Wc8DeQeVis0tvUvtPvheqd7MpE8GiuHpWp+jmIcRuWacjvXjzwqE4Hm7m9V0pEGGAlRpkrlHvGdATaDMqtHWeLqbyZKS6HCWDhmgOsb52FcnvNdGHV91QPkY65wOtgFXA5DLg4P3G+ArptLm2gu5vxBybKj5dAKGw3ltcY7Xg4bMWwul1x5ffVw4U6TJznXmXMT0Q45S94L5YDSGj4osdtyKg234jKJGXAP8ZdwXgmmjpT4SE4KVBY7SAHlEUJMNY9T7elQqRhSROpiV1KM9/eCuufext/0kyKehLAMthTXCzRQRQQAeqarKpD1/zQ1DHCzxJCXqd7TsobEagQBfxA4++TTNfhcAo+vhpqyKeuVWtLQeqsrubUp78j7ta4vamjAN405cZuXW3a2tezvFpHR5+5xUiFD0lrtJN26PzxRQFBAnVLra4zkuFcraPUl9tVdumAbF9/k4Z8pONQ2iAEFMBNV42xNzzPEmNL1bMJ7t8dXHJXBe1yjrBc7vwMuVs6YVCnXTU7UOXRxAlshRThjwKBbkPrA6UpsiCDIHb/L96oxGK+KBwjXcgf21Qa8Fjbfd3ZGffd/c/S7fexLVOuKoLjPOfd5MVTG6LIocW1mqzsB/94t87Sbr9kH6XmT3R4P7ZIbCU5VHSqLLggj8G+/G7325c+vzKbb3vpwu3mSFpCbGOV4AakdRJwqSoLOYdpc7k3H++KMn2TCHomyvcJKmSnVwNb+zBeru5Nx7bshnAM3UYKjuq96WAvnNDc2nTLhHHvnn0jXH8UCDy2CP26Orj0v4Eg5y5XuwG9Ta/zyvwT6YOMwMrmHMb0a14eKXCeWMgNZ85l2ttRBBGEZamyP2ruKDwBTDKCrLipr26ENPC2rkY+xQn4L0fKQrIloWanezuvtd/fG32N5GXNuIeoadoaUmSS3znLhhXcvOQK/e9u98IXjvA7G6ztMuEyFofPvEEwGfDDqLJDr9xx4KfIVLylM9HqkYxTQtB5Q4DP04FWmHnKlNs+K0j76GQHpQkkC4ymlZjQsRCh5RC0xzGjDKFNMKv+3xGYFeDEBZWHtYlXOOS0As2FrCF1DpvOL5AXUYo87MfGm9Mx4hNMdbARQAVwaui8G4aKaIEiiYD8OLBNyrTKZrZanq1mzYL2xdWmpx5J6nTA2N48bEz6jiQTR9Ro5yOI1TpMQ0R16mjz7NtQIWRam0plWiTsdDmmQi8+keRBsA9loWpshpesrjz+pHd/lwJ7Qm5Iw6992lxlhaCtV6prPg33qfv/M5b/W26S3y7gAsicUpC0LKuVODYui45ikHFL4KSE7HiM/y0YgzcfowBCUpK+USbA4H3ze6LsZlOa1krkQgbry/tnxrOYxoycr2Gsh5wJNuEkRn3BGDfFDaVFLxs5jsP8eZADX8iPluePnVBj4gAFO8PoZ+josFNYdRs8W1kaALZ4qkTfxeQGSxsvWe81O1V9mhpA07Y0lNjREtneShPgf2db4edU8J6ivnxiqIRRgG3W4nCqNmOfCjgDE/dm45ldKweSB1pxSrZggtTTE22pYFLbU33NZP7tVP7rHRbqCqoLa8JncPIKqGMQmCzoXtDby1296N2/7iSt3p2yhVLPCD0C1VecYSgswMgkCCcp1DEcKTQRMNzTo7SzScPgpDTetX6zlZbADZrwqplekudhdvLnYGaRgHKA/kP7O9hAAR4ijGpDfbkNMDj9JudhTKHfJlhhXEHFcVTcWderfagDnmOCqgkPaZ4jXBJZQC2N1UsJWId1xrIchKYeocmyaHODjbCXxUTAtjYZMTwaipblYtgWs78Y2hDgrOWbebAEef0YybGwoClgmpAlk0jmWSkjqRkIGF01J7RV6Ph5acID5g411qQaQFqmsYbepiBjGtPenzKunp5Rt2+WY9WKnTXh0lhtxDGsTfWgsDf+Y0EQA5DgMhpTyPUhS45iVy3dgcnx0cwRXYEHPwxfOI/JUDEiGIwjiNgzBASQb7n47y6XBaTIuDXB3ymI8LBCJf2qBTA5Ux0ESUuCgKBZ8PUpzj7CFpLRZqpwBZnGOWAV08a+rYicwJjfhMwVhLlMDYS2CKSETY3Zj7ixFfi/lKzAYh6wesF/oLIcNhN/ArIo5eyLyUE/tp75xt+MxE1D7I1HEcwVBqOI85cUyD4cqyQsaAjRy9L5rKiTW1krYqvHzqFVNv+4m/8yTUVeRcfDPOa8aszyrPL2tfJX3v5rvizueDpTUbdaQvkNp4IV6qaMAlj6KIN9b3HFIej3Xzvn3qJD7rgkQPR5Tx3HOYXo1Hk7sfAbJIfsTb0LcbutKj7dHWvc2tu1ujzXGVl8hWLp4vsrVnUZeqaMmCNuR0QD2gLEvIUBiE5+R7Z463HFBMmprG6wCV67mAzTbIAra7swKK0qzF6USAJc3zYjrN/ArEYmaAxFXWjqSdaE/43iDyB8GsD0IyNi/V3U5neTScFjlnfg+ma3VluT19HIAe5lkhlQKH6nbSKApeP3kKVtlNx3cdzaOdejIMGAsS8oDdUCXIqgVz9Xwpy6C7WHcHhokoDFoi+GpI16wI1nge/kcQ5UrS9OcoAjk+YzUMFqekpPY/QQ1dZw5EvqAJP16axm89ScHnMyQFTQ11S7HQRuGomPjgh03qqEpP9qYQ0u5Ceia+coqiwntQOubOceY4E6BqWVQVqtvdTtKEKOttFlpab5VaLi6hPWWOKw0aQl3JJA5hatugqwnQCOhbrfUMMUUYGePWbhkrqsk1S/zNfsu/rUvtPYrCznSa51NWlRAOdnP9Rnv6mKCBiqDLSpItBKU7jCmCBYIdelpZcMrJnpdNfLC6IOBCkM4DXAZDWLWIdKcf9frgjrgpDINmankADvhap6B4e1lK0F7c8npOeQJY+kCtlDoPsoWYF2XFfIbUA19pQ88U2pAWwE4cR9fJD8IJAJYoM1U5VaKkqiaV5/tREg7W+lEnbFJfKzMZZqpU3UGa9ltLfGJAuCdZHoUiDNvnzzHHKQGtWDnXtmkcNSFzpjjHiQEL7DoGVZJcBwMBk5oX5Qx9hvXqTNdTt3RSP/A7tGhSe2pm4aZl+ILHvucHgoECNa1lJ0bjHgiiduinWyXNdGSGO2Z7wzy+5z25F5R5FAQhrT3nuQGGtfJ5xYIq6euV23bxRtjtB6B7Yegae6jj18mxbhp/XgbOuqnQuIAWOD+PblZkqys+r4jB6YB0E0IYa8itWxt2xnBToQMkIPgibEwb+lYC1Y7p3jQfF5CrpJOESbh8a3H5neUojZ4KMGROCAbBoibw0wEZioe4aYWXrxsgAKjPUZWuDZjjqsIJlXfQqEO8qJm8RRs4xxxHAeQFQgOV6MzRlQfzaVGPWWGKSFzo3LFbhb3rWhOprLYnZxcwf8bmzvMLGS9Dzt1obbFTGkW6HdbQtbdB5qzRJp+a3a16Z6PefuLvbopiEvg01RfXWK3BVwwPdJyaTr9eWtOLazrpsySNO53Iza1GZlProFvHJRAc1g2M9mWWg1wAOySXPeTNWDAf3Pec1GT7aWf/dN9vZEcrfU5xR9SFI4sWREEq/LYn3j6QaAneXer2V/q9pW7cTaypIbY+ecFqgdwgPUOjFU/NqlGNsYak+aybok8AfCE+yI1mm+NqA0UY28GOQqrNeiTEOTVe2EJbVMLnGT3HkeDWDaExOe3xlQeKxqwwRVN75FvR1InwO1dn6aS6VlKPia6R65nAq2m9Fsa4OpWfYWJQ+H4YXAs+Nx0RR9zdqLce+dNhUFtylY1rQBDBIBk3UWzTfr24xm7c4cvrNkprLsIkiaNQkJcbsqt4KDgiGVgQWsp2vyyrCmwRRGefruEX6lK5aQf7YxndiXMDcayzVr+UbjRPmdbUPj/Njlc4siiQA64l9y21Ik6efFWpMivycSHziokXVQqkCBUUZAxIJLY29KRArci9sz28ROC7Iu7F3FV65rjKaCp7B40O9kJOY+Vz4+2Wdpfct1k1rxXMcWSQNF0X1QDGMDNtirVXmRoGJRFMzIYlOArcGH7qejNGGeNzPxICPJepo63+/DKIJIIm+j4IiBrv2b3NevORv/NEVGUQRTyMLGPa8xTjOghN3LELK+zW+3z9jugvsCCEFQXV45xGLZIVP6j79g+gEMECAbyorCQxqqZxkWhbjbP4BPw2vLIJdPedJej5bpXq9vhMAUqMFMCO1sSDm8AzB95CE6ED4aaM0/jP9sRbhbqOktBoPd3LpntT0MSkG7/sCpsUDWdg1dTQe1IgI6nNHpWjppHysoHS1BaTNmCOKwmq5pHKpYlZbZBDN2AD58oNdR9Ve3uqnkiI8LkNapnj+qBpAbk+imGGep8BpCuSl0qtS+arAb/2fDJ+tCA4dAgLfE6eEbU+tkWkD6c7pZ2OWT5h06G3+ZCNdkLmhXEC22jB6Ty/5JGOe97CKr/9fnDn88HCMqNJvk4oabUV4l5vXAaXWnk4Iy+OgYDxbv0PUqch7qXJLrgdQW47l6xwBpYRjTsfO4unRlFUlNKea3Mf9emToxbXB/12WpA66ccLNxa6C93lW8tr760hTV5OcWQ2BNgYGkbRBp0A+8XKTXm+Plp4jstFU08mU/i83IaMvLatxuTKbTFkqHqOlc2P7r1sjrcY109EZoUpwrSjZMKMlM7f6ZVIaacyLGOuBaX2rPWNzy2nHkl9zNYymkVSZHp302w+9rYfBaOtpJzEYSDC0BpLE4V9ruKO7i6q3pK3vMYHyyxop+k9BeIDpgiVB1P6ekPK3KRm7IAqIumbPmjc4pp+2pr1uSpEIoo+dfqc00vwfDfO0i+r6vxa+5BQSKw4okm4ZUVeFtsTbxMgn8W4KCbFdJjRoN1JoaoX50vxgIuQ0xjDUwxVhKzg+Uww8YK/xjnmOAXcEJga1eP2+HlA0lDvpvbFkCrPE21pDtM5qsY5rgmgoq6NloLAzwpThMXtCBb4XqHrQsG2X4GySOtU2zIMO05zcObT2D6EK6Vg05prXg/cZrXSwx298aDeesyG2yKfhJ4XCeFbq8tSwrjGqe0ve8s3+K13g4WlMI6rShVgQM49d/sgB1z7GpV3EKBpiCq5yiG33MzNw3kxwSHl7oI3NE/OLBDrNI2RxOBw5zpDGdQ8TiLms6qU+oycS18h1LauculzJosKG6RQ5vKF8Yiof9DKkM6L04nbXuk+/7kJqnPMcXpAZ4Irovy+xrLDPPUCFjJUbudzmOZ464AiMitqF2UU5bAfgrV4manlqUe+XwDq2mhTBDzGDlSN4LEQ1ER3lDVaYDBNkavNR/rRZ/7eFs8nwigiZkJoraqikCywCyv+8rq/ss5BE7s9xoi0kU/pgAbhGW2LosyLqqng4kdrMqYC9vgIQIJjA0METQTX2W9JfAZikxT8Su15erhHn1dG4+GIfhRFkHJyJH6e7QDNi5BUh84ov+bwPRHxMA46C53h1jifFC8PvUBeBFHQXUiDODzxOC8y6CSVc6Y4xxkD8onC+xpV55SJL8ifvO+W8jxHZTLHdcC1E5BLVrtITyp27j8KaozS6NM86HOctnp2cNEsfUYTnwHfh7kUIWfGatgzfNRT4KxSeTV8XD66Kx/fUw/v6gef2o37fDoMypzXtqF3RlbSGJP26uV1tkIbX1jmccqoYc912Dr2FkVhTGtF04QKY7QGZ2zfQ/NRjtXoAlqDtMeDXmaEzeuA9visQU8+r2e3wOPxZUEYkFvI8+vqbl7Eacwi3lCUFV53fu+aNYAl80CMdybT3alRRoQi7SaMsxe+H+Ee86usKgs3eLQNPgaaJMXrmsM55jhDQLZeJZMIh8BKar9wJf3c9dYcVxskMMQHro+YgH1cNlOsa0VuFOtdabdLuyetdnb3ylgD/2kDkk/9akb7BmRPSymn+V5ePinkw1I+rOQjU2750yHPxzwb83zCy0woCXrIggA0WWmteWB7S97Sur+8LpbXqBHxFQsBUfqAUtMCzQHnQmnwEgSSZB7XAtNclrq++B490suI60kIw/GAtMLXIXHOw4X4C0COhBHNLipo1MD5f9uMwPeSNOotdJN+MlgddBc6+PCXZ66Q2rS1rLQmp+4nSRvcBYk510buOd5OvEYccQpFuTL1XmV1TU6RQuramQvhHK8DdBUJyXWRE3zGZVIysii1N1G00DPI4lRbFMiAed3AD1/qDJ0pIOZkt2ru1TH+kFcWGu038eywtmNrKqkmUu0ai9+hlENZ7OrxyKt0JFxLYBCA5flhCPKijNVRxy4se0trbHVdLK0IN9O5fdNrAVnkgtNyJNSlh4g0wa/Re4fA3XXhtIZ8k7a75w1wC8EZqDjR6fMEno7MjWiqUF1V8ml+XG+geiIi3lsmpgiCON6ZjjZHZV75z49sQeLwkKe9OAyDGnJ//MQh7o2bZloxzHEVAZE6XKogbpC6UtdDSbOeQRO7ATuvRULnuC4g3eZY4nWSk0ttvHNN+pmbKDkI/NWYryZ8GVZHMDFjhbFRGbRRTzP1Jhvq9/Vr3VXUhkjH1mSeP2WsEKL26XyFD2Se8Cz3cw9EWCpF1FASSo9Nw44dLPlrt9jyOl+6wbt9Jmg+8tHRxAM7oIyKnN2YZgjj0QEWBULjhvG1IReDhkVRl3pzfJ6AYmftLJ9z/0h8DmcsieOyqiARF5uolwaUiGyU7T7aU5UMkzBKI+3aDtvT+6CRABF5BpCVm7N23NQhoamvl/qdY1ZA0viSQELhF0QTTWHqjvCXIh67Hoo55ngNYJavX9eHXxXTdvfCgXI4InemNhHeQsjFrDbqw0LRGneA1jS9mAhBzRlYIMwWjqraK2omG0uWZarKeV37Scf0urT6LZN1PSxNobSqumu3eXfBE1xar9K2102Z8xF9AuDFZVmC5CVJLDivygpUsdtJjpWIiDJYIpgrYyxNXnS7c34Ai5JS+4wWg7mAXIekASi9FyNhyJqiKLQ2aZoga9rQ6wt8rzXU4wxGzgU3SuejAjudhRRn2oucsFWFmu5luKy72AlcN1577gjIS3J41E2T9niOOc4CElUXqeKIHKO+II/S1rulLaBXBXnJCficJc7xZjiHabpZ56wNuvq45N5nbWkiCzgin6U+fbJ8qE1W1XA02dnd3R2O8iyzWjJrhW+wcd/6rhKqtS5yU0yVzJWGvqFZz771fBg1o4SSIHClySX1siOtow5buuF3eyzu8ChmQuiTjp0z1mZ5IaXppCm4SGNxHRE6XiLiere8sw8bfJEtYKDU1rNH7GQ/PfCZNBPiAiUsjmPORXXODnpmBEhW1PPCWIhQ1Kae7E6zUUZFmkrSc6Dp+8wDlayPmSwknW4wbns8xxxnBIiUUwykz5uQp8i0rWwdMb8X0MTnufDNcTQ0gnSt5OUymSJoYuUmOaM2NyM2AAQR1YGiKCfjKWqajHhhzcFpyGswzsgKKMuc3NPQwsl1bcEJks5SHN3gfF3Va5Kt+LwD6hsEgzheY5WoS2qJ9DiLl9dYGJKpJEbHUIU1J/LVTB3bpbTGJkkM7VXT2hU0ubc9fUwQWUTVx6e179qg8weyG4r3wqroeE2zXQzwInxdFNEi4A1ZfNEEXT/U4H/1zoOdzc82IZ+9tX7UifDVqAlSlaoFDasVgaBayXGSBJfSyA1rw5CSdI45zhQ1CuwBKW1RmbpQFNwJWMhJX7Un5pjjtWCw7I2OO4aSm3VcDlNEAsJSFJqWYwmYj62m9jllzAnnRR4fvnMu0x5QfKxFBMqyzKaZqgpEx2hpqMNZaUWNhch7kCryUBPHnSROE/yNoygOwigMkzDshFHfDwZeOPBELIJQBLHPAqEFk5Z6W7XhaZdoogPUDp52so81YNgSaWUqWZFLxRyxrhjz3VyKkwD2G9G5SK/R0LthGFxwO98Fg9N6iQFyWJ50tu/VAvly8vwojcIo8q0nc1oQWxbSlTKXy07mGW8WijxGgkDpNqVPiMus2c5xrUEC6SSTbJOp69LUqiYvv9F8svP5AEyqmYx5zQC7BlVHE02Po+VmHJemeUtjx5q6nhNU1zyrqnK8szEd7Zb5BBxoP4EPls8XyioOXy69T0OaswcveG5fGzne3QAXbI4ttRaCI07KYlpbWmHFwMpphXpkCLvnGCF2wuaXWhFTbFGchlEahkQWRUgODqMgcOMOmeABPoFa6ZSq9z/HPzhqAUGnkCKIYBAEoK2OuboIRpEQJxwVQZLt2ibb4/OHa1Cktx7MlWsGfJpwC+HQHA55ce21lwRaHAgVK1UqVcoqr2SJcvSckO8XSIiaOz4aYEho3noNgRfXWFrmuCzAqLeCCUDYbJ1pO1Z2omhQeuhc/M4F7zyApHaL916c3bkYwKpxzonGXKMvuxymCO0/khaCkgovFX5t9HS0M53sVUW2u/kQZBHXaJA1WRlrkPDNPn4bNqOUxKGbi0z8BlnSNE1ZWkOPWiyI59Gc5CarqP8L1M8dUsslbi/zKbhpjRusqaqiyCZFnnlW06waeo4FiwEfBBEDCyQiFicRSGGUBNiCyDUZhs+Ww6OeZGI+ScAWQo5f0Dh6T1Xh0xBPRIKH0cH2M8TLVThOqILwYkQqFCKgjWPD60/Ou66TRM8SkCPgNxATWnrx2i/053udfifuxp2FTn+lT3NWUHpQGEgqWwEjsT+msKHWBgIK4YaQt0FzzHFGIIEkkSSPFq7HsM5VvVOaUWWV9UATE+7zE+vVOV4LJD4tetMeXR/gi2CPIVdOoI6n7mYW/K//7F9tdy8KSDlTezsVGc7FiEeMgdVNhtv9pRv9xRWQRZ8x8J/h9uPdrYe0vl0Q720+2Nl8YLUK49QatfnoLq53vBCkUI/3Njr9ZXBH0M0gDMHPdjbvT4Y7ssyYCMAa88nueG8TBBFZuLvxYLTzRMtKUOtgkuHEw09xZae/iJcSGbUWJIxcHtLCeSEHKeTC0UGiYs3vQbhvIpB8+H7IECUJEamqyrcqlAWOPZDKpCt6C0+bFXEBmKvPYP+OPfcZGs0YG0XhGWowEGmU2fCYTnbmeDNIZkhO8qKExB0UmGsGqMRHHz1yTYk1DVK0tQiF79mnX0xWufZkoYzScRqLoJ2J9RpAz0qloHNRJFH02tA55jgRyGg70w1d537JmCtXFSGFTEO9fUkTWcitby/weyGLwBTnM57PB9ynsWdOO7Yh1wP4npYmujad6/F5l6B8kX6l65BFIaQ2POaDzBX5WAiRjXfB1Xyf72w8kGXe6S0W2WTnyb2qLFZvvruwcqu25sn9j5JOd/XW+1uPPi2ycVlk+EVWgPxl4x1cubf1EOqgt7A0He6U+QRUcOvhp0GUpL3B7taDMIrX3/tgtLuBmExH23vbj1dvvBsnva1Hd5WxIItxpxOEMTmFixIcNm11T9F8wquA8xARkFuoIDBXWxakkBjYYc3j9GDvM+oaSpsT9BdD/CCCbhePPhvgu6A6r9kI3BkBJAYiBFofhkGW5fqaLt4C+alK2VnsrL2/CoKoKjXdm6qqWXFpH3XtzLKmFcyPQPscTaTVKsMABuU6aNs5LhgQIaBhgdqSOJWVQjEcjyd7eyNs42lGPsJABwUIISvLSldl6NemBkH0IrfWc/usOc4ajUm9liWbUxOXoH6k6/J5l8AUUXQr6gf2Yse2qSQbFM9i49Hdxw8+jfpr0pqqnMKWKFlGSbc7WMZ1+XRk3GVMiP7iGsiccL3A0ABx0sUztKp8xot8Atu0tP6uCJO408NlVZn3l9d7Cyua5jLz7sKy4CEXgefj+bLbXxJxGsQpKBh1MqedkJ4cvmolvaMAhlBKReP5y9zUGrJCXxuGONFe4YCPEsd3pthUVs58zJYrr0Rr5zgPIHHBFRlj13gqNGrPqtTFpABNlKU01NuOD33uW6k3xtbkK+cICpRqU0q5IR782ijcOc4EkCoSJde7Qs7rdLNB5xryj6g0bVDC0MFSFWWVZUWWZc5bRY1KW7fbWVjoLS72B/1ur9PpJElMA77DNI0TzuJaMc+OJI2iu55ldY5zBllT/LlGrQIXzRQb0yHdkC0wRZgMKuZadfrLg/XPibiDFHZ9AXXSGSyu3ATDS7qDpbU7ZT6ZDLdggoSIGBfYd013nlYyiBOEj4dbUZSCOCIQVA/XQ40IIYgCJh2EGK3APmGnhzuPaQomF8hHxgMoGlUVSacnRIjAtn+ZIngS0L2+h2dCN1VF4aFyCqUGsXl+ni92ebtwyPFxDuIHAnq8iQZzHBOQq9D5zQH72W8Vvk5AYapFwGmyszagjOQQJzykugUhc2M53lDCcBlIAEpr4BoUT1we57jqQGEhFU0DzHUlVVlJbKhxgQjiUNKgdccL3UYhtDngBg1zUMMKpEncTdMO/kQhqtk0lsgpetqY29w+TuCChPsR7Ii18jrOt5jjwgCV2O5dfVx4m2LtGeupmsYoNIuy0EBiY+Leohd1kt6ikTk1Fkax0dLNSlFlPgaT832YF855YI2a7G2NdzeDKKamQc+rimwy2tGqitJeEMR4Gs6CKQpqOPSay6gv2NK8GNybT4ZR0oUdY0LIMquyEd7VX75BCgMRoibAJq4nAe6HCgoEOY2D2qLWRFg5Ro0iB60dVBM0lqt3HBvnZzfnBvn8gLRFLSQIuLE1TBgJxjUCBIcHfPn20tKtxcWbC4PVXn+lS+7VnwcSIYDcR8EbFQ/SB0yxMedzsXx7gGIBXkicT6miktgq2AGFzUjwvrbtkOYnQsGiCEE4QPtooUjBUamIQ2oaTPYRgxki1M34o22fFEKiDpUpnHBkMYq4H3iW3vfWrMk5x9njjETHOmUIiW+PLwMXPaMFSVfaujBW+F7PedyGSUAC2KBb+aIbhbiApwMYCFPloOSwKiBzRTYOY9DI1Tjpog4pq0KVRXdhJen0caWqSsZ4d7CcdvpBGFKXhFZx0un0F31GvczQEFqSQxy8qza6M1gOkg4XEROB1QohvYWVTneBWJ5ryQDIQjUxPjaIGiqlxqOJZ+QgopGOVoRBb5GmP+8DqgqvIM3UBhwZ1OdCrzjbobKN4hU0WOfMnjnHC0B+IdMhg4qaOmCTTj7CYQYBuSEzzH0mWNM03544CFQRBbXdk9F2aMNfApRjWVW0xpq7sg2d4zoCOr8pFArEjPqYqE/ZbaSVGjlp2wkC0Qz5RXWDJhxy7sYmOMcTBCpfDRd8uj1F+7LXAhfhStwFRaipX9syr4YsU1B7yRxzHAmQXVQ0aOJpG3A8oFBA+FFXQaGgEuEKAuS8PX3huOh1n1FDGys7lLYr/KWYhgsTdzT+SBpt7XoipCUHOpHwF6JmugfOt4QKHAkc0ShanmTr0ac33v0gdr6sSQ24sYBIWVyFEJCeRstYQx6qjSpJa/CASKObyOwcV1MXOKqdUDnuXoMX4CqnrAz5NjnadBPcS1F0kWxkAq8djsaffHq3yqZf6Edd4dm0n6y/EySpO38q4KukVHjV2a6YTPV4qaESYZvboDnOB5CWoqyMNjTFnnyevy0gNiC1LBSKSpSGgtZHO/zr3QhFWippMOi+PenzVoF0JnXOkfp0BBG8UOMYIkEEkNYPh1m8zMyHGcqk4UamAYtD1FioXWOOOY4CcAKpdVXJXjc9ltQ0dIIKhRuDh4KBfSoUgtyxnHfjwn6pJEA3H4z5JYxTNBQVWpeFDmuv0nZYqkKbjqDpZuBspraTSo9LiUoddWDV1oWRLiFHiOO9yWh7YfVWGCXuEXTWkncbkCjQHVnkeVFkeTbFBmZpZYm0JtujVVWWVYVDi4KPeijuRkBRFo5kWigshDTtaqgNYP+NwOfQjc7JAn2MA/LV+eEOUBMgpzvUBEid2s3Z08Ip17OjiC2a+vrlqua3BEjiyBmeSpI3pTb07QDKoSylKtXTwnIowBukkmDSc3G8rkD+gx/ClBaFlJWEYCRR3Ot1YFmTCLXgy9dFMAPW960IjfWqqiKb3Z6ZY443ADYaIBl+raJ7GRqqT8oSStINsYUO7DeFIg4voA8Kca5sPVE2U1Y9P+ziotsUta13KzvV9XLkp4IhNlNU3UwdcX8t4cL3URxxdixtyPyF0Ed4e2cDn4ERMhr2B1LZWllQRSQurAtCUDHFDimZmlpu8enUbkFdvTyIokDQGirUP0F+YRzJg0XSxiklhPkJuW3zpVJ4CPab5x8K3As2SfTQjZZpVBu9q0luqT67+9nmxuM73XAgfLGwnK7fEWHc3HsaIGJ4ON51tm2Kc1wwIDswk8hAmEUSyDb4OgPlwmiUOJRKP4zFa2ZAo86G6l63132LWlzfGkBfUpcaVa5JdXLnQ2oG2+uavq+IeYOAkdRq2/jY5SS47TVzzHEoyEwrBeYRR282046K1KAu4B2uRa/mnIcBrXZ7YkHDg5Sxuna+CMFM2uDXgZrtTL0nda6pBbEb+AsR2FJ7L//Zv/YfQ4NbqHB8nGuWc87qm83ilGuPO7g5kuxOENx3PsUbEwW6QTovOXgN2Gum8UtuqxYi1mgLGBOZT1AyA+5T59yLaUXMD2/c23wQRKmSRTYe+oxD8RilXPSMoVJNMwZwJcq0iMIwouX4yI02mCJi6GJJG41HoXFT7juozwufjED3kfWrfGLjFBF+eqVh1DTJwxDpSTyxvcJlfJ7n2XQakFMuDxxRdHpMnAG3gyTh4S7mz71xjisGN1C1mdqCnaOV5asOCCyNEpGFRMnk4pUDbSHhIIthiNpiGzLHWWFr5H14lz3a9oZTPytBymly4QW4IYKGhUmppKwqcqWOrAfrcgMOqZd5BvO5MOQlByKYBswtSeDDOjitb0nZvx21uzlOBuJPzl+yE+7XSUozwdH1L6FQeGAd1B8pxIkFDAVN23qKeo4ifgVqA9pBkXjT44xXj5SF2AdQCMzHDu4IXeHEjl/mE1WVbnG8pr/14PPoEnfZ8zjwTrd74IIXzrRodxFZkDAkCT5D1mBmPqhryP2OYImbCA3OhwTe3XpsGR+s3EniOHA+/uhzW0ZKjyrz6caDj26880XEXBsdpz2EGuqhho3BL5g01BANesbFbs4b0XPsgwruR8WxUhdED3cTa6AEpCQPJshgyqtXM0XoC2pQtNTuSE9+PhfcBWZrc2s43BOqHHgq7vfF4kpIE25O26GGl1YSH1gn13rBj2sPEmgnclUlaZD+27E6Dj65zORkdxp347SfCHH46BepTZblg35vbo3PENBz97e8v/3P+aePKdmhPLAhhUETf+R98zM/aW+tNBeePZomFuJYjmLRXGQOgupy9xADMxPYrWj1567wF0Kaf4Xkg8aH1gcDcA0KnhtidIxii/Rvhig1BmMu2tcYIAAgfw09aDIa+d60vNE0CNBDkBUIgWvccoWCuUYr14lyIruO6pfUYD/YqaXxpK2JJdR1zP3liDe+q18P0MRhZRGDPqii7++UBhRzNeGoLJG4ltk4n461lvgWCmj42AEcCHjpHPAs7IWz+/E6EL+mdOA6TQ6pqX0RqSigOPBi92YGpljb0XCHhWlvYYXpyhqlqqIzWI7iDiKZT0cgtdqNNRys3ARlTDpdpPl0vINECaOUiyCK47LIcCoEhewvSVkii5QsbW26vWWcVrKYjvaQOWGUhHGCW57GEUogzwvEJk0TymGKVvNdz0o2/rr8tlIp10osIAGkO2iONX0JbsDZ4d6eKjKRT0J8BThrb0GkaRSniCBd9MZ8ewXwavBUKXUbwzmuOKZ5QR1w5Jf7+mcnpFcWarwzRVHpLnWimOpyL8BVshUI9KDfbYPmOAtMcu8/+//x79wjnVb7YC1Aq9xozjrzfuID+8d+3L67ilooVLE7c0zgwfQHOtCpRO0GA7kAkm28hTjibM/iog+gLsB6szC58ZYivx8869nCWXyXAhFoRhg3PVduCjal4L6xOFS74yROY8NJXDDLiTDHaQDyV5YgikQPXJPUfl6TXIAeNEJCcJJA8/qFm9/Xhr4JdD8xzfaxYIfghdT6ZqhQNx5Awaki5uW2BkUkpkjMhG6hsR+1J1A/pFpi+0bq6bX1dmFwahCyXuBj50mucS+YYuSYIvU+N1zKDeBzCxzT7GCwnuaX/r96ww+up1tI1by4vQjyouEa7nEHSl/ofnGdS0CXZswHpQMXjLsLRhaj7UcIA60DFeNBNB1tgf9BGe1uPVhcuYU7ynwCnpdP9mRVcBGW2SgII6ThdLSLy4wswQXHe5vZZA/PL7MJ4iDCaPPBx3ghMdDpOEq6InjGFBEXRE6Tvy7qZYDFcqvJ+KgFuOZGQ1/hcqix67iGYu9mwNC97gDh9HYkaZl3axUwEh0/SqBUrNObeEhzWfN7LOAWmFK8DvXZ4989x8zBVTQ9ci5zMuN85UBlXBtloiRAJfoFGYaSsyh32gTUqH+tvAhdOqaF9/O/Kqqtob73aTHcehJVIzXaVcOJnpCJqf2NXf617/LPNqFhqKExCrzj5gBYlPOATVQKChB8sRmWAyJFfc2h62lur50VQOQaDtc0+DWmVJp6ij80Wgt26pmQYgffA8lshJPudeugQiHjm3XjfKO14ISDGh672PD9tNOGzXHdAG0uJcSBVv1oDD3VwxztaZR803YYhjRDxQ3AwN8jtPjtAzIKQc1MPVEoXEQTM037pa5BNiGrCfc7gd8VLBasJPpCk0AgqKWtc9cf7bqkaVgF4tQ8EFcNpS2t1xFeLwAl8ysn/7im4w5xHTFF6nq2FtGmqlEz52Of/znu+HRrAnnj2+r5zZ3FM58LPGx7zTVEtYKiKFDmeoOVKh9V+WRx9Y6sSpQt8L8im8RpN+n2tx/fXb31+arKLC0S7U/Hu8vr74BK5tO9OO2V2Zj8L0Yx0gCHw53H2F9Yvgk2iYu1ltl4b+Xme8znRT7uDpZf6GVGJKA3wAuxjyyEvoPeI5XHWFObdAoQrA8BMO0IoeEICCNx2KeAyAlcnGU0W4jSGawx7fhh1IwHJW1CaPqAjq00qPPDkh+fE9w7x6wBogK1QgXjxGv2XCE4uddKq1KJEHU01DCfk2FKDUcyaOLzXLwPQ1F5Hz3yv/kpe7Dtb4/8cU7kBqwOqfX6BHu84/2z3xLegwf8d775gx991fwJP1gaMVGVyo6rMjeFtFJbb3sovv6RuLfJdkb05G7iBUcexYhKLHQTNBusi+DMGUJyfEhNbrPHERtA5CrjRiVaL3d2FL+5qZXruQNThAFuLz0ACKcz+VSfoYYjB4RT+wJ5CnctDE7c6ae5Z47rDuQ5akogDEEYJG5MEYQf4g82iI0EBpSCigKJVCM07Z2vAFVWDgDPh1xBRMfSQkpRWpvRtKiugOH1Qw5ilwqWUDMcnuxPXX90cxlEGhIuba1AX5oV8hgtMgLemEEDKJpDPAhZxBnOg3riyo6gpzVxfMYUifHiS4LQyf7rNti0F0LaDTc+3dw1B1gmkU4XAlL4fLjboFzAwFTtF8XUr23S6RXTPSicwfL6aHcjSbtG04SVIO7WxhTT0dL6u/lkiNgirY2WKzffL/NpmU8SMEWazV2n3YXewioilY13+0s3QBknw50wSsp83OkvdboD1zxpu/1FfLjLhRZUtInwUf0YeU2pQdnccn+cQDqCR1JzI3nGoX/IeOQfgCuavMcPJGY4HNVBBB7KjeadLgN5RQWUWiuxgYniRqp2NO89OhABpBVejKi1QXNcWcDKVFUFMXgbcrPRiwaUpJIodyJCiXlO/rUb1NFwi0ZDzXEQ48z7uV9h/+Rr4je/z771GfvmZ+zDT9k3PsGOv7nHtPHi0AsF6Z+X8U9/k33/Xu09fOhtbP6Z6S/Iv9xdurW9tr69dnOz08mneTAuYH7yXBfGs9Ms/OwJ//4D9vEjv5LeysALDxkp8CKg/YggOtNI2tIp0hnPRprvSe44aCw/jG5lYYBp5DoMZz9kboDXK78AJ3CWCi+ZO/pk+mbqYfOhoqWstLYubC7K1x+QGhCDsixRywVbaBnW6QAmh8eiAuYGINJUFRBEsDqaFAZt6c6mghhe0/gt9hutnwK1IHA+XBwxNyHEEUHrYZ+ugsyPJPmiwXOWY54ImgSMW4a4x90Cwkk3e/5zTBE0DhyYKCNVktwGGX9pOwqae1/GYZ3UtKFoZtrompkyc/yMg/DFSTdOOpPhZph0raXWOBTG8d4m9NDC8s3x3kbSXaytkVXRGyxvPvwUF6TdpQpPiJLFldu0+nM2VUp2+0v4QHDEKOngYsYCj/Hh1qOARjLSejBNmj4FCj/ipLXBV5DRamKOAyScA+lB3EWLVlOLoztJ9BzRpj33CAjNZDyOk5RbzVQV9Bc9EUK14CnELg24Inl4xF14aHvX0eDeVVeVnHvJvgZAblZSQqjeGt6Pql0tS8UDHsbkZLkNdlUg15ZPPqeoRJyBpr0+GBfev/gd7//694PvPWCTjYn6/qdya68Ylllm98rw0R7/6KH/te+zX/4m+/ZnbFJ4aVx3Y0hXezv0zN/6xyLfK7xP7/rj4X/v5je+9WfeEcJEsex0i+XVvTvvPewOssk0nhY++OJIDSsachNsD8W377GvfotlpbfSr9Po2TNfhss1oD28EgA1hOmlNcMCvxvwfsAWIt4LWCdgkWstbK97E3AdvhyWwrFFak4Rbk1XKSWKNkLa6+a4joBFhkkvyjJNkzOhia5b2e5UBsI5UdQXPHV9x+B21vMWQj8WLGA0rLAfcghq00d8EDgOfS8WfspxDaP+aO6rmrgmBBUKYUpPtpUbtrgckcATkYEepvWWa5oiQ8SUvBaiHrXPFOvaCThRxTMp6HjIEYGLkShT7eUWNjMvJ9sBNd9RN3rSG1CzndVxpyvCTlVMZJmD7dE6ft1+VWQgiLA2RTaejnepcIbRwvIa/ubTYT4ZUuFEHTcM0s5AG+fcqNMLo85o95FRFZ7T6S+FUdzE4SDcsQ8ih5Qj8ucCn4Ii7RQBEoz4Il1JXdUQFCQjdhxv9MF7y7yI49iUla+rsL8oOl0IlOOKuAQ34nJrtMJ/PI8y1j2c3vFa4BrYVKV1GIZnkVdzXDKQlchVEqa3IzuNNVUhOQr580xRaXIYEdEAHtSd2sC3HNAopfJ+49v+3/y7wa9/B/VnY3eH3td+0/vkE+/RI+/ePe/jj2nb2TGVVkwUkj3Z879xl/+z3+S//CF7vEM10zAAy/R/4zsMl3nf+96Xx99Y/HP9+19qJwwhqRmrg8AsLo3e/dz9wcIkyyNUXnJd7slRaaVfi0ry793nX/0mjyPvzmp9PQZKIG11TU6GS0vjsRZCDusbcloVAqbeVd9PKIW4kVQ8mQlKqZwmONBAKRi19jT9meOawDrPgshjWOTI1XLbEydF4+Zmr6L5y5YauKmlEAUZjwYp7LsqDWQ1EdRZDI54qOFwd5EkB86lYkMlabSi3m+hrMkbTj/gqBrhUSTw7kbYoZgTrQR/wtubeTA09zmbDo3RtBqrCMIoucjaD7gSeCvI8kSTF58FYWtZ+EwgwcGitCGnNqC/WhtYUs/SUExq5SdvQ1zJMkk64FpFPsF+MR11Bsu9hRWEqArc1/IgcgWVeJ0FEXfTk/FOWZYURG2FNMT0kDTGRUhTaEek8oH5Li8AkUEMQRCxixgG+z63HOPmUqq9vR0oh2o86plyYf0WW1hyHcfkagm3uT38JZaJhEfK0yDRoyW+VDrPi/7cjci1ACTNGBuGNKKlDbq+QKkpJuVkbxqlcWchDYJnLakFrdVBQz4O0se3GaAyOxPvF36d/8o3WDUp660t78FD78mTKB/dlg8W1S6umfL+hHfHop/xLqr7Xr8vP/9u9e5NaD/BYLWQliyNvLzyrFT17/x29N1v/7n85z/5mz+ye/OVCwGgfr71ZOXhvVu7O4vZtENjZ0RnIAYdkX7uhviLf0rfWW2vfAqpvd2xp42/MqibQZMzDhg/WvdB24msue8tRoz648463rAjTsk7B8Vu3S+iEqgIzdniNYJy/vWQo1F0KnfZT1GZercypaF27o4AYWtar+gXG6TnZI0K0Ce5gcDT4DU8BAwSdJDqRYcJPtgkDTt2+xBjvwBTnOxBjFumGKcnisNJ0NDEiWtTxSsHIfWdG60ZE+BnUtICStQPxVgzkAv0y/X2anAyqD+pdQBCVkzzbITSiCcsrd3hLbFr56LTPj7HNfW5o/0dd9F++OHAu3Drq6gkgJvxXvzBb1lVSRzhYkgMWCPUM7VFZ/n2zrbMpneSYGFtjS+veYzjq2EOoTrI0Q79pWGLCOMgi2EcBCEe0r7g1cBLsrxYGJAjyTmuOiABZYn6KA3/b4OuKVDgUFiyYZZPStDEtJccJIVgiihNNCnwAiurMwVjiW9NS6+SNFUlK/1v36O2wJraAr/v3b8f6PJz5SdfmX74U6NfXta7UEEFS5+E64+jW4/Cm5vhjc3gxqPl9zdv3ajWluTyIGJhzOOExxGPx/lO+Fvf+D3f+sd/9gsf/v2/8Xvy/uvWoAKM8VHJ3XyyurOx/OTROnThcrS0Fq/+T35G//4feqY5C+l9+sT/7j3/ew8Y9r/8Tv1vfGA+uNOenU0g9hLGWFqYZIga9TsLmrlyfqavaXbSbmkaQeM4xVkwijkuH8jWCorL89up/afOVSrUut4BT/S8Gyn1rjbhp4djLDXYBvaJ2tCgRvo9Ci6TKaKsjpXJFDWrgiamnGkFYs6iKFZKYnOrPDWTRRzNwy1uKglKmhAclJF6gH1oNGqWY4h9cKHj9lDmke6MM0QJEaOpToEAhwP3Q/QqRctM37t3v5pOP7/YWVoc8LXbzMWw+SBqU4Tm0Kq2CrQSWUBD/KNUhM6b92tBbYpF2esizd5Sm3qdAHGYZgWE53oPPCWZr2sl9XR3ioPuUick7/HtWaCUClWnCAr37WtThEa4t+n9i9/hD7f9UnpS+zn4ovIrGIytrfrDb3rb2+/nH/2JnX/0XnVvRW2FNSm9gzCeP+aDkVjYDRYfxXe+v/bDP//f/9N50WEeC1iQ8CSvJl/55jf/x1/938X/wZ1//Bd+XIVHGheLunCRJ9/87S8/uPvOSrQCpviX/rT6yS+TCpsW3oefst/62L+3ybaGns0KbzjyV5Zu3Qz+2p/XyRuI6GVCWy9TdlsamOGFkCW86Wtuz54TnJ2mlg4ggK0KX9lbNcdVgbF1WZVgJ1EArXU2Y2asG0E4lDZg3noqZkRImnGKJco9czNLQLfOvcQ4mNobSqKJoHqDyO9w8jWotO10OihL2CWD4WgQ4oPo1bS8ihvLxYgjAsgYEDIaNkw1NMqn5skXBpA7EFdEr6oU8xmi0DI8NwEQ0cLeaDiSVbWYBAnqkL0Fn1P3IimlBhRn+joEuU8EY6RpNPgqnKRHvQJ0cU0jI12X9xxXG8hr1DRAjyDPbdB1hJNw1I+82nhhhxrQX2hWcSMyjBsWMiPq8YKAsvy173n/9T8V377LtnftaDOfbk3LzT19/7H30Ufed7/njcc/tfvf/Y8e/5dfKD/pmwmnsUMvAqonqcsFM1yXTz6Xjvv/Zpr9O/Xq+lYlxXgalqbqJ6N/5/E//oM7/+rX/v2f2LrTh9i1d74WuCoMdZHHm4/XOyLtis7v/4oFC/wnX/P/m18Sv/Yddm/Dnw4r+81ve1//unf/fr12Y+J3xrn/4x9Q08WsoRl0ReuEOQcioIld12F4AUYPb8BrGhtRVhUMBL24OTfH1URVSdAAaiJ69dqkx4Wp69zQ0IjYLV/Xhl42LqFNEWrROk+PI2lRapYi0RXU1YtE7/X7oIDTyQSMsJsmSHpwKCWL4faTspjESXdx5VYQxaiZvSqSUE4gbdT1jNecG4imkcahqZrYiL1yHkXNGonP4ePvfndza/tmN14FWXzvAxYn7Yl94FFKSatp7AD4sdUa6iROe7Tun0N73fOgVytTFuXCYL6OxXXANCuga1A7elWOXwNobWRJNSsaQeeM8wvf6ob7yCiKUNFqg94OPNn1/st/JL5/z6vv3fN+5xtelpEmo5HsNfNsZMqfHv53f2r773bqor3hTdA3Vv+f//Vf2u16OmDQlVmWShXe9jf+wl/7B6Ol+Bf+8h/bXT5ei9/9T2/9xld/91K4uJ7cCLlP64kCxniTCc2n+ehjVPQRVeux+oMPvJ/4iSRhf/r3mX/zx2wcHpGRniOgrZvBSPivbV2Q00RbGi9g3u0UsnbR8XOGQ5dl0et1yWJc4zJ/fQFZMsZkeRlHIfR2G3oWaMZFgCnSvGbI6GzgotsUUWh1TS58sHEfNJGnAS391DTIIwayKnnj/r6uOeNgsVuP74Zh0l+64ZbCC104yhczWvnOFSLImttnFnSzzIc7j5WscDFOGY23WVyGC7RSuJfGHZ7uA/EQUFWDmiklmnsatXV65DnnpSePdnezLEfloMu8YGnVFy+JlKtl1rgRTwPHBTm2iLXCg3zXsnhobGm8plTgFvM2xesBbaiViIrg6YRzliErnU8KLU0QCn7YoDAaguFGcSEV2qC3A9+55//qt3h574n3y78SVNM71YMb8smd6v6Xs+/85PjXfmbn7/3+8a/GnmyvPgJYlv/Yz/3mj3xz2Bnmyq/Nigh76v3v737wC7/163/+9332peXj0rdKBvc+eTdiUUd0amWJID554n34Te8b3wg2H6/KzR+efvj7xl+d8t5o6lEjZJh8tBnm0ruzUl8uWYS6Bq0t3JoWQ0kr2xaWvMeFnJajSIJLEDVIPko6KgJVJUn7IwqHavk5Zhm1V5YSNj8MIUNnlntEQF3vM57YDWi6SXvisrHPFGm83bkzxYYmkkNwbUGVF0ETwYVo4rD2fZ6kaVmWOAb7QVRAm6zVw61HcdwdrN4Mo0SIUFXldLQdpz08anvjnggiWeSjncdlPimzCWhikQ0nw+0gTMDlsJON96AW3MTonXy6V+bTKOngK0/5hdrZNGfXqKpK/pNcjF9OumIynmY5KgbdgAcLS804xYOgG+g+3NzUHlxLgjXYcIAcoZMvPRY8VSoVx/HbZlOvKyBLEGkSoms68BQG26NqGguiIIhomtrLggu6jMucr9K3S6o/ecy+/jFT9x6Bft2qHv7PHvyf/tjeP/0D41/9sezrXyw/WtZ7nCzIMSFl+NnD27/63fc+Gd//ifemi8mXPpqOb/T+9Z/8AXv8Li3UtT/7+F3PBulE8k/uet/8lvfxR729R1+afuf3jv7Vn9z7h390759+ofg4NfmD6E62OfGyzCSde5POpPDfu1Gnr5xmfe5ADWyi7VASvyXjwvxUMNjgfkDLnZ3NyLLjw2l8ygXtVnOhw7kmvzpAaUSuKaW4G/f2soE+MaABS0OObMBRusGlyefLONCmeM5MEYnrRoeQTxwcLoSsE8IqNjSRxUlSVZXRqmHoxLoYq4rMLbi3FIPeUWObzbOxVjLtDqqyyCa7iC1+ycPiYHm48wSXIaEFF6u33ldVPtnb7vYX097CcPuRCKNufymfDoMwxnbKT0RkkFo0SNJtZN7xxMMSrsiyyTTzrR2EIuj0/Fe6bwSokbLRGgihqXLGOE/fh4xZdF3VNAf8uhKLtw0oEsbQquKQpjboegF1Ky1pjj80qyCXY234QSAFwCffQqa4OfS+9RmrptL77F5fjX/f+Fd7NjtlEpivfHn3J3+oSsN7P/UD3//d78hY7Kwmm19YzTvH64VY36zSoi67JKPlXhx9+Cj46O6N4Sd/YPTVPzb+Z39o/C9/bPJby3oHXBbKfE1t3Cnvb4Tre1XojUY27Twsuk/22Bdv2c4lkUVawVZBmXqdgFY8o3ZEQU7pSHWS1r404N2MeqH8pt2BalFzsnhVUNNMduQbzZQgMTqDjEOVpnLjIkATUauBiKI+c6kS+hwuiCma2suVySpV0Bp4JmFeP6J1ixXVqECfYvAeWRXNZGdEgOJAfrinCATVE0GIONnaTke7IgyT7mBv+xEtKcO4LLPF1duI+Xh3ozdY1lrhG3qLa+CJeNHi2m18XZGNQRNBKLPxMErSMEpO84lN9A5Be/45aClLWnaiBlPkQcDT7gsXIuWpadJoS5OgaUg/DfsnQHJqLkJUWl5+Nk47YkFy2gbNcbXha40MpcVk24DrBaPrfJJXRRWgykQrXB4CpADoCOpGb5vJRFH/3gO2Zzre5oYpqjW1+X71WXvupCg+ePdv/+wf//CPfunjn7idd6kDWAesjI8nXb71fur//is/9Z/8vR/9J9/6w9/8nT/6z//Oew++/Yd3f/Fndv7+F97LPvmPfu/oD35+/bc/DfKyuZ57dlVv/67sdwo/+qy+4e3u1oOFLdm9v8V+4M4lkEVqUJQ2N14ivEVa05ZcEMPAOBvztIp+OaAouMXAEBuQRWNrkvzTWKY5LhBgIw1TdBWO0+ZajQda8owz0bTUXsC8jqvPnP7JZ4XneIbjJ0RVngN9xUlAH98O6bO50pOKSGKX+4uB3+GeVsrNG/LCKHbjC8s4jmEmDyQNkVfcr6qS5gS7B2lVgRSCVA63Hwdh1JR1xDGfjkAIQXNxBEPk3mnBL4WIcCtKJWKjpER03EwR9/gLQdzpDBaX0m6fB2Fd5hRXF+E2ZUCQtdKyxGa0osGUbrOWVm0JQupwPygrzb30DHoMfqAJ57gOQC43xaz5vX5w9pmR73w3YONQoES43oRZUY4XhtvL3uqAFgP1vvSlnKdPopunL9idr/7mv/ezf9d04rJzwnGCPSn+zM/f/10/96/797dWf/uTW//y17/05Jt/YviPfjz5tP7zf+jn/o9/9tGXVlc3q0DSOJmnwJsW9fDf2/jbf3LnF/zRyPvqr9rR+Dv3/P/iH4pvfeaPpp7SsAuNAjtf4A2VtoVz1puSu8RWtmZHvCgyvk9WKgxRMCpJ8xqvqwa4dqCqxlnllrVeZVClqSGiXcGox5X6VmdHVD3+1/7afyz3Z7S4eOHTHRehX/e/ie3xY417aW6G0aU0o6LqBmKl103iCEjiRCqFQoF9PB8cTtB6Ai+2NKBoV0Uuq4zYu6HGQtBB0Ckly2yyt7z2DuOiLKa11UU2gSnqL67jAhpzKTj4FihjlHbwXWU+0UririBK0u7iRbZY+JxPp1OjTYfVvlFiYbmZvAKj6HxuK0SMjCcxWxxqJBsijJiHUSeMwRSf73qmS2vjnHYjYXFGvHoJmTmuEFDekPvIa9escB2z1PdpUlmlAxr9cfhUwapSNJjjuqbAa/Gvv8cebjOvKLy7n71b3v2R7ENaHv504ONMfuVLD949oXuEhQc7/8bf/IfpZ4+wj6hUqwvf//N//Jd+9n/w4R//wfc/fPzT/9v/9of/P7+S3N8IRlPmVh85iMAz+Arjs/t83Tx84q2s7qj0q9/iv/h1/p37Ps0zhDq05EmX05Kr7V1nC9iukSLf2oloHWu3J2YP3A0iUjQQi3qhT2Bt57hYUMUeBptGh51F5RZmvVnTuQ+aGPFYuGbv9uRMgP/lv/K/zstCgne4FQapBD9bPoTmVYDUEF9scOTYExcCWQM7K8tpUQR+3UsTUKOqKmER8XRwxAAVKVylpM881KteeDYOGOdx0sE+rgF7CqMEG1hVnHS7/aWkO0AYaBWiN1haSzr9KKbZKvgIZB/2wzilRRGp1zfGi/C6/sIKv9gF0/AVk9EISRt6lleFv7hqIRZaGSOpx9nSsn6uwRQcEd8bkBWNqX+cKOBhiY1ryd0kMoX6Ky0sq+tOac/OcWVBZQ5/GsXTBF0n4JuMMrJA/Y2DLB6mSfy8LGnJ9xkaxn0RgHJ9vON99dtsd+x7v/ONaG/jJ6a/+UHx/dOnge/52XvrH//oTWpVOz5kGlruL25MQ0+oGytf/w9++rd+5is/8iv3fvo/+YX+r3598qV3vv9nf//uT/3o0rfvB+Npe88BRLV8t/xsIvr3xa16OKIW0+GeKartPPide9HXvs8+eexvDknYF7rEF88cpanBFJG8fbdI7owLFQhibYksQp877vE2lYErB5c5Smmq2J56giwAc57rurJ1P6KVx2ewUuN/e2NXFxOjKr+uUZpouDkjqUVcIayIc9C020N9I4yKGy06iMNDSx5IG+A6f11XcSUrpTyfpUkSBEFZVkLwMIqI4qDmRH5t2rFZ9PD2GS+iYanPRpU8va7lr+4YP/ts9qULGjShB0MuAkiIx/fvYyfWZTTdC774wx4jPzguicgNMVILn8ZFSKMYaR6VY8yv0BNN8j797qqixV2iiBx/Hnr9HFcFyFRa3Qe5SSuUXIehitZ6X//Y18Zb7IIK1GADCpXGvQxVod5i94UWHoh0WUmg0yEHd23o24Fx7v3cr/B/+Q2mH27Uv/RLN7P7f/HR//ndipTGKVH7/vhHP/iV/+W//e0fWtJe2+wXV/bmk3L10fg3fu+N+k0WKZqUN+4Nu7u56ab3fmD18994/If+318vO+I7P7IWrK4tf+v+rV/+sPvxQ59G+ByOHbH0d9b+3X81+AN1EFE2x7E36Hv9gb+06C0teZ10fcn7kc/VP/27zO0Vqk6cCaAgIX67lZ7ouiv8BSjXma99IG2cEpBKkRIAZj3GbzEgYMisLC+QUWey1o629Z5zHbgU8UHYdu/OFPyPHz7x3egh8lZT1yB24C90ArUcN/I34CwSNLEiBFGk8oZ/NPPlYKMXUo26U4n30Jz/pte5qirwISGE40NIW/AhajRzZIh4pmObbtCmQ/Ooq45Ghqg3GclIX263Hz+k+cxlkeSj8P0fAD+mFCInOJQmNLwfaSKES1yH9kmHADe4/w4+jeuSUgMiEFAuh3L3Oa4EIBLa0EAl4v1XnykWlffzv8q++k2Och8IbHXAvdWe+mBl8iNfYDdvpVT23ZUQZ4gx6pAoKm45TFRL3yIxBpP+B7/G/sGv83Jjz/u1X/f3dn5m5x/82a2/c+gqLCdAzXnxQ1/8xv/0z/zyT3Q1smBc/5H/x2+s/ZN/FZb66/+rP/cv/sjNH/jOsObiex/0LPc//9EIvPC3fuqdMj6MrNd1nKl0Kk0U/O5/+eBLf+sfdjf2GHL6TZjw3ifx+9/o/uiT8NbjaH1XLHkcMhF4Ueh94QveBx+ggry2UP/UD5k//KM06+X0agxCVWi7QzJVL5MvtqshU0QWvRr1f61VRIpg7it3dgEZm05zEPooOi1TxKPAFMeKnH12AwayODP+tp/Bn0wmjpzUxphKyaIi6oH92iOH1dbzpVZ+TT4FhGsUBXFMAjATcBvU1EJIN7WMuaFzDV0ER0K1CLt4etNYSIFGwSCANRIr4oFPM1eaCBDxJDTNls9CaQeHsKBPg1CK9vcPAZKbbneF7TWXHQC9me4jFntyIIZPd9z30xgcShViigipJ7s71NmcZwOV87WbLE7xZiRnQxCbdsTmCSeArT1aCVvROjG0SMzTBGxSY46rA2ProihDokuzVaUk+X5aRKim+AagQPy/fpH/4m8x82gD1U2v3/doOLKvpTbKdLrix3/A/0M/XH/lPctpWY92ID8ULtQDXqS092jHX+jVfSooz3D9xBkJ9avf8v9vf1/U06n367/hbWz8YPat/8X9/32w3/53VkDuffo///f/v3/hK0zbn/7P/+Xv+S/+OSMN73lJ5IPqMfaP/7O/+OGPr/3Z/+obn/u//J3s9/7Y3T/4Ax9+kN79PZ9/MbPrOs3Nv/1f/fZ7//nPtSHHBF76KLj1r/u/+1/3fs+D+F2zvPjwJ7806Cz3gz5edWu5/nd/2v74F11TxUmzG6kKFTyszFTX/YANIn61OlyQRFlWIOXjKOIoIY19mWvzGUPt+dNpdiZMETRxqsxY1dJ6/ZAtgRfMHlPkf+Nv/A2iK4gbGJwQcRilcZzGSTdJIuevL4L6Zkx7VoECGmzkHreppIGX0TA7N2lXaZVLVVal0RrCDRHH03xGTWVxnERR7AbtUuMadUo79zc09YQa2IhfEaWi+DQ1aUp5PLnKM3Aujtqn7xf5hB778honT1F7sixA1Kh9rg16HZSS2XivWTSvDToOKLauDDe8EAQZCWGRSG7QIba2ixlJI7WU+OaqA8YNOpx2wjAJIhrYD7aIAPe8EwJxb0bU6mbEo2PqlJb0Te7/XMNcEZCF07od2DFLuYaIoRbomAXw5jE0Untf/ZA93GHeV7/qfevb3ne+633ve7Qi8HSKahkK/ZM9/q++K37xt/mTPSZpAIWJozAOqb60NfL+m1/if/sX+S/8uvgXv+1/41P2YNvLJXVvVqhsujg0EbgGcj2cev/pfxvIaen9zjfYg/ugif/hg/808lR7+uww+qHP//O/9IfHXUrh2w+zO7/1GasqpB8NDgDq+p1PRn4n/fLPf43v7IUPN9Z+7dtf/LXPNv6t3z+kha5acG0/+Nbun/rf/L2bf/9XGtV3AuClfTv5cvHdnx7+0pfzb0/Che9+6Z1dXZam4L7IS/4b3+Hfuef30nbw4nFzGdGCjFWGWmggJ4OARn1dLUlBbKEEyIrQdFCnzaHOEUoNIC7Z5zp9JtAs1k9z8E6ZH1CtoImVc/nZD2j5qjfq2IsH/yt/5T8iiaTuYiIapAJ8D8SRFjMMqY0K8Y7DIA7DNAzBGmk6t3N7FnByhY0bwYGKssJDINI+uCGtb4PKkPB98DowMXoO2BtzC6LjldPRrtESCV1kI5rFsU/+qP2wpjYGPJayocx2N+7jMOn08ZrRzhNcCh6Ld9J1VFpciyPlEnboCUpVRMWe9XfDrIGJ4g9pQ/cHfx2N8r0yn9ByL0mn6falq/f/4ytw+dMrX8g1dxU9Dm9xCQCORpshLo00bDliw4DdU+rxJCuLcgXcW/BwYSVIUurMdwyveeZpgIeA5eNZlGoueng/KRljIHGOoM9xNQC5Qf5B95yJYJwVIMqZIg8OqPs2CqE9cRhQMD594v3KN/k482h+hsq+UHy0Um5YqIjdif/okb+z7U2mnqxkZe9ui699LL5zX2wMcb2/N/V+4TfE135H6gdPvMmkmsqtXfvRE/G174tf+y775l1294n/aNvfHntK+/30XKZBXCT+4W/wb3zieQ8fet/+zuez7/0PH/+tJTNsz50dbCf9xf/wj3/8w2ug2IOx+pFfvb9wf6eOQr+Srd70fXPn1sLdTSnqza+88+SH7jz6sffv/Vs/+fD9QZ7sJ7Gtf+Ab23/k//APln7zu5THpwbz6lW1/WOTrw//1A9u9ZNp7o9lIa36/7P3HoB5JOXd+Pb2dvUuN8m92+fz9fP1fsfBAQFCCRBI4Q8fJCEE0kj5vhAISWiBEEIg9IPjer/zuffeJBdJVpfeV2/dvjv/59ldy7It23KRLPven9avd2dnZ2dmZ+b5zTMzz0BkMjmu5TiS2qoSIqKWwH9ibPDWZXrmi6kozyiTaZeLsQNEAwgHP5txcArbc2jOfTXKCEyqZuJtB9qybGCJnuy9pO8AJVazcc/JuMB6JTZwn1RAy9texPxBWDxwBJfCnWogLyTJmzYChIy4AscpnmVs07J0z86BpWtopBBLNs2zrCLJshJGJRnknjfTEziib+cFAO7A4eBNwM8iiXI5HANSBWRRlMNQFTKpPjWXgVdxHA80C/xrajaXHoCHJDliGqq/ER/4TA9054b6gQ9CrHQtD5QLwoHHIQ5ALkUljNYWkz35oUHgSbwg5bMpOHLppO2YhpZPD/ZAHHheVPNZCNNQ8/AiORSBQArZFByGrkI1zWeTQ4PdkEYIAS4xhzxg1iBBhgOqLmoQA6aIq5jhAJqLRBYHlzmeE2RBlIAKD2WyBVWvCCuQNqGkghVOsZJ46YCwoLx6qmHo5HjtDK6gQ5oICDwVcTUA6h1OkZ5MIgDKPBYwmoZoQasI7WJww3OHuz7wnFCZAvXsRnZ/B0uyWerQwUqj54M9/70kv22G2tqstUStDLQdalonfQPUYJJKJUleVU32eEba2862dDHHehk3naW2b6c6Oqj+fqqvn+ofoDJpK69nc6QrxbX08PvamcPdjMiRhsoLpBGTCZBXv3yLG8q4qHbNZO5NPj+/sOfSLeOcCSJL+x5cnKyLQ2axjmvIQtvSxuM3z4lQktLeQ7tu380LN3z6wX13zTl8Y9P+O2YeXDW75aYZbbPLTtJEiqrv1O74p2cSu1qD68sE3jGmhdTOx2NKWLUctLZYsHQLR2ak7kEup1INlUQWA89jA7FwLA+zEZeRohC/KosItNs41oeDfV4bjhOxfMMXOEIF8sdLl3d46btq68HVC9qyLVy7gTrFi8x+v7bDlzVdCoiUyFC4SN9znGxg/+pLX4SCCJTC16Mi00CugWkHFgiFEqfWihLqBRnW06E5tOPSts1SruwRQbgFfmhWsBw0T8Pjwi0Op6Z7nCV4jw8cejaB3oVjZcAqwWshk4TAtXyW41ENmR0a8DSIFkTI1FUgYxAgPAUUEOIH9C6T6gf6qYQTvcdbgWKq+bQgKYaeB/oYipRkhvpFSc5nkvAF4NWWoUF1G+w5xgkipA8YqkdgRSCLoUgilx4EeqeE4/6YNcQu2dshCFIoVgKcFYmpJBtaQZQU4HxwF/ifg507y7HQMjbBw8sO5ItQZpAxQqbxkFeSAs9yooiJAnJMM7lMRlX1OPBG22RLK+hzjKFfAuDt8Nng00G++5/y9PwvYjLDa24M04TqNKlaCyhRPEMLLPQGaSjwKKhw8AEbOELRvs4D4gtlD5zX7qVf3c5YPf3Ujh10Ib8kv+PmzOqYk6uy+hr1tma1ZWFh52z1gGTn05Zk5Ew6maR7e6nubqJqusvhjMZcjjp+nNL1KemDWZ0h2RyVTFF9fVRXN9XeQXX3OAUtx4S7M3xTvRu/SFuBkwIvbmHzKiGdnTG+cOvAq9U6dmKh5SKxqFNeZjXWFRbOlI5e6iJo2jCFsorWxTUux1gCm6wOixXVi57aUbpxL5ctuInYmk+s2rO4PB1lMzFBlzmbo89cE/2O7+8of2VjcHFZEW7rdRc1qAuosqrBSCzX11ui2ZbhGJQr9qeEPceY5jo3iqbSxgrNpXKWizYUPYXixQrxKw+/TqF0BtHrKwF8Gc2B7CWmbeu6YUBltFGxgn24Il2cUNCWicsD4KNcdCGzUZvoGkATHdzBD6T1pF19xX7pi18ITkcASx6WPRYIkmkauq5DjuDgMw4mSyElFFIUXGzLcp4VRhoKL+8pEYE4YnH2NFoYShDeSehqzrEtJRwDhmnoqo4WsxkgiCBu4DwaLwN25Q3YUibyPPgOHFwCIxTlEBIz24wkypVIorejJRovtwwVqlIuk0yUVUM1MTTcBCWT6gMyZ5mGHI5B/G3bjpdWQ1RAyEXiZRCkms+GY6VqfigcLwtF4p7hcRfeBJSxtKoRXpIe7DK1gmmoUigaCsch2hBnNJGNukNvyhbOSsTZmfCfN14O8aUxb+QQEF/ICwgNdXoegEtmM2lV1cIcIxObK6scJ6ZYxFUNqCxAvbx2H3e0m5ytPvaVvPJuQY/JM4Nl4lJNRzdMTTcOdNj/8Zxg5zV61056YEB09U93fk0ipv8spEggVtjJV5s9C/O77kq91KS22BQ95IZszUIN4tGjQASpZJLKZm9LvvpHXf92T+qFBbmd5UYf5TgZV3ING3lkbx8VidrxkuoSMq3aD/uqxJq9bKZA91WIPTMo+j66/eHpG39/1Vt/dOfaD96w8d3LNj06r3du/fyfrgl8XwLCOWvbQ/PsE5soZjm7v6lqwZYerrvXmFa/54EF6fIRExJHwy3fep3vTwYXlxXQPnJzF+xbmOB5+KTZxmkdyYHSXIFTHVWgRU0TNhxgEhFSNzYbOiCPCp5dugjPSB5PnJz16EKBqUDW6BFHlIveoBXAG6YzLUtTdejCecNZKHi8h4oYV9CmaQLXAcZzcaXMdqkhw0lbRLOJ6a3cDfO0iOQp8DCpMDpTBEDi/XIJAJoLRdAAeEbPQEKgcHBcimYkCechogrR7/OcoEeQ2DPTS1y3kB2Cm3IoCpfJng5BkoGRAgGMl1XFSivD0VIIiuV43AVaVwUIXVKAQRZyQ5FYGbA0EFWCFHIdK5ceBJ6nFrLgCC+Kl1XnM2l4Fi4dy0yU10YTwAIT+fQgL0jhWAmEAHRWDsWAVsJLPdVjCsKEZyEoYK6OY8M3BwZpqHldzYeipbHSKo8mEuCIDo6245AzAgmiDdISEglEFtemiArDQWQlIMuYB0EOBMUHUq3nc/mCCu4xhmLipcAU8X4RRZwBKBhQzybbAPQwIFZeZxCHxkBK+ebEoPbrFr/ugPzDVxTacZm2Nqa9o8QY+KfDnwu7WvDkCUCq/IOhSKXVvzy35dahN6fpRxjiWjRPq2o429dcOPiOwScjboGnnFI7NVNruSmz9r7kc9dnNuTZcJdUTzU0sCXx5jrSVHv5h2snBvB5t7cyfWkqY2VyBiXPNah5nB6THY4FaU8YaBapso6hOU9tDh64BLC6eejh5fkIz1luLKmFk3lpKF+hC9Fdh+zZzZ3XNasSbXPDLdYZICTCKDWrdwWXlxUuz7/x5fcmJdxxCg6ed2obunWdz2aljKmxNEsT8WA7FDZqahVkTPDU2QBCN2ehYeCIwF6o2TAoSQXLTZpOznLhAJGHnOyCghhP+LUGDzSdgdIZo8fiH9RHjzSCJHVBQIOUBgGNGgz/SUiJfzbhbcoVe/E4A1IFKbMsb0ULd2G9eswRQjkUyVhO3qZY6D9zlMwwEQ6n1ULRnZxZdVam6AO+MJZGJD9+AfU04f7gpicqEOAUEMTgqbMByk0+k0Q9HGRTagA4VKykEh6zTF0JR4F1+cPELMtbhm5bBhA7UQoVcmkgf6FoCdQScIdACtkk7siihNTcEHGcaEkFywmFTMojoDSwTEmOAINjOD6fTYlySAnH85lBTpRFJZxJ9gIlBaqn5jMQd9PQ4O1ANIEdenvAKDgPxNBxlqEXArBD3IgZCaKvUMQPDXGEu+DfW8KMccYxOt+E+Bm5AI9A3c3m88A0yyWeCYVpUYJsDW4XUcQwsPDQqqZLIs5knYRNBkQKqronoYIDrgYyzFPr+Td2clBFqKNHmQMHywrdH+3+bo3VGzx2TgjEqjF7luW2LsltqzG7bht6867US1H39G0/gFmG3HyHNOWw3ETV1rrxEnBcNMO9eq3O9QxRLccZm4DAKIiSWVqe5Lhg1YKsOwtfa73vy08BdfZdLgm2HQ2XpRpKp+3pe/Crry3/8doFP1kT3XEA2iYunatrHag5mnLj8cEKKfB/Kmo7crd++w1W0/XqMspxWPNyrs7OL57z4rtmBhceGMYtK08xrJvLyUOa7hCHo2WJY5vqXGX0CJ4E+FYdIrB0+CL3Q8NljFDK4cebcTGJmOKowPbCm27kCWGMLnIX7wIklY1qDQe3RAtYI7h5Tcw4Ny3wLpzM7+AGtfBy79XoOimbtIsEgZ6t5fA85vWFJgtoYt50syYBuhATmAjPyBwtsrS3pCPwM9lwHqY4jOHiOOLA4nihKbMs03VteAYIVjReLsghb3yZWIYGmS9KCrwEBBH0jYCNKqEYMDJ4hSDJghQCIgnFD4gdzbDhaCm0BNjSCZISjnk2HS1JiYB/eItpYPMKr4BfHBHmRagx4BFObFOPJMrBO1QoqEdQiCOJMkGQ4FwQJYgJBAt/pokbTENoEFvHsqDgYxZgDkCoEBmZ4wU4vMqJmYB1EcM8nSliFcWhOjuTzRm2XRsWKSCgogIVOvBRRBEngEUHOk7QVT1Rrnz3yYxUjvrNWnZbC5M21EFjUM0nlZLUytjGmc7BSE7DqYtjhuJq9UZniT3Eeh3vUZHky1qUJsskVFWVSQslEVJTCtwiuHt1QRbIur0sIYzqaOm0zPJ2afmQ/83nbu296avPCn0DnsfLgPihzqqjyca1B6K7DkFfJHCF4mYYQldfYs/RyvJpO5aVj5rvcw9mC0Tf8/Di7JwpZUd6+fTpJP5SoM+dsfWupuDCA+QAMOZ4SQbY80BvqWY7ET4Slbi5U3Cnn3PDdAiQRY6hlQtniuAZRIrAoMyWWQZ+PQ3JVQOIK7JFTzTjnpgea/SlNAgh3AHK44zgE74yiiXUelxm+oYhAodCm8q48gZf5OIqHJSD3m14L5z5r0aXq6KNOxM4wohz0DxSDmm4sERADuRtLKhQSsM8ljR/M5LJnBdjZYqXBx7nQ3WgHAF+x3tLgKFsA0EUpRDu2oy5Dv4IgwtlJJ948SI+gpSRYXgeyJ4Mt3AWPXF5XgR/8MXgy/m8EMALEtBKXBbA8iJuoCxCF5GDE9xlBiKgYE3ybgE15IHzeXTQp6Qu2s12oZZBaEAEsSh7q8zgLgYrKvCLZJQG0YSL0bCP5n1hKP7w+eEErrCqYDXE/3ChC1BN28kXCg4hNREJTU0qIQjRj20RRZwGKEW2ZXPQ2E96BgTl/3A3/dsNbErL92p9qqtKDYVZ9xxhV9DtN0+vN0PhA0cDr5cDIPpiJNfJ1/Y5UUo39LKawRw3pcpNhCHT0APEBxVeuKDNe2ByIypTqSzdOcCBiC/YxlAqClEHssg57uKfbazZ3BIYSrkcgP5HuL1X7h8Krs+Au3TJjuVVzmhGv1MlEi6Xnl0R60o1vbqP0c+/L8vYIQwMHbt/ed6z9TgSLEsMXezurKZdqUIqn1pFljefX6douyiAgfQB1bsInuc34CB1gGtiux44X2WAaGNCPDUGEkccA2RwtwzIU6SMFnA4C5mji5PjgqVpwVNBEBcLIISO4+g6WkSRfGP63sQ0eAG80X8vGnALBCS8Gn89+jjiQM2udwNjd/KYVB8Esg9ieHFMEVIGPMNEzoDdksm/1SRgQpkiZAfOrzhVXwIn6ORZAxjpeNo5APwAewMOB77xBnRdIKuhvKN5GlxfAp0muIbiCrUcy6Bj+6F7geDb4S58JMcybcuARzAAAPR3/NFlf10z6suxuYQnvGmIsiiHBSSaw1ayodV1DH+HTscFDum/DULGUQtPg+jtyOTgtte6CcmCeELdiEaAJ9oOVB0lDCF7QRVRxKlAa6aMqumCiBY3A8fJCuij7Whldh9l+owBzdE43rrjgTfliOGEeS0RmnMoF9u6L/B6yWj51BO//etHE9Hokm1vbpUWG6oNrUk2VJEuUM21ZG8b/ewm9per2afWs89tgoPZdJB5dRvz2g5m3T6mvZ9Mr6GESbaQDD7v9Fqyr50FSgQNVc4wBvsT8USmnmTmPbczdmxMY/eXC7nrFmxZgqv3zoTFMzaPBnwaNrRMe3Nf0C5fJtCmWcLH96yoDa5HoONY/WBfaZSLx4To0iayeMb55ylC+254NuIlbvJO+ZpgeMITiS8IX45jBNxWBHfVAAFqmram6yDJUHiBoMKN0DxJie3QBQPyXTdwliS8QpZwgxkIEt/rUVVB4EVJEr11r+AZmBbIUBCREAEden1wGLhADtgk/pgWSvcT8hllsjdk579oMnxWkP0QN0iLn72B69gAWSzQuKJFxwTSAk45nexldWJ1ipcA/3v4QMoIghRt90gsJwTE0StA2CeBYmXbQNnAJzA0jz7iZEPbNoEjotYQiCB4g/KHf0gQXdvffhAfgcoEZFSQQ1IICCJqEH0KC4BI4FRh24aKBuUdagJWDi9u8G6fbHoVAG3uCIIAhRt8Qu2AEq8W8oqisIbKAxUIRYrLn4sYFVCGoThBawu9cb/cBTcmK1J5avthxnBMYIpTm9pq6vqHozxvdzK2eW9wcWkwq8t/8TcPpON86/yKcH35nP1bDpBZdl6nwqF+O/bydm7LIaazxynkbFuzHNPWaTpToLIqgSOVI229XEsnM6PGjciQvUGYkwECR9WXk8PdjGuFXIoUUHBLUyu7m9btj7X1TVhMiSDsfN/NHQ3ntEZD0wNNVbklc2p2d/BoV/1cIN7GWmPUiUptXdlFswYrTvk2lsUcOTQtn41USBVlEf6muU5DZXDrHIAXGi4FZFFiUQBP+tozoYDcwAbFyxXIG5CioogLMYG9gdwErqZpSNWQvHj5hqzR+4LeE2cF+vDmRObR5hORZRntoox4Bk68t6IL/INmjeVYYJPwYiCUiiwpinfIGBcRo4N8EjyDALVRSKOe0bZsVdNcBxd3+xHyfq4QgAmgiRwaeMCFRmM4EyCPTIdoDmFpAmUVcizwMSlx1TDF04DZjX9QbNBIInA76LBwnlFGqAVQdoEO4lbU4M/rlaBSDw8oc1D0gNIBZYQ+ATTO2NNClSau4pRxUqOk+OFgHwy/6UnAObzP9nZ2hpBQm+l1d/xfcINCAw/iim0R+CsDvNE3ZACvL+TVsBIyMkOCbbLReHH5cxHnBA3Fyhs4muyFxLTo3UfpgkFyVt6y2anT23Fqhoc5+4cSG3YHF5cAEA5r/+4Dx2bEvHO6Y1pMu602klYHj4hQg6mSEkpV0eBiewfV2gqH29PdUclDfHJ2PmvncnYOKrJtykDLptcQbjLNEIY2IBGmwjKQRZpypYyZtW1Kqsg3Zbor9nQwuPhvIpC54/pff2jBqa3dKHB5trcu0nwoHW3pCJxGgza9vuW+JakZ1YJmCVn1vHyR000pqx25dRZqLk8gnw13HKuzjFC1XBWW6UXT3arEeSOIrMVwUa0oc7iPnyckihgdkDN4oJDDGY3AziTcRYwnFOoagQk5OMKKM7tQuPmcEf2fkqPgCuIP+KVh4pYBQPY49vxtVvDqMw8PwJmQTeKGwEAoOTjgDyS8p3whloU7CoNXT4MTBDiRQHZBiI3mzNBW0UVHAaIPOWVCBkNniUUVeHBjUuJqZYo+hsuWV7q8Te2go8TxIGH97+lRQzw8QofcMXgq8ImrUnD9sqRASUT1Icsic/RCG/W7+W/CcWasXeCdhTdAiFjDPFKIk0GgCDM00ESIALhAZOD9pmEIopgdGgqxFBuOMfxl3qaliGsJUDagpfbNCgROkxJQhG2HOtpDD2bYrJXVDSYUVmOJrF+05+xLJdZfsmkVhmm7ec4b718KNCVwoShVZpwppGyNPpjlqHyO6uhw+vs01qLiFltBsTVmoYIQruCyqmHZhuPojh7iwprOTq1yS6IYbR8g5zST6hykj3TTXQN0tgC1m5KEkx7GA/DSvEa1dNKHjkO+0SJPTamkjvXSfSnOdm3V1iPxXHg+Pe2tA1LmPKq7y4WNf3R/11Qk4udFVY827+ntcs9gcD0CriLn5804fMe8bR+8df3Dc47cMD09vaYiZcudgXLUlcT8wpn2vFlcMkOgpcVtwDx3jutfMevQyqmub2/EW3Vh21xvV5WhhUNciDgcfJryOAFWfbYKAc0w9OB129Vs1yI4T1H0lheO55e8RoC5NALQ5oDYEnge5BuUVqCLHlCYugSVfCBR/cdAsFq2bVm4ckUUeMEfBvHCvGjA48ExGqBFhAOImgXtji/1x7WujgqPUgChADEPKb7o1+ODNNp1guyUOAYnsU1i0IZ2OReyTQZAMfKpoWVo0NWhUO0wDE/nDmSOF7E3gK2OV9JQQIwVGLx3Ao9AiYHuF/S3JAEHqT3nADirl7i4tw3LQF0aSqUEUeruaGsUabGylo3EgWkGXoso4lRAa1woqLIsQa86cJqsAKb1m7Xsy1uZTrU7a2ei8eyi5bv9Nbz3Pd+14IvfCfxdBFjWmD+7ZdWczTfXDtYncGHqCDCmW/lSoX9NfHdk3mAiUjpjqGJ6UoroLEdozrYo6J6BJKNtiz24r2mgt7JUKKlWKu5e6j5yA9o27+in2/qo4/30QJrOaYxqQMXGiYyKRGSBmlXvJiIkIqO2D4ijLFKKCLLwtCicE9BIQF8Rt2g6/ZlMnnpuM7PjMKMZtMCRWAjD7xqksyo9YAwOmr0z57XOnnfog5/6RdW6yzN2f26YDTU//M77U1WR4PrsiKet27+7Zvqv1440lKMumn3s1rmqxHZMCReqEpmykKrgxlpwi3ZJQ691y/fX8rpVaGponx5rbwzTssx39fGGXdWjKirawRgsk9vmVyercWHzvCPG3O88g6U/Hv1h4wfXhG7i2VCZWBoXojWl5OEb3BWzRrbnJ+EQSrXcrAW9Arwsk9goDoF694q4KHiSFMox1CNUodm2bQIpdF2O53B4WBCAP2qqxrCMLEmoSZwQ1gYRclxX01GyKwr0CCa6Lw25Ae2ziWa3cQz9UtIMhbZPsy2HlMlsiJvcSoFrjykCsHh7cB20Eg6XUJw8K5B+NzP4tpdesIEp2hbUHxvnVUBgJygkvN8wTHifiOsSUL9YgLZPM1OD/dMkmovG2UQZwwue7yKKOB1QrqCnAX0Mnp/s8/KhqG85xPzkdTaVdzsL3XknlyhLAVmMJ3KLtvbd+/vfCPxdOAqNVS9+6xNt5bSNw4hnZALQQOAEFmW4gkvTnGCzLG6neRogepmh6Osv3CYwQq1cExWl6hKSzKL1Hv/wBA9RXRVEoAD1lUFlP4umr/GdwYFtBSXypCJOasqo6oRbXUqqS6l4CNhs8KJhEMOgnvot9T8/ovbtR8sJ0QiBml5aQoXClCK7ofAGZsF/q7eaopSviHGxRIgN9kexiX04e5QVCwuX7a2f0v2+f3yz7pev+bfGCzSdWTTztT+8rXVBNXU+QRXLWPd9Z0P9r99gRInSNJyXXZboeuimV941N10qEZpxICvO/AAUBaQQV/pxrMPSuO2jD2iTXVxAAXAZCqcJec/+3t+vKfv1Kx4/obNC+IfX/8lPlj7C0CyQxRIxIfH0fdfZD60k7InIuoSy4PPZJG+7tktxNCWxdIinJV/dNEp0irhgwNeAH/8E/lwXTQkCIH9B8Hm92QnNal++e/bFHRwZ5P1lJf7NcQe8HTWptiMKqHa9lPdCMgY0W7NJXGQjPDCFwH0S4ipmilBeKQe6tqgm9LSDVwbQvwEOiIp6+MxeCQbBA7WI41h/0ga4QNkyDbOnr7+gFqaLFDS1XFklI8peAEUUcTqgwOBwD3GhFE1+xYhhUk9vZF7bzqgm1a1156xcWdXAouW76tIdv//ov54j9gOP3ZWMUKVJPTdvRvnqHZFNu/wahAiH1n3j/1u74PLUkS0bFh0/2lAmlJZJpXCJg0cEh6RVR1VtzXBPmn3haV7hZImReBY6f6xgU4wDBBQn0aM09HqceHiXQK5CMhE4ElGAR1IMTTg1R//6SXb/Xt61RVdXXFVyDdlVRdeAg8Pd5qgXS+47rAS2pjPVsey86UIoBmFnrZzp6tV1vUtX7hQE+3f+7+r6X7zqexsPuAJ38Pfuf/V9izVldDsMjO1W9GlT2vLVvWpJdzay94i4ZUe6ue4XX3nCaKiRHSrrFKwRMwsvBTQhguHObS3c+qlvC5mTIkldtuBTn/mzg3ubbVMoEUpKxRKB4W5e4D52oxML4UcAmjhkOHmbwCeROSrCs8AUJ7PELeJyAaWqZQNfhDYShwm9Zcgghcf740MVhm480A8Z2olLexkEBaU3Z5EQR8ehZE/ignsVM0XHMqx0L0UzQqKKYSfLUmLbwT1wodslAU0csc8PlOnW1lZNN2eGGEEU+co6Rj7PXqtFFHG1wLSo365nXt3B5nWrT+/P2fnK2p5lc7d/4dG/ZrWzmt9rf+KOn33+Nv98aoe29NsvsLlC+eH+UH+akqU1H1810FyVqS8drI4EM9guFpl0+K1XbmLsSJgL28TSHMNEdkg43hZFQ5RMQTRpmtgWp2uSYQiWyRPC8KZTe7BP7k7SHEcJAiWKlKJQioy/skwLAgF3Fg7UXwFtIapGbdtGZTLBW8eABu1YT21dy5LZVkgIy1RJaWb6vJ2RqCoZ7nv+4unK17cF/sYBWjz05E//T1flWUY2CKnozj3y9y+UbDw5Ak5Yds2n79/yrqW2cGmTIgiRdDc+ZLA2EGoMKtGRat7UPu2VneLxHt8LwC4vXfv3H9qwJN7TWXVob3MmHQ2z0XKpPMyLi2a4D17v1JdTLkV6NVxPGBPYCI92EIOHi3h7AL69bhiO63JIFnm0tgeVcTzhMUXDdUnovOY9zweHUDnLyZqEZ+lSwVuDNVlxtTJFnEubS2q9LTTNyjUz+VAiuHFlAB8YyCHxZ3LQNCOKgq9NHAYwxX379mey2TkJJSKLYu0URj6nTYoiiriqYNnUS1uZ5zezQ6rRpw/k7XxtRfdX//cva3uO2CHJCklmSDQUAQ5d4VSFM2RuaFbj/lunB89TFGe6QM5u+8GGeT9ZzRgmxTAkEupbOG3tx249OrsMx4MvFo5DHW2Z2nGsPpuOcLyjhNVwuBAKF5Swhr8hDQ6GcQ1dyOfChYJiaIKjS9NXd1SvPmTbtM5IBisVuEiBlrNs1Ga8filwRziALPKoToQuK1UoULmc98IxoVk9+L7eH/cr5esevPXA/QsiUXv51Gib3sJZzuJXWld+/VlpMB14HQc4Ir/vDx9Z964lWfHUFdYuKU9ZDYf6q9bsnfv0NlrXA3do42R55/tvObJqbmxIF7r68wnp2KKGiM3UHE6ylpNrKM8pLO042TCXjXLQRrMOITTlMnTloAUngyU8nFf3GVPXt8Rbe6q6cvC5TUUgFEm0dgudp9iPdKLhPb93zxtPzDdF1nWp1GCiZf+Mvp4KkQqVS2VRPtRcRwFZnNXoDuqORUiJwPr7sgTPF/F2ggWS17MKyXqGG8d18uIlMkXXszRuAVtwKRMNxbuGi2ufy8QiUxwHuLap9RwyUadIiyW1cmXzFVkgAsXFm+SLf1CCoASwJ+YmnvbNLctqPdTan0rNiMolIclnisVmrYhrCYZFvbaDeWYDm1aNHq1XcwrLqF3Lp2/jY64jcI7A2wILh8WzlsDgwOVoDfriDd23fPmXUu+J1bUMMzRv6s5P3L95RTkON14UQIQ4DpPPhvM5hRcsSbIE0RBEC9jhqEGC/1iGWvXVV2te2u4QxmKFoeWLDr7nnmwuJ+5qL9uWzKTZJFea46IFNlxgFZvmHZpxKNalGJdhLIq3GJ5Q3iD1WVBqDX6869vNWisInpbbZm/64rutqgrTtfJGZtamjtv+5cXw0a7z2pcZHZCrVVVUb6+/iNiHMbc531gp5A0ur3H5ApNX2VwhNav+pX94bwcOyJ/EktePzv/lxpLOFN+fpIH+jwTDGImIXhqVVIvL5AyZTzaWiRaJDeQZx9UTYUPAbQZ0hc/NbGD7B9m8ClnplCZinSmzInHokRXwYNNPXy9t6WGz56LUdiyy7723rHnXgkI8MLIIOQHfrvXg9LbWqTzNl4qlCSFaXcLctcye22yD3E4IbJgvMsW3KYgHC7dDs0EQiwIaIgnuXW6AlDcM8yKYIlRmC/cld02HmC5OnAAXIIe8t/lk2LMVH3idfKB1LX811i1jqFvvaXVN3N+ZkcJKzUw+WuHfmkhAcYFCA2XUX68PP+xZLAUAU2w/1t7Z29cQFqsislhVy4SjOP+piCKuFUDLp5nUMxvZlzYzumsey7UTxpg+6+jseS0cP/qS1TMRKtiPf/YnVZtbrZJY+pYl5S9tpHXdCknbv/zhN2+tDjxdFIZ511joBOOSeL9a26uqIqNKTC4uGfEQ5zL1veZDH/0W6U8CL4Rq71K0G9Rif3lGcEIo2qEYjZENVoJflZUNWgJCaTOczshZNjJbPTA/v4v3ds/TS2Pt77srP62Wtqx4x2D1c+ulYxdLEz0UVt24+g/vnLqrs/7NPaFte+mC+uz3/ujo7BKQcsDkKOLir+O6LGNGJefU0Y8H/3X17J+8yZzGEc8CP4pnZieOyzuOnwQCDSI0lCxjyyJkDVvQzvTvxqL6nbfkbllu5dLZ3MCulXU9laIlBGuofUBgjsO2tTbs2TGXIrjGBfiizFPXzXduXmqVh5hYkSm+jYFUEQqSg4Z7cKXLCZVNcPvywXFcw7SgoMlSsIHwWAAVTnNI3nI1G+PJ0RSUbuhYATuELjNaV6bRHHrge/KBVgvZSW8e/BR4fQcz37HTKaSCth/oWbQsVD+fZifanDW8Hq0hYWf7PO+FwtvT3XOs/XiZxDbEQ1JpJRtLQMSD20UUca2goFE/e5Ndv5/JW3pH/jjNa/MX72+Ydpxlvdo6Bjz8o70z/+1XHR95+NUn5t3z1ZfqXtoCnKPzoRt/8pf3kCs6QENT9HVd4tzfbulV7JZbZwo21byzu+bXq+WOHlYzJlUjuuVbf/L69VFoIaN5Z8Yxdffs8Ei71mcFIY/89dOznt0WNK2XAELThOegZbQFVqssydeWsiwfbulgVNWJRsw5M1yOxwaUY5Kzajfc3thfOqa55sSljnfU7N02x9DlMiZRplRSLD23yXrnjW5jKe6KFvgr4u0KKFOGYXqWsWncLcabRnwZi4VpoUEVHpe8YYkF5ucQgts3j1b2IDJAWGxveX7BJiahBKCYHCOyqEr0t/e4KkAPpZKSKFxFXJG4jjnUq/W2UO6IXi8nKNUz+Wg5HWzNPOngOE4yNXTwUGuMZ6aXhMVYnCupKO7pV8Q1icEM9T+vsLuPMhkr16f38VJ2wfK9NXW9Y2xlVqzpmfrz19reedvGW2vnrm9b9Kstckb76TfeX1AmY+2WNHvF84fmf/+lUO9Q4DQJ4Cxf8uSf3tk+JXxBi4E40334z3/e9Mb+4Ppi4XJceuH0nutnOSGlc17tnjkRHBOnqLCFExlzIhrB8X1eBFybNnbK3W/W6j0RpmG6WVXtiuKyZvexG9zpVZcScBHXDnAk2jOQx3K4LHrUgb6Lg+7RUH9ja7xEIxW4Hd+ZY8eoBaeIZrtAE3UcFQeOSIV5RkLjOoGfqwXsZ//PZyGBPu8O3CY5UKloc3KEj5SdPMIljKAwvDSZU+G4bn9/v8jQJWhQmWNCkaLx7SKuSSgSVV9BOvqZfJ6nKTpnOKlUtKQsJStnXQc9EqkK5dDd89umRXjN6pta0nbTrM4b5wyWTlL7ozbHkHC4fl9vqLM/cLpQQDsADdclq/FGgunuaTg0QIuCVh7X5LG2M5xNmje2lRzuGR5KvwiQkNL2yA1rPn7rllVTW+dX9FdIw/TNZInJUZfI5iTDuePFdat+81s1R3pSNDFMIsuDmtKdpMMSVVlyIQbSi7hGweAevQxwODT86Dhwfrk0i6ZHQAVB8IPzho9HV7XZLslYbs50DZcWGSrC01GgichaAw9XEdi//MsvmoYJecgi674KUkDTDCsonBI75ZCjrDCpaSI0vK7rJlMpKFUlAm4ayERixdHnIq5VRBWqsdI91sPpuugSN6u56XS0uraX409daTsCtEMSOZtziKpwNkvd9OLRhtbkwLzGPO/iWtrJisWFkpX//kLZ5v2uKNKWdRFtUOtts7Z89A6gO6Xtg9QY9nrGWYDeFlNOaQkJyYx2cnnySAh9ybp9Xcr0WT1NFaZrBq4+XLehx4Ss1oRTlt0whMzY21e2r4MesRpmdPiWg1zXrq8ZuH3pwPLZVmOt1tTYv3Dqut9ZvuvRJb01yiUywtFBSMORoet+urGm49B0/QjnWB1mCZ3JMpKYJpHDPYzjYi9lxNaPVwf2t1Nv7WH2t9MHOpiWTuZoD53M0raDWwSx51oZVcTogAwDQsMBrWEY13F13cCzS56d4DrEdmwgIcL5Vsy4hDIcktRxzVxcYGMCo3A02vq8Oj8lrak5w8StGyVJ5HELk+BGEZcX0LkxTbOzq9fV1TrO4aGg1UyhhQuYEltEEVcXgGzsOUZ/+1muoDsdaqfmFKbNPLZwyb6zreMK5a17f7C1P8FtfnzxQ19/q/H5jb03LXjhy+9McaMzoUmC3//bNfFnX4eTvb//gNXfu/iXm3z3McJl6I0fvnntJ+8UVPMPvrZdeOr54MZZoE+pW/8Hd7XMKSEM3diu3vGN18R9h4J7o6HjU+978UNLhihc/IcgZObhwg3/9kLkUFuuueGtP33kSEOwhJM33eUvHLzuOy8DxTy3HDCXL/6vv7odd75yXcLzjiLiJrgO7sDiMJQhsXhrfMDa7kM/2Nn83adpj1LrtLAhduOvKp5QpTjV3ETPny+K5Jb57kMr3chVsrMBIdQvVjNr9rDGiS0SIRtBEANBxB4BS8XDlMQRSaQkgSgSCUvQDSPREIlIVEhCug6kJab4w/tFnA5/pqBpWrphCjw/qmWSscOyHNO2gX8CXQqczgLbJVnLHTLcCE+Xipd7suSEg/3SF/8CMg6y0rEd9mrYEOIqBeSwBZ0Rx3EtI0q72LeIxCl/d8EiirgWAUW7LEZJPHW4i+UoMWPlNFWMxnOhsHpmqQ8P5t/1bxsafvZK+ZCzeGNvxYu4ubCeiLQvn5aLTKxCEUT3hdTKBjchHTy67f88tvaROYduawaX6r2dPm06L0CMaTGl5a75JZTy0Hc2hp8516Ysrsgf/+DDL37uroMLy42IZCjiE3/7nLT74PCLcMSY405TB+bqyjpml9uUK2e0G9d2P/Bva+Z/++nw0S5eNQQp1H/zgp4SVjDdaFJ9x7c3z/vPF7jseaxhkHD4uR9+pquMNcKSEZHNkGAJrM0z8OudnLJg+bKDJlR5Z7b+zV3+JUc5DXp7pdHTxterSTUX491QoqOPLej0lEpUyE3m9hUKGhyHjtP/8ypXMOx+PZm1CkxOp460OQNDlmEbDquZ9FDGHUhTPYOks4862k0f7GB2HWU2H2LX7mPf2MW9uh13XT/UxVQmSCI8qdN7RQD5AUKWZRmO5RzP4DE4+gYXL0L4Wrh3livwHPSMAqfRADXRwpXOxKXpmMCK3vYxVzWAKX4BEsFQ0ENzATz0YooYBwBT1HUDCpBZyEcYF0tqJE77GxAVUcQ1CijmiTA53k8P5bwxaNMUBLOieuDMUv/Ozz9Z8/IWOOEGU0J7p3/fLIsfu3FmJjFRqndCynsLZUcGWF7QpbEynpYa5uCtTS1LanBxMU13LahTS0KJ40lBNRnPMMI5QGiq/foZ2duW3/bV56Nrzroji8txhbryg598+KkPzc8O82aa7p9VN2NXD5cKDHTbsfDgw7fzqQyXP6FBpKhIe/+8tW1LXzq04psv1L20Rejopu1gLSATjhYWNCtdyVW/2H3LV5+Lbdk7lrFvY9VNz91fG1xMOOCTNLQm69/cE1xDKoCamz11RtcAX3GwaWaaMwRahIuBDF1XRsLjMwZ+6QCOmFOp3ceYH7/KqQadMocGjEHDzcfbO8K79jl9g1RbG3XkCNXVRXX3UN1dVE8P1ddHDQxSQ0Mkn7c4SmNd27Us17ZcJ5Vle5JMXbkb9zY5LOI0IMkBoeup9mwHGKND43RBuLqAzEL+Z9pA78UTkxTPBvi4pkvyuHknlRAvbXPoyQGPKWI+MoRyTdMWxUk6bfxqB7BwVVVZjrNymQhDsMiGwjQPBa5YrYu4liGLVH+aPtpDU4QdMjORWL6ypp+B9uZULHp+b+T4QHAxDF7oWjx1oD4aXI4zSlPmff/6xorvv1mRMtNTKrLxMTFUwrFGNDAQjZcsOzC9sm9OrZoIuRytR+XBqeWD0yraVkzra65WUgWxECzrgSw4vmzK+o/elimRZNVOHOtn9VFW/Njx6JF7F2/+2B0bb2s4jQU4Et/YY0X2tPqX2Yby3/7lg2pteSRvSXmDNjA02rKY1BDXPwgS0vc2DNp1S3uy03+zPrZlH6NqgSvH4byBs0GWkx99z86pV2waIO1SDS3J+tUnmSIAMqWMzUUWiFtvmpvMSrpjcjSXTIttvUxplJTHTsu2SYHuJPX8ZuaFzWwy72qO3mf0i1L+RnrP/euenN+7vbSBY+fwFWoq1NMpZ/rldJ84NMAmB0gy6fYPuv19yRjby6sZK5uFw84BA9JUOZ1nZtS44atk2H2CAUUApyoyQBEZf4gPaiCuXx6zDPaewl6WKJxn6NklRHeJ5lC4kGUyb70yNgDxRaYIZ5BVmAuWLQgTbZLwbQJgiulMRpJkJ5cOMSBNGCocoXmxmNtFXCkQF9pK5ATjXQhzGrW/jcmZVtrKxBLp6rq+M4duFr7aEmk7ZT83AOOSzkX1PTMrg+vxREh1V/5m95TfrsPhV91ouXdxNnaR3WbgjtnqeNfixq5FjcduaGpZNffwrbPgt+36GX2zqlyeM0Li8cWNux5btuOJ6/tn1RTicveC+gQdLjnSa4tc+rbldDjCDWVwoEcUjt+/4vVP3Hp8auzMmWiy5ix+46jUcsy/zC6ds/7h2b1T4t2LGrsXNkzb1cPkC/6t0WGaTHcPo53giEA9E7GtH7xl98NLBpbPKsyaKggSn8oFOkiatuprDjxx8+Z7mzPCmOxyjwdol8zZ3lO54Qw7PgzjPLi8927epZzkUEi1TRp3IJO7knRtmVsWC3xNEvSmqB+9wu04zCQ1bUAfHLLSDqXdQHZ96q3/WLr39RlUV+aPZ+Xu4hsqMiuzLSs61y8e2LA4v2Mh1dI8Q582Sw0vdp1FVrgyHUtkBFnLZUOGY3AMl8uJmTy9YDoUwOBFRZwGaOu8VS4MsDnbdfB8zKtMoDr6G0xz58tfh1AFy7UJpXC0wp1rnPqqgOM4J3fzA4ptGCbPc+fly0VcBICFt3V0lMRL6GR3lHZo6LhXNjCyUmSKRVwp2GratQwW7QaMrxZi6yGcidWTVdsLHY3T2xZft/tMpvj+P3u69hUcfR4JQtOr/797N33gBlQIjB8IqTvYf9d/bkhs2c/lcQeR3Z9/30uPz7wgS4RjBSFiXmcN2xE4SxFA7ATuHu2Tk9lExumvjTC2E0rmxP50oaakUBYtRMXTcqBywFy6obty86GyN7cNqwP3fOnDzz82zT8HRvWJZ/PRv/4nOCeScOjjj059fbe496B/92zILJn93Bce6JwSZV2Ks1xBNUp6C7GcpQtMQWHyUUFLhI0xj8uPB3jV/P1PPxXaeopO0YcTiyTf/cDOpdNedmdt7JjlmHKpWFKtlN291Hnnre7kMU3Sk6T+/SmuJ0lnrGyfMWC5OHNu3pyD78hsvOm1ncm6xIbb6vumlVg8w9munDe5gh4f0mt7zd5Ksb8m4gq8AZ0NjnUJTeA7O3R3Z+WOTUsEWqiWq6OCvGqx8zurRt+msggfxNPdaDrkIhKeMeYVCHGgSUATT1v47BIMEADhQEhwmC5JGY7pUjEe5yl6N69iaJrB/sUXPu9fALGG5JqWKRYX5F5uEEKgL5JJZy3bjjGOiKM7DBON0VxRg1vEFQAUSPjVB9qNwXZWCrNiaFzLYccAs/sokzMMEI0lpahTPPNti9Yci7QcDy5OANvcmqquRQ2mOL6WQho2tC7679cZ03ZFvvXzH3r2nTPIODELmnZE3lJE+D1tgbDNM1pUHqpQTIkzFD5XFk43lhVKQpbEjaSJsbT54Pc23/bF/616dYvS2kHbNtx0Fbnzo+/8zXuah20JAo+47SvPUAMDZmXpgU88/Mo7ZzV16OE9LXAL3+vJNJfnCMcSlkHGAWWCpg+tmrP3rlkOxwCxgvhANNIVob66SLI6nC0L6RHJ8eZi+q+4AiDknhc763/yYnB5KhjDVLbtnf7ihnkDB45Om93plLuExIVEWYwsmg6pDLxdQUC160nR33mG7xykc3a+W+9xKWtaU9utd60pq032T5G3rpq6f1l1tkzxeynwFaAw6FEpXRHumBZLVYbhi5gi6+LmHoSBTwennBuN5RjG7etPmK4ZYsPdSa6mhKouhe/pv7aI0wEZA4c3lAw1ACcvBjfOCVzJ4ULtQUuNgRM8T1Gq7eRMYjoEQoEbEBqcAH1UbWK5VBgXI1zFn8L2bJizH//9jzvech7IAvgzDAu3bCkWscsKaIQ1w0imhnRNqxQYjiJoVCJWiprFIsYBmkEN5XHCeF7HozDiUI0R5/5h4AGP+Cd4buIlHLr3G5ybJw/DOuVSh0sLHf3D9E/s4BwPG1ol/B0+LAdd/APaq+DcoewRh+OOOPcu/QP6GXiCO/cGl3gQr2vr/Q6fQyuGv/jfiUvMHiiPxM4NmqlOV8/j6AswRW4ca33nILXnGJM3TGCKiZJ0Ve1oTHHt8fDBYyD6sKHFGAeIdWcK9ZU908fXnjJDqDnrjmWn16z94rvevKv+SpKh82HGprbl33uVzeJYkN5QlW6uUwYyx3/3gV/83jx3xDjXvW8Mlj71asu7b3vxSw/vXF65aF9+wZf/G9yBAXc+emvX4impGVV7/+gd+957c99ti51ENN7aRULK4QeXtc25AhvojxFVvdpdf/JDf/7lqABy1PGFj219eN7h8tKBwTKRDseFaHM9MsUr/kmhCh/tpX72Bnekhy44hS61mxW1ptmHZ85t4YSTBf4iAMw/FFY1VR7KiC5FZCaUzNLNdThhsSjJzw3HcVngfWeOcYwGaDYdbwrvyNFnaKuGDDdvE8NFaihzuKWkP55tQKNNUQLDCFfzkhbdtLAX2X70MFpvwdF3juM527JEUZREkec5OCATi6zx0gGsfDCVOna0TaLsueUxgSIWw3G1RXuK4wJgdWv3MttaGCBeUHix+Pq/2Ns75fc0R+8E+4V4iS54CrTFc/C2b8c/vDz5CP7v+Q4u4e9ECP7d4V/fj3fgyYlLvDV8ecLxxKX3Ljg8knTiH4SPUfO8oIvvfvLZYUeUm4Ejugw/AklwbSvTa+UG4YTlRSFRw4UTNI3tme/5xM9wTLyLkSf+r383+HfKJfwOux86Tm/YzyRVtV3tmDK9bdFoo8/v+c89VW/uyNSWJHYf4fsGA1cPmWULvv+vj1ryOM6KCSfVxRs6jy6o7q4Lj5c28TKhaevxe//uaaUD53Qe+tz7ti0rv+u7a7Wq0l/8fyudEfamb/75jlBaf+NDKwwR83rewdwDv4Mj0Xp91W//+pG2hTVQuIb1bIxDPvmZZ4Qjx9Z8/vGtN9f5jpMNjEve+a/rp/5oFIWiWZ6gbYcfypq1Vd/7+R/kFfrg3hmH9jbF2ar6SPkDK5xHbjifIfFxBnQXt7bQr+1gD3dTWSvXq/cxvNo058i0Ge2CeMKO4iUA+Mpgf8murfOz6VitUlMuRVctdh5a6YYCW5lFnA5oW12XqJqGRhbHNuMO/OsGWrBX5JOCG3rsfZqt2QRaT6DppSIT5rFeaY47qCOvrJI8KzmB96sMkEuapgOfptt3bAZSzXA8zQu2S1LpjKrpoiwpsiwrMlBGQeDxj+dQ5Xq1pvdKAvg4FK/jxzt7e/vqBNJYloAiZXECV1VPC8WV5pcZtkNtOUT/8i1uKFcsq6PDJa5r6q6epdxgMSzNS6wUZjy1YpBrJ2ildx0Q1sBpxLnvcNol/Be4B9eUYeG627ytthfaG6e3e/MUMcyRqO1SlawhUOzNX3s2tu1A4OrBCYX+/blPG9HxFHouQesPV8MiRVm1b//Rtjk/epVV9Wd+/LmWGZGK7qwtiyM3zQNwuiW6zPBO2aLh/tET3+WOd/Xctfz5z909WH56Zq5Y3Tn3+Z2v/sFtHY3hwGlcMaw2HrNMqRtwHv34t0PtfcH1CRCOO/rwSn4gWTFovvLHt++/rh56SLu3zTlyaFq1VFsbjb3zFnvVotPL24TBcam2XvqlrUxrJzOYczJWdtBI2pQ5d9H+qTM6hMu3Nsh16bbDDXt2zGEdpT5UXxUV7lrm3DrfDRWXQp8FUCYKqsYyDLActJkzBgA7Ar4YHpGnNqH6Ndt0KJHFPaBDHF0icTQhOcvNmIRnqErlKt7RBLLINE3bdtl/+OOPRlhaIA4xNEdTXdskruOYVkEtpNOZoXQmX1Btz8iWBbBtqOAoToqcccwAppjPF3r7+l3bmhLmZVEgNONKCqOEi/s+X3YUDOrFrezR7jGNJrw9QRzbNVXKGbG9G66AZnFvSbSWha0DVHP/8Aay6eBwgwN6mCMPGw7nlMPyDzs4IBCA7Vppe6isPFlZPXhm85GL8qlyeSjGxwymck8H7fXdfTCWtevdN+rh8exW0fQkVyUOA6cPlsdr+gxSV/vSe+fDZS4uFcL8aZTL5VgLxNQJOBy9ZEu/0NbZu2hqy03TTRBrp6K/Jnx4WX2yUpmAfOAsd/H6rlX/8Vaod6hvRrlokht3a4wkp2WvoJwFc9LKlCffYgsnV2r7UJsatn364c23T9l715yOWeUUg4s8Ottrs+lYqVASl/nrZrk1pYHnCYPrUsks9lp/u559fSfT2sXkdKvX6B8y01AzFi7dO7WpnT/7zpYXAfj+4Wi++3iVqmNN4Uj4WC8OrXT0YwWMR6irbofD8QYUdGjiLBt3hQa+GLieEz4FEkboIIEpqjbqDiWWxmFaig5xDDjmLdchVFSgJe4qaVnOAsgZjmNpdd9mSAY2/+Dm2RqyXJIznaxh5U1bB5II+SJLshICWiOJoiRJkE0MPIyKSB7H+Ee0UMMqiSJ8QMkxLburq7unpycuMLPjIcgwKE90aRUTiUNuB/6KuExQDernb7Jv7Q4aRZYmohiQHoB/4jMh/3IkziWmzsSF+b4kXN5XuZblGAXfPs4waGgMxDDa4L9AjD1uuqNnw5uX37hdkk7dg/hUhE368c8/WfnmDr8pgfDdROJ7v/rjTKJok+GS8Ad/9nL4lTU7fve2N//gdku4ki1P/Hjy4+/8Ju3tllGYNVVK5Qol4Vf+5l2HZ0RkzdFFBtnqGaKk3gw//K5/DB/vD66hbNB06t5bnv7kiv66SODkQdeEHZsW9nRVN0dmVMa433/Ibq69nHUoaD28f364uk51D1FdA0xnkupLMYMZqnfIU5t7XsFX2sz06QMuZSvhAtDEqtr+cRKVmUz4tWdvhwqd4ONlYhnHcPAeOGY3kvetsqtLzzS19LYGfJ5sNu/NuDvZvPjf7CS8L+V/rjN1ippNkoYDd8M8kzahF05VyazhkJyNCsVyieWvbqIYgM73tBM1T1kmAx0x4IogP/AERAaurTIdt2A6BcelBUFUIjTH67atm9jQA2W0bdsbnAbGKPBcMK/RCxWz5lrInjED+xKjAdxz+cKxY21qLjddYatKYuBkEoqpbmAkBTwUufXlhWlTL29lnlwTLBX62P32DXPPOkVpmC/C//g7kkS6JxzxasRdvAhuDbsHLr7jibt4oBf/HJeWepe4WsM74Mo7Dx5Eh1M8eF7gAHiXgbt/CUISf7wnMKr+pX/lJdf377vBPzzQeThwRHDuX3rqQwD+ei6BHwzcu/S9+cH6TwUuI+6ecAxcgpgEjgU321/+Q1k563KEYcw6XHjgA//MGTgwZ8Qj+/78Y6/fUeKcMWBdxAXh0x/6qZtMvvGnD+65qfFMHjaRmLqr+4kPfzu4gCLHMi3vWPn85+6esT9595/9yGiesfrDNx5YPIoa8IlvbZv6g2dwGYIkGolI/21Lf/bZG89c6pTPKcAUB/rKZ0dnVSXIp9+BDOkiAOX25AIy7zAsXHmm6vRgjupN0QND9ECGTmapobxXs7C0A5HAU4IVES32aY6WtjKWa4iSXlE9OHNuSyRauMTsZw07nDOlrMaYFrzKjMjJunhwj6LajtQf3NusqRJxOZmVQpwc5iJw0lBBvfNmZ04jOdXGy9scdDabE4AqCif3S/M/3jDQGSkR3tXOYIp5iwyZDvDxqMCkDMdwKIWlTJdiaTouMGG0bnJpH3tyILCniDljWUQruGqBsgyaYLOMW7C7NgMJZTnovRk2yVu2QWhGEDlJdhn2aHuHYdnAEGVZkn14ExuRn/M8y+Cj/muuYUCpwj2zDZ1AQ4JtxSmAm7lsLjWUpolbybmKomDrA/kSTdCCyHA8K0pFzeJlBNTwjQfo77/I+Vry+1c477rlcg7xFHHR6Ch0/qTjl8HFOcE47kc+9auS7S0W0MTHV6599yI1UpzRe2kg5E/u+/fDdy547lO3mFdUoRhSnce/urr6N28E19C7i4ZWf+1jHQ2h+//+2aq3dtuyuPqv3rftrinB7RGoG3Du/vEO+sCh44sb+q6b1TqnRJVHGVLNpsPbNy/MDFbMjDRVl5I/fbedON/cS+B/6bxvA4HWTNq3VwC/nk0DnAoBHBFuASnMqtRQDmdcuMR1CNoN8X4d27Xxl9jegUaa8ZegHRYlpJaUp6rreiurB8Y4MZGz3PpjmUh3Sq2I9zTGNZmRdDcxZChDBbEvFT3SM7V1qKKlR8jrelPjoZVTX/zdxcPsH9rAoWS8s70ml4nmMhFNkzmaK+NL4kI0HuagSYTOcxTVFEUgCpoOPFAQeO7EAi/Ltg343r4wx6l2ONzq9Udo0zThdCRTTJtuxnQllo4JjGq5KnxyF5cSRngmxuNebIG/qxwnLW8Dp0Gigz8uFntDp3TNRV0jdKZs2jIpx6KA1LAscETTcXXbLZiW5RI40R3HsNHOJNwtK0mUlJZCvkKAHMcBd+Rxuui1kmFnABoEK5smhnGi13EKMEO9Diacw0304Jc/NGGGoydsKMIp4bcDpZ4w7DlG/+fzXFbFLF04zfn040WmOClwKNv6m65ng4vzofFYLnagzYpFumdX4b7PxQpyiSDkkf/Ysv/WGa2zSwKXK4FY1r7tP9fN+vlqyht69pGvr/jZf39i+rrDN/3Lc/xQpvvulb/6y3u0E2txIOYjv36NG2WOd/ZWh+yzGzROp6I7Ni/IpSqaIzPqyqgvvM9SzmJkAnr3AxnqcCdzpJvuz9An7GHRBlqtou0RLQeuA8NNjRzTsU3XtIhlu5bPFMEd2CGc+I07x5uSZAgS/gJHVEJaOJorKUtf0OKVxtah+77823DvkFoe62tApigCU0ybylBe7Bvi0lm3psqprTZZavUnbu2sCw8lhJG5hPoIh9E1KZ8Nz/lh77qhGQWmRI6UsE3NQky5cY579zKnqqRYqxC27aiajhPqfNs3hBhoDgb1OfA5kbp42eR6akYQ5UApQ4rsZ53hoIVt3aFiAg3UENwsQkGxgLsiQ4PDNZPDJ5niSfi8xic4LirMiGlQlkEsi/bOactA7kizDGqxGcN1DcfRLcdwieG4hOU5JURYlucFSZRYlkZ7jZi/giSLgiCMcero1QLc2WawV5BDUNAuqFxAC2NbJnRf5IrqolrxMuJoD/2Dl7jOAfwWVQn3bz9kF0dbJgO2p3a93Pd6cFHEhENRHUNknCu1vpuQaUfz13/v9Zo3d7Pe/KVh2GF5cHpluDsVGszRhPz413/W1RBKZO3pR/J16/Ztu2fW8ZllgdexYSgZ27F5oZqumBGeVl9O/vL9Nn/GHFdghPva6C0tTEcfk9NQmwiyy3ItPIAFouE81wY3+IVz4vhKFPjnU0aX8ocnCS+aobAajuTD4UI4WpAVledtlnMZxmVZl+VslgXOccGc7LEf7W3+l58HF2dAryh56+/fr2ikok99/oE6QzprAxfO2793/9cPUlN/Xfb48dBUqqyMvm45Fw/PrCeP32xPqSySRfyougHkEHk8QzNwAh8YANIc8obneRrVXsAUgcaguodhGUkUgFbaLpU2nLxNRJaKC4zkL9nwCkqQqfDd/ZOrH6MxxREISKMHzCzbJIZOGRruBGpbtG0Bg6RcB3k38iTGdFzVAhbJULxAsbxJ0brtYkUB9q0b8L8kScND1QJ8g6s/Ix1IWF+3FCsZ7nyMEZC3jm0Zak6ubigyxcsIf0/V/R2YpfEw+fP3WBUJ/04RVxIbkltW968NLoq4aPht8hiaGomWbMewJ8H8Ttqllqw7fts/PsX24nqU06Lux893dCXx2y9+fsmLh67/51+hSXqK+u/X/ro/cVb14ahIDsSBKRq5iumhqQ0V5K9/1x5uXy2bOtRJbT7I7DwMBBHfCaxAc7QhK5O1siPl3VlA5JCaKMmUViTjJZloLMfz1pmf4kyXuzbmo4P5oQi7d3a0v9zT/xFKsHEasM2NQiT/+JO/UTZtDy7OwM7/+8mX7qq+7qXDIUZac3uN6xHhE+T1FCzdlb3jw1+Bk26h5ofVH26VmylBoG++iaqsqCohf/CQXT957axPHKBD4ABwAoFrmCZQPugc+NLck+r4seCPwcFkZH88x4kiX7DcpAGskioV6BCu8j3jK15DOA9TPBuQclsGkCRK16A+045FOQ5tmWifgGUhQ6HCGY6jeayRFkSTUINDmZxmupDLggB8Ea17eyeKIguCCFmPn8ADviD47yqAzxTleCmUFLj02xrsduLYcsAdMbu86f2QM14/I0gcMEW9kC0yxcuLvEb95DV2wwGULmGJfOIhZ+6UUdrQIiYYb/St2ZTaGlwUcVEQ8saN/7Ohsiv3/Kdvz5aPNvnOW9wE7cttL3cs/8Zzmsxt/8Ath+eU2rJImWa6rtTmJ7plBaa6ZOvA7X/zS6a7hwh8fnr9rj980FD4qv1dM370itCXPC1CLsdTDMWYFrDGox+6/8mPLwlujBkDfSU7Ni10tcopSkNEppbPdPM6zjXsHaL60ww2xhRxiGO6Vs7OZc2cRUyWcwTB4jiLEyxRtERZlyQDWKAgWgJvgqMg2jxnwi/HoSZkFGColGAR0XAYlxgS57CUkjMqj6Zu/O3+iufe8n2ZU+vNhho7JOWjYt1v17iioM+chrIC2AhLa6XRrtnVimbO+K8XqELBkaV8ZSyzcmHPdTNDaTV6sI1V9fz0uqfeP5dz0bImr5lSRrv3td5nP3adlkve9tShjfc1DVSF/HcBbn2rd+ZXf8bKSrTleJIr+WXFEzsiS005Si1YQE1pXDyL+dSj9lUja8cNnoDGmQSabiBTZFmQ1/BJQKbjsKonyoFM+gt2wacg8IosZU13yEBBn8CVKz6LvGZxkUxxJIAVuZZBDIMyDcr19yYzadukXBeJEmQ6Rek2Dk/rDgEKDvRRNW3NwQ3tSkvLovGY/2EgKCCPoiCx3kaMwNBHMMfJi9OYoksgM4xCNmuZhiDJ4WgMSpCaz2n5AmRVNFEC7Bj5ov+sbWl5YIr1dMAgi7gMcFzql6uZl7dBoaJFnrzndue2hUWmeOXxfPfLuzP7gosiLhyRvD3ntYMrv/sacIVf/8U9qcpTmCLrkKldhtzWzQ/lGI674Ycb5MPt/i23NGGVl1LZzCtffu++xeW+44ShqU17+O+eV+2CHhIGZlTte+y6Y1NwPYWkOfd/463pv1jNePZ601MqBpurE4N64mBHbnqtGpOzM2pe/tByNXrBG1n195bu2LyQ0irr5FpodcEFxDku4sfVJy4QRNMxVEeDg2Zsb9Q4nyhNl5YPRaI5QTIvYk69rLmN+3ql3mRpX6GiX+UNZ6A6XJCZqfv6yzbt57ytFy8Uam3ZkYeu33XfvK5a5bT13eV96ox1RxqOpkvbBpUDR9XKxDNfe//853bP/cHL2//s3a89ND3wBz4HdDpXWHjUXPKn34JLjRZfKL3/mfLHqHCYWnEdW1XxjT8yR2w48nYElA8Xp5viJAPLwdlkLAvdCSwu3kw5gnocQtkOMkVUPLquJEkhRbJckjHdvOXyDC5nCXHXrJlpyI3LwBRHApk5TvPQKfj1JzjqKmXqNGY6y/C8S9Gm43rLX1yg4zQn2AxnwqfgeEmSBUEA5m4YBgQTCuE2MaKAq8wnM2U8jSlCSRrs7SlkMqFoND0wUFZXx/PCUH8fy3JQFE3DrJ8+Q5SClVPAFAu5jFBRC3ehn4rE+lrulkwcXtrC/GYda1g0VPl7ljrvuq3IFK88ftH+66NqwF2KuFDM2T04+5frp248zCaHtPrKNZ99aMdNDeAuGU5Jzo0n9bp1+5u3HpePdjGZrAvNZsFb0jUC0AS333fdC39yTzYyofN2r9uaMjKD+cZKLSQOlAoWj+05uFfR8VXfW1v73ScZb5R5+/tu2vDxVYmUUbrnWGZmQyEhFxQWyJbv+YKQyyp7ts9L9tQqbAglPjihKgKnnznEsVwLHCVZBWpYWp6MlWSjQBDFUQaRx45Fu9O3/9XP+N7Bc+xJPRYQUbCrKoyKkoEpJXtvmnp0eaMujTLy/v6/eLb6zV2MpvuXvX/y8U1T7Hv++WXpWGd23vTvf/PdZuTk4lzKJU17B2/96jOl+9ohD0yK+2bdp3bHlwJTpBsb//p3zcbKwOPbE1AsdMN0gAkCB0QGQ7x5cTRcOd4fg5osBM9x6Md1RVFQZAnYu+WQpOlqtosrnQXm2jCdeCaAHrNf+uIXgqvLAWQ6QMgFkZEUWg7R+BumwzFKCbssa5umq2usY0kcE5HEsMApNCXRboghCpB2y8rncgVdzxcKydTQUDozlEql0xldx7kAOEXgAicCTgyAEDuFHA8p9eIGpSs9OAClqqK+YbC7W/BIoV7IxUrLRFnp62gvrarmT2ziR1zo3hqQRVAeAfB8YJCyiEtDKkcdaGeAKYKUSESoJTOg/AS3irhSWDu4UXcD2VbEhYGQO7/ywpSXt/vkgNPN/fctHKyLC4a97Nc7b/rX52e8tLNu7QGxvYtWNWiDaMs6s6GEyiDl9OyM2t7Gk7b3JgCpEqGzqWyoVMpFONwv8UQbXtOZm/0/r0tKlFq2lMoXjs6pOLJyWiYh9TZVpEsloIm4x8xFNfg8b0ViuVQqms7ThgtSBw+XUTk5F46nauq7pzcfnT7zWF1jT1llMhzWOM69RMFy/Zvtlc+tQ7tyFwGaNuc2t7z39p2PX7f9HUt2PLJw752zD940vaup1B6xy85I3Pu3v2EKanBBUUJ3X+2avaGOfkxEc/OGB2YO7+jtI1Mq9c2bUpJ3Im19jOsMcSX7lTlUZRWdiM+ZQmovbL3QtQZvoTMOIgNcHNuEiuItaIJLFzXRuKgF4fnwAE+h7WjUfkEBQ+uJAkNLrLdx/rUI0zAvs07xNPh5GpygbSkL2CmBLp2qkkKO0jXIfE4AKi6g9UZcZQYfijYsJ6WZQ7qh2kDoKZZjOc+sdzgUUhQlFApFIiH8eH7QVxqn6xRdJzM42NPRBrRYDkdqpkyF2Pd2tBWyOeI6VfUN8YoqiHzwrG2puYxcjRuV2jauEMeU+mv1i7gEHO6i//MFtm8Iv8icRvfjD9ixk1N3irgy+PrBb+nkkjQub18Q8oG/faX6t2v8Ro9I0v9+98Ndc6ujeedd39xU9osXPefzwylNvPW5hzbf0xRcTywk3b3t+aMHlta0N+LoM2s7UZ01Jc6kbFbVQSwbMfniqOGZAIFjGryuiyzrcPzJBcie5ZPhX8/rpaFywJx5KLvg5+tC686Yg0vTTkNddslstTwG1C3WmQQJmGuolE0idfa//sHr+sp4myGayNoiSzjWswDr4ZwxizChTy77U1xUegZIWdmv/uNjR6eeYiyx7NjAil35zuklR6eElm3uX/zNF1ZnZvxv1e9Sy5fR06b98eMOdKQDr29L2A7IYVzMDvLXdQgN3ZMTE8FwjiJuMiJAeQE2GagccRUC6h0lkXcINaA7mk3iAh29hqwnjoRjOWpeG1+mOCown22bWCaFVqgsXBNjaFCtwR34oDcVgFhAJ+EX2g6bZC07b1omoRKlpbEY7oCHG1A7uD2MhAuoBY4FN9/ON3wn72cCMeroc6qvF+IBXZXqqVOB+/Ud73Bdx9S0aKKkZuo0XggmhgzPU6RoBh40gCO7LnBiKIV+oTt3YqAYQ6k10NKOt8KfYeBZ4NWjZoNfxsH9Wp1LMRLJDPXvT3Ht/fhFGivdj9xrNxSX+F1pfKPle3lnolubAIQwLqUULCWVn7tnyCqNr71hwncCHg2s5USSqppQ0Br2GRWTJTQOUnh2be5aO7T4U18b9tH+vns231SdSFurvvEG09UduI4KhiE87wp8oTTcfe91Gx5biGtvJwqMS2btGrjnqy+lK8KpRTOm/vQ1cTDd/fiqjbfUtS+qN5Wre4dG2nFXPLX75q+/MFLDh2CYXGPVns88vunGapM+v6KRt9yK9iGhYOVDjGhTNMeaDGVTLk5PhM8n8JRtC6pZ22vUdKmNOzpCr64JnjwBYKJGZenmP75/yx3TWdsNJfOcZpSm7QirLPjGM6U7WsCP1VjXddeyfQsr3X8a+nXkIWrFCnrqlL94nzmjxg8jAJAjkBQ2UG2HcDQlsCBLrmWZAekFSuL9jyIVcDK13iXIYjhB6XnCE4hcx3EEQci7VMYkUEFLRUa5Jsae/VTiLxQ9mgZObKimlrsSTHEYyFyIizMaPV2j69i0afqsEW6y3iIP4uB0Rsun8bxo0awOJwwLnBL4FlRBTdct0/SM78gSkHxgSvAki+RxYijRaUxRUwsD3V1wHi8t62lvUyJRSKRtWfHSUuiSHNu/b/ay5Uo42KXU1ylyZdUEogp/uHmU6zi4Egg1qZ5+26d23qcDQIr8xVh4AScW9IYcCpcAMTivAgCV2t+Y+7TkQwiGYZ7ccfGahmVTX3+S9Qzl0NCf/8Bd9vypfgYWcWUAuf+9wz9IWengegIRyTuVx5Ilh3tn7uyt2HyA7Rvs+sQT//vx+cHtK4dozp699sjyn27af++CgzdM7a2LuBy2IQBeM6duO54YMvI1pfuW4jyy5s3HH/3Ed8/botmKpJVG3ZDMhMKmIqgyq0clszShVZfsX1HfUznRixdqe/QnPvxtIZX1Td4A3Hic8GyuqeH1P17VOnNCx8EvO8J5+45vvTnrZ6uDaw8uz3atnLXuz59orwy+5rkBxWDpC/uX/cerzNAQkpSgqfcpPkeUkF2eYPMFKLfUWUa3QXxk505d/4f3ti6urujKzX5575wXdnFdvaOOhjsU82T54y9UPUZWXEfVN/y/j5kVcXytX7Tg3SBWgCPmLNcArzQVQ0uBOK56qjx5W8D/EsMfxAfkD4hp3TCBTGuEdWkmytNhnuGucqIIqQSaBUQL9xfyTB+KgmBbtpbT9YJ2mecpXhCw7AHB4ThGEGlR9g6JkhRaicCvy7DwSVDRSFMiz0oMI0AddG2ZJhGW8JAcoGiapqoqzm4sFDLZXAb+5fOabsCHhPBdAgkOljKMRzHHSuW4pq5Tujo8T9GxbYgQnMhKKJ/NiJIE7wb6J4gS3E8nB8uqa0fOUzRNg1UiHBBcoL/eOLtHdRlP8WojKfR22sWUQHpwJb+LKkTb8X4tuCsKEB6PC8Y9tSo8BH7gBKMH+Ycck/iJN20bgoY8R1bqufiFw68J45FFVwrQCWzpZLx5O5isplq3qFOcYGCh9YGTcKEb6O7LHii4p6peJgTXbRq45Z+fbXp2S+TAMcZb52E0T91xQ11we8LBOCSRsWfu7l/2k/ULf7ZebO+q3tlWe6g/MagZteW5MC43CWvu/V/8xewnN8hSeN8NjQ3tuYW/2VZ68Pi5qyjU496FU9b88d2H715w7J7FLXcv2H/v/H23Nx9YWn1sZkneC9e0ykQAAP/0SURBVHmCUTFoxjLGzvvmkvKy8JDKFrR1n36g9e75R26e2TU1bk6WOUQXCSVvzX6rNd7SGVzDJ2CYI7fNee3Td/fUjrJfnqQ7Nb2GITD2ifma5YPGTT9Yt/AHrzG5M1Q2hADVo3WdTQ4xucLphGUkWDZ13dzBpqqm1Qev/8mmxmfWsxm0YR7cPRWEordFl7dFm53aejccuW+lTbMoJlxCOQS3GNEdN28RDUkmahYtF2MKogUcwINv0Ofq/mzng5cVaGzddiFDiOnpqvwDzoFGa7jJCLZvwOaBI4Y8mjgJ8wSbX48D+ORh+EBSgAXwZJTRA+7obJsWpJKgkorFWZembpmaaQFLuYJMcSQgyhBvmuUYXsANkYE1ygqjRJhwjMghoHvAwIiDNkoFFlcYAVOUiBNiSZRjZFQ/OgYkxzQMDRfE5PMFHWgk0H4Tkw2hQzb4rBHfcsnfFOoLZCvQbV3Xh1JpmXaHmSIq8xhGV9VcJi3LSryiXA6HgdblM2nDMCpr65VoFDwE4XgrWrhQhAeqh+pD1B96RJFB5shy8Ar4cib8h+TQsSzLcYDs08AmeY4FgujrUP0kwY/3IK7kh9wIYGMOgA+Is23a6NGfuwtvh0IDTNfEeRr+8L0fq2sD3Un60HEGGlvboaZXk+m1qLctYgKARQuqm+0YmmnkDS2vw2GoRotxpEAKgacJREXKav7BC1Bjg2uKsqbUb7t9lG2FJwCs5az6zcHr/vXZmS/tKt/ayqgaONKWHeoerN57vHZnuz29sb9cYmRlwYv75J4kb9o1abLwh2/UbD7EjNxdblQwdNfSaRvfvSxVFU5F2YxMNGgMRjPIPGHIh9mOxQ1HljZ0Lm5oXzGj77qZ2+5q7mouH6xUriKaqGjO3f+zo77PHKiLmyxZ+cLhG3+wdtbeZCWXqG7pF09YIwJkZzas++Sd3U1l0BwHTh7g2618q2f5k9vn/+j1BFEOzyv3PUw/kl30X6+izvVSQIg8kG7Y0FK/dr/U0XPubAXitzF6Q2d0mlVTR0VDty43NYeoNlEdUrBJATkisVxaZKmEiGTBs22HDAnuajbyDGQQnsjxX4TSMBjlOi3RY8Lw48MBTjDw1cFpEBkLuLJN8jYy5rzlQqo1m/J+MXN0lzIdzACOuDJHKTywFj8ATMBYkgDS1xPCeILAvLycgFBRuKOyCTVKwIJM+HcCuAezN/YI7/XigOQRTY4bJlwCqYDDoxUMkA2jYMAD8P+VHH0eI07kqK/z1dx82s2maVNH/Zsg0qgk87MGej8kZ1gp3YRCL0RiJaWloigZhp7L5yGnZAk4WygSCWMeYEHHnLqIL4Q83SWqpg0NZeCsJBbhc6nh0WeMLfyCD68A+G/AjwGcBVw8P8OvdWwLGCRbWinJEjw+7O4D0+09Cv/5dzFoz827f9bo4yN4C9dwQUyAL6uaDqeQbgDOsLCRGnpeUCUpiiLwzrOFdpViWwv9nWc5GxeUU3ctsd9xsytN3Oysty+gaEL3A3hhIavZBuq8ofeDk25p+rnCS71ub+BvAiGY7qdv+0daP7nsunDLdd/4+kPBxcRi+abB2z71TcYaZTkCAHLPrCzteM9d/bNrFv7Lk+FD7di/YRnKL8fng1oef/lfPnJotjeaOAkBzRI0Q16zE7hcJZjWrj300W9whNnz1U93Fbpu/8ozSkcfjg5Ds4krzYOvac+YtuV9N6y7b7ojoPpW1tx5BzPwTYdKpFv/d2vJM29A44srN0XhN//9qcMzY0JO4x2yYsvg/Kd2cH2DbGcXbZ7cDnucYFPs1+o/u6/qenv58lBD+V9/VLNcT1nofxRCBIYGAhThGTgBh4zpDplBN8uXPDJLxwRWQfOBgaPmuJpDKSwlcie0IGMDNheEAk5muyTsvXGCSwakCyIAL4UXQ0IgGlkLTSQO964YQuFCiOAKAakWGVrhaRbYs4Y9PZzu5a2VAH4FDR2EhjL7BEamCF29OWa41MJ7Cc8ikYHnvPuXAZilwOxNCygKhDu87MGLSPAWw9BUzfAntgEdABfwI8vQM+AgG3wmAF0CQzXVtGqammWqVwFTHAnkQN6BNFjXnFzazWdpy0A1HC+APPL8YFqh7mqWk9YtnWY5JRQOhRmW7R9MptNpQRRL4rFwJKLIEuQjuEOGAYWCZ0dlS97LkHLBL2RrvqCmh9LAriRZMXTNLGSrZWGYKV4QgCkaaoGvqDNNA9gahDBqBC4FJwssAkN3iWtbjo16RAbKKxSekMdTAy/XCjoHqL/7X97wrIUsa3Z+Z5WTCGaHFjFegFriOG4ho+p5nGos4KIzgZdxyi0U7F8c/03bFbKn+MkvvBZ98c3gAnWKjes/dY9WET86PZYTJ0rlRkhlT/4Dv/8jtqsncDkfoPISgdfDolpfZc5oJJIILRs3lInsbpWSGUbVT2ssUk01//3jT6DBwgsF8AOThNNq0/5k8+bjz75v3lDd6TMIaZeImsUDrRhuU6Cv7ZLFG3sWvnTAcUC6gvCDP0tLhH77uTvzFddOfVuxof/GP/tPaE2spYuc7i6p49QvSNP5eU3P/fP7u8tFkwq2tAZGeNf/7Fj8zad9ZTbmmSBQnvUiWxYPfemjz95TWX+g7/bXulsXVB5s4GWLvuN/ttQ8t9572FcKoDzCrgJxIZ89h8sAg+Y/0/RvWlkdtXx5VVPiHz5iYTHzBlshbiBCkT7gHx4ABxgDahlREVOwXTgBhDg6IbKCp6MxCRkyXNUmAk3HJQYYJHtCkIIsRnihnQlfkudsN20QmyI8PC7SIeSakHyQuRgZ+BujSISgMCHDLz07/GDhFTahsqaTt5AVAZWChAfzvShK4ugQy4gszcH7R5ON4AcOeCcubkErOwT/t22gjBBlFOT+8KBHH33xCtTQMFC9B3eBvnl0hUbKiOOEjCQIHO+pb7yAvXd47NXLAfx3TmDykahAEbMM04I3y5LInpj3fNrDGDpao0GO6Hfj0QmzJQC8FtJSAJqo6YVs1tT1K76iBdVvngIOYwmZCq5expwna7wnIWNwsoA3W9BwtQKlqbSDVdHLb8w2FwJiWAgROj0F085oBvza+DDtoq4Dt/oOhcMliYQoAtGEbMUv4wMfhz9cj2Lrhqkbuq7q8FtRUSlJoqFptG2GeI63gZvTuO+z158IHh4DvJAx3FDtFMMyQMZC1+SCQrho+JkHr9JNE0S7LOHm5sG9awWGSf3Jd7mchlVlRo374XudmtLhb1vEZQbkLNQVx4K2l9ELGnRFRImXQiKUZ7/VBD+/6PjN0UKb73+CccfLncs+/x/BxQmQphnPffHhffMnYlNwxiH1h1P3f/WV6Nax7lJjVZQOTC3rn994+Ibp7TPLbDlQiQNpqO9UZ647Gt+yr6IzG+roHVZEtf3OPT//3E3++RgBoZUMmYmjfU27+prfPCAdPAIt6uYP3PTGZ+4JfJxAJKWt+sWemgM93iA4MBgUuaxmSvtaGV2H1sSNx6x4uBCTWt5961v3XJnB/XHCnU+1LvrKz1ltNBtPNJ2aN/XlLz3WPuMUbk271PXbUku/9hsxq2oiq5VFk0ua+K4+2rEHFjeteXS2y3PAUOq71NmvHajZ1BLL2zrj6jKnyqypCGgAFioOyxJBEHJaw7Z2vn8wCPrSkGXCn53xdbu2gVq+bP585bPvRIXoyJbxNEkAt4AHAUfMWsAXcTU0xAsolOgRLtMBHolrX1gax7XBLcLTYY4BigJS3fS6FeAIT4EHeDAI1AMIV91Blgne4C5QVfgN87TMMZpNVNuN8h7vPO2xMwDiDOgsxA1Cg6Dg3Hf0ExX8epfwA/IgDMGyjEVwZBke8cQ20mTwAC+SUF/ICsFGGOhy3reDMPXf4r0B/9DR4w8AkLAe/8RwcBxUQPIZsDKPCoJvb8tpnGDmj/t5zwfBwWVAN0cT0uDLewe+C7gdvIv19IjgHV5y7pw7EedREggx1guGmlV1DZeAYFhXhCli8rDzaVumY5to+BKyBlIYiimWN5eORz2oZ+1lLICHUUx5rBFN7BiuvzGMY0PHAQPBvXqwZwfs0HYpDciyaWs2FFDoSBGG40srKuAESjb4xa+I4/ekAFBVeA5uoBMq/CiOkHhIikgiTxPgiLzrQjwtBuqNwvA81JQgSmMA8lz4sJzARhNQCmzbW5g8sbo908JJDFB80TzRxL56AvDlH3NHezBRpVH3kw8502uGq0YRlwdeH89r1qDbYzrQskghGTuyUFOgsTrRowVAdX+y8+krxRTLetUPv+tfTzNl4iTiz//Vo/tvObn12biAEKVgz13btuhXmxK7WmnnPCpMaAeNKbXtS6ccXzatY3H9QAm0KqO3g7Lmztzdd/M3XlH2tfouL/zHH+1efmEbbvAWWfXjbXN/tYHv6QeqZ1aVqWXRQ4uq3vrIDYGPEyjryj72t8+VbNmP8amqooaGqBMD+oTjuu5e3nLjNK2yJFse7qiVkR1cQ7j/x3vmfvMpBnqfpwIEQ2rhtDV/fG/rgko0Kn4qRN2ZejijDOXzCperK+2rlDkbbSYaHMXpFjCA2n5rMCHkFLq636zqKaRjgq7w5T35ZGWoq1oKQoFwDHfe2rbarYfrD/Qrx7qckFyYUcdlVeVoJ4ObxF4Y9oTmf63hT6jp0+glSx6+mXrspvPr1EFQDhlOwUaamACSSEjGInbAfkA0UlDRgR1aLgWEEpwllgJfcKl6niBjgHgJDM2zNIvEER+BfPCHeiHYEIeqRMObCglymmeRgEJ3BMhoQmTgFwmDJ50DpZsHr+nBQCB6QPh021OLAsPz7p6kYv6PxwTAM8QK4sMxNHiGVgviCcSRh1cQHImGZyEtyB2D5y8GmC/eP/8Hf08As+sM+gYewJfvEcgeXmME0Bs4Qob6yj80huK7e5HDW6jIwrvYDtMUzi4ElgIFC55ETxcJeKVlOYV0wdSNQi5jGYYoSRPNFDFTgJ/ZjqGahmY4loPp9soOx3NKVC5kVfAkRzx5A50M+KQX0uhgdsMLUNEY6BqJjmZ3aNuCPg+WOG/fRl+haJNgQ2rCcoQXkLqjBRl8HYSTyWTy+QK8HNg5fANRxAUkCnBCYnOu480t8NoG4kJvxhZkSpAgTCyPYwUwYp6IikMzsizbqBhAY4rBzQkBFDFgiic6IlgUgxvXBH7wEvPWbsxPjiWfetSeNxXVqEVcCoJGDVsvqGSODXUHLz2TYxSlZjU5IoqKCJeGow+ZmZSVShnpjJUp2Gqf0a85V2aPFl6zPvGZp5TNu4NrD1Zt1fNfeuTgdeO7CBpamaVr2m/8l2fFrn7Iu8D1LDBnN+14bOnheRXpung+xJ23MQnlrAe/tW7Kz1+D86HH7v7vz6005QtrQGiX3PJs65L/er3l0RUH5pdasbCpiOmEaJwRDqdZU/b01B9LZ0qVTFUsntRuenq/tK9Fnz1jzf1NbYvrU6XihbR+VxMe+K8dc777LGOakECzoTY7f7oZEglNmRK/+5Yp8L3sEZ2i82JpixEZyB+qpm//1b633r+ss0ambefB723pnllZSCg3f/PVwuLZP/nDJeAzbvLVPQXatPqqFZ1y4gN5PplxBd4si7G6OXNTx4L/eVPsuzBd408q3vdKxf3UvHn07Fmffqe9cNp5yiQACFbOcoHVASGJebMX06YL/0ksDfIZHIDMeeKaKli4FsT0lM5Q2OEuyEh4yjtQ4QJc09MvolQHGqk6lIDsE8d5wQMwy6yFzA9eAezNdCmFQyUfSGrwzNFo3XqYLELTYzgE3qg5GD5EAGIioEEfLIbIKTxvADjBgwZxj4tUMHYeKQTPYZ7GOYa+0Pfc4R/+XiFAJvjxGI4DOICj5U1s9IgSAnx4RBF1tqhx5Djkh5jwk6m+aAA90zyFoqXruI6C46D/P6FMEdPsupZh+WshgZbxIgf8i+VRWw10GO4augWJBXdLN4HYSorA4wS+i8kBLKqQ9Y5PHG1XVc1sljI16LKAA04AwU4IZi4DVML7SKjexBE0LDXwOLwSipHHB12GoDjEb8KhtVhPQCLTd2jWYVg6EmejcfoE0RwraFTsQzIVJWSapm2bsjShBs+8LIJmCo1+w6UkCv7a+GsDr+9gfvRqIPA+fLd143ycjFLEhQKKCNQg1+eE0Ldw0H4T9PFsKLDealxopOSwCL07S7MdwT6sHtmXOThophzccx+bM6xMGMwVA2s5j/xgV9N3fuNfEll2qioyi5pe/sCSjinjPJ2OEFGzmw8MLX39aPxAO9/Zwwwmg1sjQASh63fu+fWH5puK5GArMrZKSEhFnzZnT0q23DdvqdbCF2PIWtKcSFYfKpHRtMQ53gvtIbSB0JQyNAGpTNgGUkJMs5cMqSK4XCutxmh46D82z/rBi7Tjdjx280sfW6mGheH0WjxzQWmfvzdz4w/X/eILd9310116+5EXv/SIEZYgbz/x12+lls3WU30zv/MUFY313b8ydKRLaD2Gs1GhX8az1tSGoSWzOhbV7ZkXz0Z5eIS1ycyDmbv/+D/E7AVoFr847R+64k3U8mWx5po/e7dVMwYL9FDxkSwCjTNxFA74H1xGOLpE8iQzegn+g9quuzhwbHuayrCAGkHwjAuood2AwoPOFLQafosANNGfm4jPez1QIJqaTXgGOCI9qAes0Q8enoh52yuzngpQddys6eoOUk+JpUI8vssT1j5OngXwpS3SK1R5g5wDzygQgrhPXnhEBn98NRd8At8JuROINO/8ciUCWaluFTKqbZqamjM1XZAkXhQnlim6BIhgbihvGxYn8qGILChATeBjYSKHUwqlzTRsPa8Bm6RRCEliSOB4KA9nzQ8vJ4N/AJROkJ2QqVDHPJHGCzwEBTQZina4JJTrHzQyedfUIU5IybGquwxH86iXhl4LyD5UJZ7+LpSVOGYMBQ3aTJwbwPJ0vIyNJjyF78UAY2i7HC8AL7YtM6ScHHSYSPiL5CHDvCkOqMOGf8G9qxatXdQ//CSY3XXfCufRlY5wdW8JMS4I6gzAq0FeEfevvSnP0GcFKaVbhmZiVbLRTgYUWqwiUEgEjoJ+F0O5tDNABg4WWo/l2ixq3NdvXjCAUSWt2h49VSIkS4S8fMXKNmc6D39/+4z/fAZlHcSLZY1YKLuoadPv3nJwbuLMEcwiriwYQguGc/8318z4+Rsdj9/288/dckndTZfc87WX04tn7l1a9Ynf/a+t716x5olFUlqtael75J9e4br7UAqOtk3fadCn1u25d96bv3udK/IPPnk43jnU11S+4db6fAgn+sNbZIuKZe3qfr20JyfmdDGvl+7riK/fmdW5zzR/g4pGqVtubp4V+v0H7dJoEOZ5YRNUGWaBankkL8ozcQHk8VhLLDxiAVn05hQCZbS9Zkak6QgwvxFhgDfcwhddgJiihhKoIrwHXPK4mgZXvQgMbXqLUcDBW4iNtsHPFNdFXCgw8y1HyxtaTgU2YhgFHNBmOSCLE84UVTOfKViGFSuPcQIHHA6HPHksGGi2ZcTHtjHGul7QgUgJMi8pQGxxEeWZnAwLLoo35HDIEV3imJBMT+0Bhc5TeodiiiALpm5CZkgh0dRx/igySZy5oNua5poadpdcLIsMQ0SeKLw3XdFbH4OvZFjsOxJcVU1zPKWE2FCUQXval1pAUTFDs2ic2LKuFFMEQNKRq5omw7CiZ1EpuHHVoqBTn/qG4MInpKilTc5H73eKhnLOBDT8UHfgBH69WmNDL4vBecKsmod+uxtOhFRVg3MX/NIuzgkHws1RLucaRM/auX5j8LjalbPR4HwR50XF4YFV31ktZVRomjJTKlofW3mwOWrzV33H7BpDmA0l0lZ5a8/M9W3Vz63j+wZaH7zu13/z4EmVxoUDas9d31tf356TddJZK61/3/UV21tXfu+NRPvg2AN1I2G1tmz3u29Y88jswGkMmHFw6M7/+8z6wdk/qfsgqanmFyy66zr6HTc58oUMYnk0Dk1PO5Q31HtCozhOgKYJOKWv/wPBnDOdIROHAuES+Cq8OszRMR7pw3jG4m0EyHBUKGY1U9XVXBoIEs4754VQLDy+TBGHqnA1CfItKFPACUEqAVkEpijHQq7lqJkCL/LI4TSTQavbHIdma8AvkjQkcoatqwbchTDgriDxqFxkAgttwAShjIBMQ0viuomLY/yxZo/uscCG0VoRLhqCt4DkO7HgxC9XHoPw/oenkFRatmNatmE4tslRNkccTbcYjpVFDlfG8DwjSWgYXFK8UeZTFaGXAMuyCQ05415ZpugDPhVkImSup+u9ugFp+dPv8YMZ/EaVcfKlD1ihK5y74wso0Nhfgs6PZxMLKxGcYgUJWnS/TwUeglqJFRMHlHGiocCk7ezx1PGskwNGCL04jmehWjnE5mTeclDj7UBFYVyHsk1iGY6hOuqVmnd4VYNxiaK5IQ07sYMlvL+tcxGTCoxp3/1WcsamY8qGHXR3sK22Vlf53D+//0hzXDJcySDp6AX2pQkJq84d313X/Ms1+z92/6Z3LGrcfPS6bzwfPT4QeBgb7OlTXv/8I62zEqhBHDNCqULtW10vHL63XZkZq5xaHg2/7w575WxcY31BOCE1A4xr2R1+l/8WaNgylltAqz44K1HhmBCHEyWL9eeyALLVtR01p+t5XVcL+XRalAUppIihUCQeGS+mCKLItnHfFByu8kQSsDsBSKGATBDlFYU8D8gi7TGSXDrvWA6wE2CNED9ewhFg8ATxx3UpOPhlmDqujEKaSDNSSOIlrpBVQQSGYyFgk0BAGSQ4uM8Lrrr0T5AdQkHyBaX/OwowOvhf8IeyE95ru/BSVHmyIDJNeFZQREgCBnNZC6dpQtmHIBnbNhX5ynMZPzcubxqvFL7+a3bXEWxPoRR89H77+tnuNZGsU4BKdGD3uH0P9HHQuBd8O1ERoeQbBYNhmFAiZBuoYEedu98p8vTp/ocukHyP29dHD2RIJmtkdcqAws+pJgudpsi1toi1iCLGAtp2PvYnzyRWbwuuPTiisOezT6y7b8b1//VW1b7Ojsdv7Z1WOhQXhqLsOaZ4Mg6p7TOmHEom9hwNtx4va+mWBrPHPnhfriw8/ZdvhdtHt0VvRJS9H7ojlrOn/WYdkxmxgwvLdnzg/l9+ctlFKKHbj9bu2jaftSNTQ42zG6gP3u2MZZLi5AE0V0AmDFxcQHE0zbPQOF17zfkVA4gDQ7PUrGqoeiGbtk0rFAsLkhiKRZRoiNbUnM8KLleOgwgCfoibxiBNxAnvw4DX8AInCgj8xt4r4fODALNAkoFk0uDXYXlGjsiyIvnzF3x5ZsMd07YtNP3pOESUeV5EVSIIQjEkeJIPSKQHIIcjxNtFlCX/jQDXK5Q4Dp7TgCxyPCeFRCmM83h9D5cFkFEuBYSZheTJxfHRy4pfvcU+tynoecsCmTvFnbQmuLGonSh4nmoc+0jI51xvgZunSgfCx/C4qsqrL9ifAc/gCWoNdAfhKXBAdTvLyGEZSqmaU6FbFSkN54cKhm7gfHIag4IuWZbkOq3udrOj3xywKaioTrQ7JRMhExPu/dWByhc3bn3P9dsenEcuZFFnEdcgCFm6M73g6R1GNLT1gdktzWOe13aV44n/3j/1336KZwxDRSLazGlv/P5NrTMTM/Ynb//7XyvtPXZIdgTWYWgnrBgzpw/Nm7LzlilHG2R4grVJadpOZKw564+Vv7ZV6urnDZs1zOHdXFyBJyCpoEqeBb33rfzJX94dzbsPffHJyk37A9famgPvv+P1+6fiFt4XKNcsi92+aVFXe02NXFMmxe5d7jx2o3vV2brwGki/kUTKcjnF8NseIG0KQ0ASdS2fU3M5QZEkRZZCSjgRQUvPgwN9mOk+oQpsY+J5QOSGf0f8j2fBjVMAHxDHqDyOCCeB6xlgWVYUBThwOBiuT4QEMtHUUHeoFwyapcPRENCykZwMwgcOhxsB2ECscMUlOIL49OB7GRcg99VsraB7mkVaDuEKmxMzJi/Dq32myPOCY1sYalGLc/lwvJ/6yi854EvBNUXVlbvvvtVurqP4C25sxxFQsG0TN0oGtgeRQoYIfwB/DSFFKVEF+J+aUXmJl8OSltV0VbddO0fy0DPiaSyQUKE4AS09QaFkoCRBOGhhjIIeDlQrwzQ1ohYoLWkPtuePpoyUyWH5rT6SvP/fVsu6w6WyQttxq6FWONZBFPk3X3t/6/KGYmP8dsa8LT13fOM1cV8r7U3pab9z0St/cn+yTJpENWfcoOSMWNoyE2EnHHI5NmtnQQKVpK1V33xt+q/XBZ5OhVVeqi1fIPQlxYOH6VONd44FwB0dWbQUMfnRdz/zrqYshTvFhQpOWCU4vkbTRlzJ8A506nz/F4RsOrxt46J0snR2bGZFjHzsfrtpfM1DFXE1AcqXoRuFtGqoWiGbcR0nFAvzghCKR+WIgqSko33E/lrIFD36he0AciCQOMGlx4jgBx29P7jyOY3vF/4ho8IVvLbP/M8B8M7zvGehEIeK/ZD9W8MLWSByoXhIlCdo25JzAwS5ZTmWbkHEcCW1xAuSIMki45kxCjxdLCDToBkQRMm2THgVf/UvJZk8MG1q4376xa1s/xDtcTBEWCE3zXFunEdqy3Ba9GQA8ELoiuTTquu4/hxccIR/uASdpYECiooAnSLoSgEf5CUOiqJt2Z1G98vp11QXJQruKeBVTH8GBZwJDC+yotelYpBT2nkbZ6JTZf3azNcPRihh/T3TswnpxlfbZv9yw1t/cHuIkld99j+5VBr8ZJbN/e0X7+9peLsokIoYFZXdhXv+77NV6/YFK7V5bvcH73jjQysM5e1oRKC+S7/5f7fW//oN3zq6dPQ4ZZxVKTgMNxoxJU7qHwquR4Jl7YhiVJb6652HZtS0v+PmfQtKhwTHE6uXE0PJ2PZNC9VMeXNkRmOl+9l32RHUfhZRBOrgXIfkh/KGqqt5+C0gvQnJQHGipTFcGULT7Gc+85nAuwegRMNAvYYHx8Ep8ADb23EGuKCnOzxx+Jfwgzacx9rdCcJ0oR+Fg8bDVBHEJMQMGa63dZJnTPGkQuhKAXMKd5bmOIGDfDU10zEx9uiO80VOxP6iAPkMAQi8ADkNeclzF2Y7t4hzgGWo2jKqsRIFXdcgyDv8TqZFH+5mjg/QsRCpSEDe+36vKAgF1Qc6IaIkKDEZeKEoC6IiSnCioC1rqBQsy+KKLtx1koZyCJW5zew4VujwdQxAD087bGLHsnb5rqN9cTaPZs5A/NCcZj38zXVznt3O8/KRJbVqWEjHxf559YfnlQ9Wh5e+2sr3JyGvWm+ccfCWGbZYLIpva2gKV3s0XbGvw99ahigy2zyzdWGVIV75NnmCMedQ/s5/e7Xy+TWE444/dOPRjzxY+/oOSsNOmg9SWkID4fOUryMxdPPSLe9ZoWS0cE8qcPKQnjNl/wOL2+5Y2PXBh5PLZnasbF7/jgWtU2Wdw37eZYeuST1dVZYRKhVLEhFy8zzcTbCIIgBA9oDSGAXDMg29UIDiJ8kKy3OhKM5T9HVhpzPFi4AnlxDB9ZgBjwDvBJ6Eks8bMvPdMWY0jTZuLFsQeY6fLDo25IU4wAf/GMd2Td1AdaDrIpf1uO7FVXBvYx54nHExQyyBLxr9u5yAj1MSoabXkOoSAmSxoAdfKZWj23rpRJhUlUDm+25XEtCrgzLAS4KsiL4RACj5OMnhhIrxNEA/bk96f7c++ox4H7MP5W7+25/XdOSmbe90OGqoOlYxaFz3789t+fhdWx6am6xQXJY2JW6oTKEY2qXcRZv7hfbO7hvnbHj3sqHaBKopi3gbg6XY5h1d5Xvaex+6efejS/ffv3D/qpmpBH9CO3/tg6e4KpVb/Max67/9YnTzHqSJdyza88TKht+8Fd9zJD+/KXXjQqVzQGtuXP1/7i+jo1LLseBJEHAsm7x5UcuDy3beUHd8yRS9vlqSwuJAmrHQ4OimD9684YM3kLLSma/tL39pvXK0K9NUO1QyXjsv6LrY21VpacgU4yFy/Ry3aFy2CABwDyAzhXTBsR29kLctUxBFXhQEWQzHo0DGfOlzGZjiJQLn7BO0Nu5NkQwA3AsopKlbvMjx4uQq0ZBxrMDxEGGIpOUQl5JCglEANm5BAs4m188FoMWeWhFOHccuMsXLDshaSaDqyqkF01zDIh39gUYkr1OHu9A4Zm0ZufJj/jglg4Pyw46tCGmOvjdzIGWNNqp1AuGCPf+7LyQOdZbvba/IkPYlDemocOO3Xo735dzKyt7GGK6ghHedeN3gsqbC4jmvvWteur4E9bFFvL3hUqR7RtmB+xftvLOpfX5N79SSTIR9+9BEQCxj3vqdN+Z8/wXxeC/UkoHr527/vTvm/Xxd4/ObzblNr/zFo6H23vI9bS/81WMtS2rmbukK7T8SPAkghDec8n3trcvr+qeVdc2uOrhyanJWbVQu1RbMXHfvjEJZuLZLXfDtZ0t2tsZ60lpD1bG5FcGzlxuGLvR2Vum6UiaWxoApznbF4uLJIqCQui4aLtQsx8ahZxBAgoRGakLxqCChaXXf25UXBsATTdNSVW2kVhKYrCgKoWgIaCK4X7C6cjyBTJFhgMIqUSVWFpWjsmMTQzVw42aaAnar5nUcVh9zvCFAb5kr2obEvyLGB8B8qkqoD97tvuc2Sxb9QSJ6KM/87HXup2+wqeyZA0cTCuh1FLKqntcJzhs5PzRH053zTJPKhzjCsrRt05ZV/ua2R765Ycn+AnTCogfb5j69JZI6fdJ9e9xdfVO5WhIq7ntYBIKm8gm5d1pJIczb3DW+Zd+oyIaYpGBxuQKkPN885fm/ejS2ZV/ji1vt6VNe/vdPJA73NL+0a8cfPHh0YU0ipZU9uzp4zAM8IvQO2I11VkkC5NyqjZkHnm6zykt//tmbfvzpFU0D9LxdqUxMNBms72xeDe09zOI2JOMC12Zx32D/Av478SVBSPlHEW9DuK5rWY6hGUBWcG8F1+VFgRV4QRYlRTpRRhBXXqfoA6LI0AzHscibfBcszHBBe6ubh50nCzBeGGN/fJCCmKMdE+i6qaaW123LZgBj1i+iOSEMkAG+WJynOK5gGGpqNSXx1PEBWjfx60Ar2d7HbG9lZJHEw5RnMdP3O6FwbAe6GVDocfHKGGKQMocO5VpV5+RMqTOhSUw5CcvJrFEazVUlqEymav0+qySam1G3/oM3ts8sexvK/iKKGDvCeXvOW62lBzvh/LWvf6yvUpq75qhAc6/8zRNlr266+Su/7Vk6fe3vXp+P8nc/fbR07c58daJvZlWmJqFWxGSLhk7auvcub1tQw6vG4v96rfb5DXN/unrOYXXR/vysf/uFmDc6l0+b8vKOUBKtGocNyqyr7K+NjketLBTkns4q1wqXiomyKLltoQudQdOiupN01yCd12mem1zmIIoYb6Auy8UZipZmWaauZnMcz/GyJIqiEgsLp85OuAJMEaTgmYLQi7MLfAvYkn/XthxvKz+H4886VeuKA+IEEUNOiJQRySFE08UpjGjo2OORY4o5MEUIBXxDJrDeYvAixg/QDk+pIrEwlclT6XyQ2apB7znGQNPZWEmuiFFLKCfY6+BwhuJYykyf3t+aO2y4ZnA9GqD7dXBptTZ3xpG7Fu59dOmBBxYfvXNB2+0LDt4xu625pLjLcBFFnBvl3fklz+yR+lK9Ny948z0LZZPENGr7A3PljLrqL39KWVbLTU0Hb22SVfuO//csmyscvnfJ2s88sPPhRYceWMJH4/kwv/+eubnSkCNwyeaa5p09bEHd/IGbjjx2A81xfQsaDZmb9spOOY3afS6T1+Oh44saLPHyT4XJpiM9ndWMG0kIsbIYuXWBq5vU6l30k2u5V7ay0PQVDKq+nFypfnIRVwSWaXt75plqPutYtqhIAvDEkKyE0TJO4MnDRDNFEIE8D8SVd07sgw7nwI2QKXoTFuEm+AE4tovjuf7y58nKFIfhxxm1jEBrBVQuAlkEyoh7Up7gvueAzxQ5loNc8NJarKzjCyCLdWVkSpUr8WQgQxk4xRS6K3RvCrrXFPS5QxO9Owl+dAdN0NvY5YBCELifFV1aT2vuyPmNq9F0f6U8WCblwpwqs/CbjvP5MFfUJhZRxHmRGFDnbGjvuKF59SdXpROiydGdU+OpCuX2F44lNu51Y5Fj9yzpmFNx/VN7pz6zniZESeXrd3bEKaVlfnn3tETHwvpUXQzqYIkj3fbdNRVrdxdmTVvz3qXlHUlGkAyFn/ransodR1nLdkW+484lG9+xIF0dw4GPSwZD0QItSqwYchjHcYay0Z6uaoVKRPiw61IcR+1vp1/ayqZy+C7NpI/30xGZzKiFyPoBFHGNw3VdQ7NMzTB0VCgKsiBIkiCJSjTEC6dbJzzVnuI4A94NhFUQBEJRhXweR5wZRpZl+DUty/RsU4VCsoQLsxlv5h4SSORek54pDgPnfHg7EBbSqpbXREUMxRQgu+eOva6bNMvyvGBZhsCdXAZexLgCPpZhUYe7qZ+9wXUNBq0zx5KoQgFTnNfo3LnELZkok4JYZrKamtOUqByKQpfuXGUAytiW1PbX+94KrosooohxAGfY8UFVD4v5qDDMoSJc+L1fejaydf+Oj929/vZ6kF6/8/EflB7r9+8CCret/MbX7g8uQPC55ON/tyb2wmraMHseuuXQQ8tXfuH7tO0QmuJVgzFwWCBfXfLi1z9yZHr00nuozdt7lj93QDrcxjAcXVVFt7U5xD1Yu/LnyhOphuVCdS34kQTUy0DrB7HzHkIoIvnH37OioeCyiGsbumZqWc1Q9Xw2bel6OB7lBVGJhEPx0Jm6uQnVKQIpFETRJUTXNN/yIpZWmuZ4BETMgq6V6wIvxEFohrZNO++r5YWrZh9wiCZkMcSe4zjbckzVpBkWB9DP3k1Ew5IEOnk8cV1co+6tfSbQYNDQR50spqGvSUDecixVEacWzXD3HqNzGua1S2joYWcLaHNxXzvdWEkS4cDzuAK6T0AWLd0itnva7kRnAopMW6HjuNYVXBdRRBHjAJdj1IhgCSzjeos+oBUglO0YO25u3PieZe0z4oJNVr7V3fjaTtYbAfPBd3T337syFfNmnBNS22tc95f/TXsizw6JDft6pEPHON1kddxqweFZJxza9pcf2LW49BJbGcZxb13de+envhM9cEzpT8t9KflIh5TMKslcefuRvlykr+kGEo2BT9vxdyKAA0cXfBOOlgNNH7VwWlHoXPsAGqbldJykaOh6viAoiiAKvCiG4pFRpz9NnE6RR9WmhEpCXG6DW/4F7jwQWVQiwi1Nwz0qcNWzIrEsa6hmLoXLtiMlYV46j1puGEA+AVe8rEM0tIJeGFIphgrHFJD9o2oKIdUmLppmRVE0DN11HVkSod7qeQMYpBiSOI7BpWkEB7EpckVX517TaO+lvvc815eGrv4pn6m+zH3Xrc7sxnE3owPfGLpGmYGc7TjltSXsOd+n2/rqgXU70ruD6yKKKGJ8oOTNZW+2N2xvb7t+eu91M6V0ftr6I4mOJK+a0lBObG3j+gcDr0i7GK0y0f7O25/+0AIQQuGsVX6kb9W3V5dtPRj4GAE7JO/8g/u33tmUi4mucBkWMq76+d7F//oUd5btpNNy2bP/8MZetrk/fbKJKwm7K+e6QHR1Ax2h1fnKx8241zc+N0BqpfOUZxoOJ3ZHlSu2FrCICwVQJL1g6DldVzU1m7FtKxQNszwPNDEUCY0qeiZOp4g7S9A0bgjt2J4G0SuXuGaYtT1giYMOluMAlYS7HAvElsEtYQwLZ/ChWu78xdBxiFEwHdv1JwteQUD6WBboL848Iy5hR1uXA+QAsgM4pSiJpmFa3gYtQJpNw84l81pOE2SRFzl4XM2qgiRahoO61iubsGsU0DjOrEdrtLKI5VDFxhYzOqvSAxl6/hRXkTx/4wYoG1ASTNymz1GiMn3OqYqao7fkjgyayeC6iCKKGB8s2J26/uvPJjbtbVh7YE431fzr9eXPrg7vPay0tAnHuxl/f2dRMGurjKqy7hXNW39v1YZ7Zrgcw9ru0pcP3fuPz4WOHAcvQCLd0oRTX9ty0/SyQZ3WNLOqfOcjizubyy6XUarp61qqdx5lvA11zoRUVTLvrz4wdXYM7gMvFXjSUEHecZOzpIn0puieJMbBJdS0Gre2zH9idDgO7ne1dh/zwmbmjV3sxv3MwU5mIE07hEqEkWteEUCs0gWqP01Bcw1UuKOP7uhnjvTQ3YN0TsWZn0Bni6LTh+u4et4AymHqmmXovCBwvkIxGj7besqJY4rAioAFIhH0yrEo4K5kDMs6Hk3Evf1wvxa8BfLS06Hh2heIs2UC5XVwSPp864htm6gZNTuQhsDkqHLFSwUkAdgh0FZkrhxQ9lO+AY42etaMRFGCbDFNA5gJ5AjOV0sXILG26YiywEu8aViZ/mwkHk51pwRFHOvaaFwhgWynWD3GiIhMNdeRWfVuUx2pSrgHOoI2L52n5051KxP+1TgCij0wRehayBHFm5sbuJ8J1VEPZlsyVja4LqKIIsYHYZtv3NAi9qVwd+bDh6nBQRRRUFtDIbuiVJ1R37Vq8fZHF+1/YHHrqjl77pnTMT3ucMi6EoPayp9siewLbHFbiejgfTcxgvjKR6+ffUSjNK393qUHr29QI5dtX5ZsbYIjTNXus4wTNjXR732ipCYyp5E01blzG8mK2e6MWopnqaEcva89YKuNFUTkyY7D9P524H+UyFEhCTfQH8xQrV30gXZ6/X529S5m8yFmMMvoJtoaS2Vxrs7hLjqZo6tLCPifSNgORuz1neyaPeyWQ8yOw8yOVnZbK7PzCJyz+9rog8chenRWo0qjlPy2tzcOUsZQTW/c2TDUAlyLMpAKVolFREk8m4ZiQle0DAMooizLNJoPdA1dB54U3BgBXuBCiswxnJpT1ZwGVDcUx6H0UTWLUHFty1UzmpZXHcsOJcLx8thkGKuFBKKWyHB4CZWFnHhS04kLXS2TYQWApqmEuDwHd5lcKq/n9UhZJDeYi5bFlKicS+XguyaqEr1HekvrSj17exCAN8ru6b1OnJ8KmtFVgwMILJQGy7SApwJhLRLHscCyqf96CbrLAVn86H3WjfNGy+TLCugs5YcKhaxWWlMiSNhNOhv69P6nu55PmufaoKWIIoq4dFQNmPd96VcVmw8E1x7U6xY+/Uc3qRHBEQUzLKkKO2zW2gftktuePrTsn37FnBgLTk+r2vO598z95fqnP7GiujPXWxPK1ZaqIZ5ceIPMOCRScDJh9szlL+Eh7Q/v+Ifg4jTcfRf13f+gK0/fBsYwqWc2Ms9tCoa/YyHCc5SqU46LJFKRKCCOLoEmkTYspIzg3z1LpFmWLJ7uvvt2p2yiFgIOZKhnN7B72+isevrEoVOBQ+SzGtx33uzUXOp00KsYIMMcy8lnVEs31VwWmCIviqIsCbIUK09wZ19Ne3mU3hcEJEw8DzQRCCLECpgMuAT3RsAybV03COXKYVmSJcuwtZwOjsC9TpPYhNC26eaSOaOgA6GUI0o0EQbiTCjaPwJ/VwKQNCDsUkSCT1TIqjbEHyOGKxJwIN6lZUUxDB3yQZIkyAqjYKoZlTjEVA1gh8RxgT0YBUOJKnpBg8+lq7qWNyzLwaRB7TUdOHBFDE1DxsCJYxMgzXAOpBPCwSpO0bpqqRk9N1Qwdbs413EsgLayGdcIBpBwvf74g0Zb7lAYhvXrowJVj46VtdBabxFvR3jDLngUMU4gZOqR3B/9+Wuf+ZNX3vdH/1uxJZhlCDlORPHwxx/97r882j6vaqCxJFUVzoe502gigDXtZd99dZgmwoOazLVNCeenVLuisPP26b0zqwrhi6GJADlvPP79HQu39Z1eBgiZfQyEJr7OnFLX976HrOiIKYdl5fRomz3nNOpw90kRnCnQgxlaNYAXokXu/jR9fIDpGmTgBG5pBnDg4UjDGR7eCzEmINK3trBA3bIFVPWB8IEIwkl7H/3CZuapdczavcxgBjnoRRfh4Qch2B2t9Fd+zr+1B239nEETT8bKA+o+dx5mv/ccnykETm83IClyXFM3HcO2LdNQNRQ4As9yHI47n9PoypWwp4hKNME0EBB3YI0eyxlFLkK6gGnxAm797EIKgTm5hBVYf8pj4Am3wqNyg1kgi+GSkG06UkiSQiLIWn/YmmFxk5fA8xUCcV0trxuaibtF4+egcbzdpSLRKGSCaRqSKDAsC5FXsyqQwkR1HBKlZjVgyVATLcMCx9xQHpIDVBiIo2mYSiQEdDCbzBp53XWIIIqm7hQyBSCjQKkhW8CnqRmY4wybHcgIEo86Z90QUNV8hTPkqsCxXnr30aABXTnXrSrxT8cTUJFxbyWL5Rj4XqP2oADQ2ThSONaaH7HDbBFvJyxb173qqYPT27SD80oDpyIuHzib3Phm552f/p504DB7rJ1JBZp7QtPqtNr1n334zXfMNaXzTMeTVPv6b74YXHgYWj5nz6omtTrRXxXC/dYvAaJurfjxRiad7Vw8xRSCoGhC1RzP3/HlJ7l0ruPRm5770iNr72yYs/aI0pvC26EQ9ZEP0cuWUezpMU8XqDd3MQV9rEKBY3F8uTJBHrvR/cNHnYdWutOq3HSeHsoFepn2PubFLezzm9nVO5m1+9gXNrNwua+dOXQch4Zf2cY+vYHdcZgu6KQ8dv7pgz4p1E0qrwGLpVI5GnjnhgPMT19nX93OAaP1vQFhBWlZGiWlEZIIk7IomVZDIJIRGbr9RD2ROiC7nYPUoumoN30bwrFdo2ACTSzkcrZpCBJOTxQVKRwPn03c+JhQpujTRB7Nx1imt/YZCCI4AlkE7ufPXxwJYIpAhnD8lMe98ry9T/ApXuS8lcABgHI5DklUxvS87pi2IPOmbmkFLTuQBeYkh2Qcfr1ygGqAbM3b909UBOABvlpUlmVIXkEtYJYgd6PRUjfHKBGZYRkxJGkZjZN4oIkQfyksJbuSZXUlkZIIBKXlNPi0XsjYbzNVA/IHmGgumVViCnEIZAUncHrBhN6XrIhiSASSTVzH1GwpIuGMzyB2RZwVI5ni9bMngiliV5kQvWCgKloRoRgEN06FQ5wNg5uGrHRwXcTbCSGHW/KLzVN/8rLEy9tvn1HfqbIUo4nMFR07uaYw5Vj2+q89rXSfXNHsQ2+oevNzD+24dYozhtWSFQPmgp+uCS4ANN3+njv2LygdLOEvkSYCBNVa8tROaCWOL5mSjwRLjsuGrLu+9Vbppn2ZFfOe+fy9A2U4/XHRxq7QkU5KFKl3P0H/3keoeNwL4BQYJnWgg05mh2NF4mEyp9FtqiURBcUrkKpoiNSUkqlVZEYtTnC8cZ5z33XurEZcigMEA9rG+dNId4ruGzqZNGB4ukXnVDQ6FjiNADC2g8eZZJZurECGNypAtA3lqQPt9M4j9NZDjD8/8uVt7Lp9LJBOCDnwB8JUJEua3DuXOA+ucO9e7t6+yL15AbluFlkxm9w8353dgBvS9Kd9w0DUQJphWdJc97bbfACEi6lZpgrkC01tsxwnSCIvCuF45ExT26dhQpkicj6Oc3D1RmAiB+BrE8Ed5OSZmkXPBcgiJIplWQYoFrBADsgmrg4J/EBJBbHqWM5Q75BLYwjIRFUTiFcoGpIiaILH93ml4On1aOBnjk3yQ3nTMIA2Qhr86YmCgOPvkBzw4I3LB48AdQaKbNuOpIhABAfaB0pqSsEPfGzbtOWwnE8XXNuBhEMuCbIA59DtjVfGwQ+wDUHkcXyfojmRG+waxE2qRc72eCcnnmsOXBE+TtEpznGrxn9Fiw8tr9EMLYWkszHFpJlaO7gR+GJwXcTbCbV5buErB6XD7Z2P3ZqSrAe+8rIZUXqml17cOGYRp0HSnSW/3Vn/5l7mxC5iw9j/kbvXP9A8RsvYUzrUpt+sDy5Ahgn8m5++JxO7POtvhby+7GeblO6BePtAdVcuobO9teGZG47N/cU6ziWvf/m9HfUKeGvoKMz76Vohnaeuv576qy/RU6eO+naPCCKRyhTgnF7W7N673L1zsQtMq7nOnVFD5k11lzYj61ox210+k8ybQurKcf7iyMAkgZpWTfqGcLQ6cDo/cJgbwpleQ84U0UA0e1P0r9eyr21ndx5h2vtYCDmnBWxvGBCHGTXuQyvdu5e502swVhAUOI6MW1Sh5jQS06KP9jIQLKBviJpVRxIR7/bbBraFM9lQS6drruPwkuDt3afIIdz9ZBIxRQCwWtu24Te49oCbseD0PUTgNAJAdyAZQA2BAKGhGYbmvMkWXtJOpM0zNQiPS4okSiJwLDhCsVCkLIIc9ORkhSsGjCsOlBNdN4DnwYllWi5xREnwbQb5KTn5sQjFSzwrsHCXE3CXP0M1IYWWYcHH9mgEO3h8MFIagVS7lisqAi6ydtxwIgz/6XlDlAU/V3mRT/emgUo6QCVpCvgi7hlzrlJRBAKalRE6RWciRp89W+tQtHGl/NlHn98cWNOj9QYXRbzNMLXPnf3ibrqnp++d99Tt6657avXxOZVdC+onVENCSFnKlg1HkzyxfCrqeo3GNjVZIlx9ShtC6loGbvivt8T+FKmoGLpjRfu9y9NLZhpNUzJLZ73yxHxTHuuY5Yyj+cbnNgUXFJW7ZcUb75h9uTJEKBjLf7SWyxUSx/qqdh+v2XEsFi6t2N1evvXQ4Q/fv/auKf6Llr7Z1vDKdkaUqG/+G71kCXKo0QAd0vIY1VTnAgW8Y7ELdHBKZTAoDMSrIkFVl+L2BL7FxHOkICRRTbVuTRmJyETkiONStoOT6UMiWTDNvWeZe8cSp66UhCSSU2kTzeJRQPtCMplVP8pW+/Dgj15lt7WyOqokR3kry5Bp1Uhq71nuzK4n4jkXNXMsVVVCBtK4XytcQi9A4JHyvn3kIGrZVNPQcLYbcU0QMcCjgCnKEdxD7rzatCuz9vlCwbJsKKSIIu+zIlzkoVtKVPbmYPpeaBCwQLdwXU+6YGimElHC8RCwUtuweckb3b3SgBjqGnwkXHykZTXbsgWFBzoPHI47qwEg6BwhCYbPDPxSL+iQA/BRlagCLLC/vR/YsL/6IVoWMQrQV7AqGspM3RjqzYRLwnALjlA0pGZVyAkgzSKqJxncjfqysme0fWTjRAJIpWujhSM4gKwjUcWRduA+SPEBLE4cOE+hnCR4bSf741eCeQuffoe5cLp/Oo6A3IJshG8NXSceDReMklEtucO/7nwmuCjibQaJEe/YY8/7829RnZ1oCz4ao1OpjgdWrnv3kuaDqdmbOgtTql57uKm9/izjeZcMWXev2zS48MlN4vothOcK1y/a/t4bWptiqTjnU8bZLYX7P/J1MxZ6/Ssf2TdnolbAXi4QItr0vH2ZsBTd2SRlaT1w94Ba2zEzi6aWzDve/3WzvgbO+WMdm//102/efNkmlYaT+d/72I+ltmCLJmxhadqeM/PI79770s1x/cQcyhVHyA2f+nfh//4T/a53njfmw1qaMSdxFPiB4A/BX8ehcjqlCKcY5QY/PUnqn3/Jpwu+E7l1gTOthoAIn9VAyk8Mj/ekqC98n0cJOAIg96ZUuvUV1NQqd3oNbrvqBzuWOMN71+1lfvYm683IJDNq3D942LnG1IqQRstGi+jJHJVVIVvohnLMUpAklmEXMqqh6Wo2A2yCF0WOF5Ro2LOheK61LD6uDqYI4AU+pMg8D10Vks+ouqpHSyLerH/kH4EnmjZUS81r4BnnMqIDk8/kgTIrYZlBWzFY8MZQqC4z4LWoRETe6iihsGWYekEDCmsbFsSGlyC2PC9wDPydtFt62rcL9OmQfByeRvWkq+VxfTTqn6BzoAgQIPBCOSoBRQPWCMHiax3CiRzkEtBTFvkoGgP3YnQKvLp9wnH4phcBcMb/4R9Wfs8T8j8kr7g0G/+A3ziu7QINhUhreR0yXxAF+EZodRxfB0wROT3chTRChIE4Ag1Cou+t78HXAE5L8ZXGqzuY/301UCF85nFrwbTTM210QA5ls2TPXmr1aqq7myoUqNJSavZsasZ0qq6Oqqigw+Gzde4hL3VcdWQJIi+GcOlWcMOH6+p9nb8ceLGLf7su3nvbI8ZF37HRKPmL/8eoGm3buIjUdekRk3bckLL6s/dvfgQ3CAmcLgsct6E1dcMLrTUvb+H7BgLHEbDq64wZ9YRl5L0tXO+AWRLd9vn37LiuChcFQ68U2iuasjnaglZ5ctXycUSYkTVbkzWnqU3bMVs5W62/CDAOae7Qp7dklGSemLrOUSItHJgT27+oYmT2VkuVj3MrwvXj38e9QOQ16m9/xA1kTs8QRSQPXm/fvghVjK9tZ3/8WiANS6PkY/fZdeXktCHvC0UyS33nGc5f6F0RJx+8257TOLZWfRIDBE5Bpw510JsOsUd66EwOTaCPRGWCzGl0EpK5p9UpDRWW1vTGoGiGZVGWQomorEhjEbxXDVOE5kaWJFkWgWNYhuVLU2/yH4urW06kFO3FULSlWfl0nhNYQRKBnZm6GU5EJOBSpn3Z1WnnBbwMmBVwRKSJSgiIlWWaaN6SUMDzDM3EwWicqYkDjlIIqgKyMkwX/Hfub+ip6fAEEzT8z/Wegh4aXiGGKeCp8DwHP0gBXQJsz0HZg6pAcOegJ0hhJCHTgPyZqmlD/oJUCnSFkCrkiRS40BTDsaGoDK82CgZwU/g68I1sywneA4GjqgxIJQYNXwwSKEckTuAc28VLnvUTjmFhur2fcyV+3PHqDvZ/Xw2aqv/zuDX/HEwxkyG7dlOGAWWUyuepl16mvv8Dyjq5DywCEtPYSD1wH/Xgg9QNK2lhlMESyE01b+gFFS1DhaRTmCKwgUMt7t/9XUvceOUjKwrKcI+iiLcRBJqf3UvHtu4XsiqXztKqLme1us2H5T5vfauHg4/fsPpjt6TLT+hbLgemHkw++hdPCsdwr5GxwBWF/JI52ZoSS2AJR9sMY/FMLswmKyP5KVWd02O2Z5u6iPEDQzHzY3Nvr7xJYifWEPYYADLgx68yr+8cZSg/ESHvW2UvmkH+84WT5mz/9N3WrPrLMFIMjei/P8XtPIJlLx4iv3OHvXzm2Vv1qwGQk4MZ6oXNzLp9rD+gfyYghS7QD8vBiXzEnF+dvnepWVXGhuNRJRLiQPKOAVcPU8QxaEYBqiiirsW2XL2gAcmQFBFtFI+cPUEz2YGcltfilXE1p+meiitaHuMFTs2CDJaAX/oMaWKAhMoBmugC0QVSq6n/P3vvASDFed7/T69bb6/34+7ovYMAFSTUrGJVy5blFsdxS+IothPH6fml+O/Ycew4cS9ylW3JVi9ICCQhRO9wwPXetu9Of9//884ORxGgA+7gDvbDsrcz8+7szDtv+b7teTJw/bxru4gcshxQikRUGTbDs4pfJjqYGMFRiANDIoPHpUiF+ydqz0bERCXxIkPGqUEmgliB/WQsn6HVoMK4nbIiND/8Uiqatgzb/SrxPQPXD1mX9IMKHHE/wxAnOkTmIWLckRw7jitEc2KRCEvStWqSmamSStRSNqkLMg/ayMgaEE1wvwzLwsNiBde+kXueM+eAcWb9TvbnbqMWLvyTd6dmh4Z90TRVUkIFg173AKSiVApv30498XvqtY2UrlGKQqXS1OAgGXc5G9OmUXfdQd15Jz17NnXq5BoQ06QXlkKky/Vk95VwYP9+6l//nXrxRcpB+z9684sfW5Kva/MASta+7uc7Z/50PZvRcnvMooK2VdOf/fxNpjQGhkBohGc1pa752jOhHaeYnr4woK2cmVJx+Pqpu+5ZHA+OweWNIZLmVHdlI21D6ZB8dE7RyBjuZAQa3dVK1dqSNUVi4clF8cQhlqZ+u4nd13rKEuYc9eWophhvPkgcwMCmJOC/fsiqKhqbhs//PsVta2KgDgv58PtvGGOl6CAKcmFKI7M5w34y13O8SWWppzYzm/azJnHAfWYQQsQqH6nliRlFqKsfWp1ZOQsHIgHilGV00TqZlCLAcZxPVQSBAzmTiWVzA51qUBXlkwyK0mTlbzaRoTANShEChEpDEE2mbgqKICuiq3UuEUSNOciwLEGUBEFIJpI8T9z6negFJULEHcZ1cm0mWs/olm4pIYWMJjvEoZ/bezo2sgC0DZkHR2Y2UtlUFhQb+WG3gxB+nBjygUsjbhZJnx/8NEhVyyLqjeNY0JRERLoXSZJX7hOEPB85C1FPJKOrR8nJTbL4Bk7OiTzoeEs33Z9wlSjIJdjvCiYQTmR6JUjsk0erxxlQirnhD93W561e/76922p/8Htilqy6mqqqogb6qZ5eMrg8MEB195A50qNHFKmaaqqxkaqrpTieMg0ykkjTSFGtqmq7vpGfP48vCo/cKd78FvX5L1D79uf6KR2/760vPfDmzXW5o3mucgoHsnf809NFm/ePZAzM80//4i8P1ZMFsBcDa+OlLx1b+Ngm35F2UnaMEbZP2fPBa1/52IrLv+QF4ZqmoYUvN0ld/fxAzJcyRRPv/MA1b9479+Jt2VxGQCDeXLq2XC6FstPbNfFIZqnBOD2cpLIG1DLULzacueVQXYw+faddPEamJ77zDPv2IVCKNMfiO1c471mOxqQ+gcxxpJt6cTsbS9KmTXoSblzoXDMTk/W0YwqI0f4otbuZSWk0RGDPMFmjk5PUAM/ihgpcHkEhlZJFKpGljnXTLT1UMuVg0Iuulw5eYD95U2rRHEnxq6cMW52TS732+SIhQ5hkZEPIiQkQHJZOOqjghk/qRMUMURg8SC5eEsKlBY5pJ2MpXuTVgMowEAyi9dKJRd20OA5UophKJgSeWPghXWXeQRcifkBvkZXdFAPKgRNAojEM6EXixls3HddtNIQha8TJEyfCLve93AnOwXFlRqYSwnlMjfiAAd3MScSCN5wKfk5UBDUgq35F8omiIhJtKpOpk3A9oNJAxsG1kSt0dRu8uy8y0ZBcc65vcdS5zQ1H5gsQLejeNS/BFRCFyktcroeYE0j2ggsGrWyBytYtQzNInyvRpHQymobnnvv66H/3AmjpZfa0UEPGUJ/eH646vGbzDv8L7tTDw4epbduIbmtrI5uJBBnVGD2quu/pb2+4b1a/ZEWef1185gV663Zq5y7y2rqVXb+e/+1vmO/8H/36m5Su0xXl+OlnqIcfoTo6R34FilXE0gdunJHbzHOVk1W4QtpXunEPWWjqQiMkFVfuX1isJPQFBxIYCh/5Qgwuzt3Ysubrz0rtPfA5es281vfdUNDcz2SyuaMXDG1aokMPLJmWDJzUwr8c+BPmnd96s/KpN9S6adrMBpESBpZM3XH7zKTfW6AzGeFo7rayG6uVqoksEwGRp8I+qqKQeJqeUkbmJo74nj6ZtQuc2bX4HfbCL5Cj3XRrL1GKCNODCaqiCBUFz/CoIScNJaj9rXQsTReH3j0tNHVRP32JO9rNxDM5DUdMDk2vJgYpxxC4qtY+6n/+wO04yhzrobsG6Hj6hHOaoIq+8sf2qtloTh1urCTGL6dV4SWN9pIpWY4yj/YSI4NQYVcV4dVznaJCMmg5+gp0kilFAO4WE+tURKqAvAAZZBkmaOVcFxSUQnDv8GJ5VpBF2SeD0krFUq4EEdLxdHIoSWS1O+o36li6QOBKdcMEeQU6UdM1lqaI3+p3PBzYJJLHBY6CBvKUGRl9JmrYJPMyTRB2esYwsu4rY5jQEGNI1UCsKpJuQaynTeIJJhdGMyGwltFhD7zgs541XLlJ3CTSLE2s80i8pAgCxIzIw4V5KtAVrC65KxoV3p2MDgjufc0l92Pwc+R5EhPrLChF0IugX+EiOYGsfCHHSWOAKMhMPEuukCVerU3NAvlLbh4aEO47ZCYPMuBNfs7dST6ci5PDwPfczy099J4WOmtnM06mqq7zpjd2S4ePu0XJhTgVJEvZokBiXoMt8rzpHPjkXb3LphYMaGw8AUezFUWb/vnhQw9cc/TWRZurzbho99QEt79nVuety8qbh6WB2NCi6Xv+/L6WW5a2r54zvHI2nMreuIH+2te5n/2SNk7YHwUgunkbZWZMGS6SJ58hkjxjDk2XDJpVL+2AqiC3AwtCalbdvqXl1Qf71v3db+Y/tlHJWi1Lz7sTGtqLwYRllUaaP3r7k59e2VVfUDSQDR/pOnkNzWhwKCbN+lJcgLyzPpsRcAoPFkRaq6q6u0vbm6s62ys6WirhQ1dHeWw4qGUlyIUsgxl2bLp8zoaS0Jb9ehs3ONwxu/zpP178xh3T9i8tT/smt0y8vnjNrOB0KFq9XRMYty7wXqBsEEaDcca1lkGW68oitXQaMZQ4hnoLyst9LbThTumDKrS1l55Vfcr5oWiPpqhntzI/eoHbcoh96yD79iG6vgyFfGdNFIZFbTnIbD+S64TyAA0XCeAppWcwFXnB2A71h83s4U7WXWWaexFACFQX4797xFYlEm/wi3Cb5GoxItZgkubLu7n+KKnkOI6dW2ctm8X7ztPO9ORTioBNHEYTOcWRYUti/8Y0TIgR0BkgIEjycyOQ4VgQDJl42l0pIuopHVKipEoQGDQWyJGzPfgxASEEChbEj8ALlmXBIxMFHtSXd/jdgHuAGyTSjQh/IoiJgiH7SfIgHyiaJ7YHKC2lw11DMFCTpg7KifQdkhmHrvUcstzExVVaZJU0fAt0GJz5ZGk4rlFxXuS0o/twIe5I37AgcsRGqNvX6F4tzQo8XC+oYUu3TNMiMzs103CNRRGPhRpZ8AQ74TzQKjA1m6hJCtsGmdVrm7m5vRA/iHwgm6RbGhob8OvQDoEvwn64iMPtDpQpmq1pWKuq65o61FNwqBOLohMO2uEQuU7DwDyPgn6rODLcUHL03mve/pN1mx6Y137jPFRe9tIDMwfn1kiBiJrQHZ7d/ci1W25uHChTB8oUko9z0HQiwHctbWQYbtuH1+xdGOmuUbvrg62NwUOzwvuubxxe0MiYdjCqj8xCyyEkMsHhbO/82kxg/OfC5JnwWD5p1oYjXDyZ28wsm/f4o6tNkS3oT0/beIQbioblyNu3Tc8dHT3JgHBgdd3uddOPTQ0hhjIFhpk5k09pZkAxiwuM4rBZFKZkhc1k6Vz1fiZ0Wnw7sPzZwjuei9yxvmDdywXrDqkztyqLDsRmbR9e3DFQlYgWpuKhbDKop/2ZVCA6VNDbXdbTWZZK+hFiJFnnuPMTpqMHStHCniTk6/Ch9ojGmCJnBVSIN+/wZIOj2UXhBSuKlsB9ebsmD6BbGiuoqZUoEqTKCqiGCnTtPGIAPKh6AcaEwgARdke6PZGU1uikRi9oQDnVBDKxrZ/64Qvc1sPsSF9dWqe6h+mZNWTl9RlJZakNu5mB+OnCK6VRc6egs33rAgCl+PxWNp4+8XBBIxYG8Zw6/MB1TmHQ25kDMiRUc5mE8eoednsTa1nEjB2EWbcQTakWoXr1dNLomGTzFEcAxaCqMsgeqNGhsiedZylNlEUlqPDCiSiAB28ZDqgoOGpkDTWoiKoI8oJ2hQgJQaw3jDFEumNsmiaIPVGSLBP0iMVzpKfuvJ4NkDsVaBqi+XJFce4E7mfQebBJJBHphmRBI54czA1I/pAP8D/Xe+cN2pJjkxESIW6vMoWOLwYyLa8DMdepSP674Rg6GAlAVoFHTzopRU5LG6AQSZoA3DjIhXWBj7QSUCBVaBkN4kwJKc++bv/6dSHuxIdRdOX1W6YqXY1vHIUvOj4Fgeofjsu9Q4ZPQqGAVRAcqPD3latw1DufC2wEKaWoI873DRxdVGmdowKCKznLUxE1a/brbUt/uSWw54i3y8UJ+J/5p/ceXt1wti/muap4YH2i6t++pzVUCf3R3psW/+6PF9ocU7+v/45/fEps7Yzfd+t3vrTSC3oRMBTjyzpq2hIMm7UQ6yApnvE1tU89MBQ53M0Ox2jDMKfUDE4tHSiSshKjG+LBlhn74nNNh0PBIBTcZEqa2yWJWTZaV2JEgjztziaCc5ORAdK6dWjHZCyDMhnOqqzuapjeGgilxiWZY1x9NHrzvz1TsOcYbGk15W89eue2VRW5g5MLKLVmBaZfX3Ktyo2XNc0rA9Mii4Wf2+otFmYZ6ssPm7Ul5NBwgvrBC+yhjtNLakXE919rXzdvpL44hfZ+6t9/xY9MFjyZ+9fYty07czsnV1eTrq1RoxnUX/+AT3h2KKl1i2wyfF9EBpqJ0ZRTfx/qQyNrHm01f/4af7Qb0ZiSZfamBeYd17ChMLGM49aBo2WyKkWA5zlFAbHIwQ2DaEjFyMpcJSArfhl0pBeIADmIjg8koFTwhXycwJL+OZoxNdeFtDT2LpBBdNikzwqLkmxZIGcs0nPnSjQvxJhyXO6Qk8Mv5DbH6bcmFHCnBCIQj297e90pCq4hSZDO0DDIKWlTN2GThM9FlPtFN9bItyHGcq6WQX3CHkEWXtpK/2ojn00P9VmDS27ZVlo+QMKNgDEDdRoktLNHNeMQ5YpYkgK9XRcE7aD6w9GVP99asnk/1L1wTnjZIf8zf3tX06opF3nyPFcGBSbvO9hiRYKlHUmZEt5eVhg0+Vu/van8d68yhtl/x5of/+NNXtCxhkE4HDWUoRSjaZRlO+FgttCflrnhTODQ3ml9PaVK1AlrIvYHMEOTMSB3nR+kW4fnMM+7K+JogXdXhSFsEW9bIBaRSVspNmPTRkFhdNrsY8WlA2M4kDcCbzg3/NeL8x7fEl93zabbG/qnlcWKxnRy2aWiRqm6seS6QjFyNRT+F0nWoL7/HLvrmKcI//h2a8VMUh2AgvzD5jOYm4HqojCIl05H181Hhe8wJ//yDuYXr3pLV+ZNceDkR7u9MzdWoC+9//TFjhmd2nmU2XkMGk10fQW6bi4ajQFwELgvbGeefMP7IcgLX/1jM6h6djjeiW078eHsqzuZ37/F6XBLDFNRyPzFPVpFuUqcBp9nGpnEShEAsehTFWKOG+LFtEEOshzrD/mEk5dCu+gZIx3PSKqsBFUtmYUPlmllEml3GccYj99BitN0g9j+5jjT1EEhnm9Pb56LgShB0lp7B+/YRySj99Hl1EeUs5KDjx1zDh++Ze2ervvYs2bKd4Lxtc+0zfrZK4jnDt2/erimsGHPgI+Tt95cfSTiXIC2oxHmTYcBFZu7DXhjaFPmETSK8kkrTw7S9KFBt9EOdlj6pqeaF/zrz8myeooanD/lhz/8SC7U+OJmPwcx3R1lh/ZNy6R8NMUUWmGJEojJVRn7RLJ+kwR0M1xZgb1qeqaywMm17uHbUIrvbBV2t4hDKWjNOTE+adCGJOsz5x2qqu0aq5UNI7C6VbvlKCVJXXOrDHmizlDEmLbhuVLELd2ZUFn1hpI1MwPT8hXNaNBN6ocvsNuavMj8u4fN2lLqWDf10/Vs1yBp/cPOa+c6CxrQD1/kksf78FgGT6tCn3/gFAtoCFGf+RavGV6Yv/+gBXv++eeeAqFp/MO/PMWwLhF825hntrDE1jBFwzlBTT58o1NRmDt+Zvpj1I9fYo91MfZxt9fz650/fa9ztqeNEDZ1q71D++F66Vi3A5kNct9Hbsxet1CQ/coFJJLJrRQBURRUVeY5DgqVbErLpjVJkZSAnFuQ4QUipRJt6KaW0JNDSdknI8rxhXzQrnUsFC4JkSnXY0dOKQqCZNs2Q2PenVSXZ9IxohSpnbv+ovU/ptYaXWvnd9QXmCJd1pUp6E/LwylD4vavqG6rkh3J9VeFEG07hYPGTd/dEtyywzvRSQyvXfaHz68dLM4PD+UZBzDF21iKZ4oGtOJha9Gv3/a9tRMJfLq+cvNDi/e8Z64XbDxBDq1p0sG907taKyjMSlgMIb/EcTOr7buXZkqCpCvRC3oc2IZqjHGdaBE7DTZZoDecol/YqexqE7IaStDpDJvFNC6p6G+Y1hwuSPCCdf6V3aQkkMEf/aOfil09yLK2fvT6Nx9ZbhPnW6czKzD95rK1ApOftTwqMjr1309yR7q8lv//+4jZ1EX/YTObyOT24Moi/Mn32IUh6ttPsXuaT1Hn//xhs7KIfIBWDZznu8+y+1q9ALPrnD+/xxlOUl//HdcXJadSRfxfn7ZOlve9w0RHjijLHAsbnYeucxSZSFgQmpC24Su5FzSr2vqoxzdy7f3e1cIvh33Up+6yGoiryDMA2ceynGxc27iX+tkGATkOw7IVhehvH8oGC4I50yLni6cUOZ64iLZMYs0ud2CyAIqQiEVFgeu3iQ8REinIJsrPtTVz4nnAndkWGmgfBGmIKZyKpuD21aDqL/BReMyUIvwKxKFpmrwo6boOBaAoXGZLEHkuDE8ptrRQO3b+Rcu/z8ns9Q4AHHeKAUWed4oLiR3IdJbJZmnzlKXKJ6NNq/vtv9zVUz9mHmDzXCWIBirpSsoD8XR5JF6o6CLjQPVzqlzyJYwlG9rn/OoN6Vh7bnkypMm+m5c99+c3DBVdnB+0UQA/qGXl3q6So4catYwsULzqKAolh1R6To116yKtOMKLokiPzMOh3X9QhruutlzFCFqXrNY0ddPSjUzW3nhA3HxY7I9RGUrLsJpFWZh2yiv76qa2hSNxnrevfL2I8Z98/BfBnYfhY/O9q1/67PXvNC0UEQrurry9SDxnr1SekwCF940niFEbb/tUGBrfvMS5bzVZ5gJp79evcbuPEWPdOe5dZd2+HGcNqqOffmE7s7cFTkJSoSTgj91qL2rEiQxZE7Ov1Tv5+6+3qkuI88DcSPH2Jvp/njr9CbIMdd08RzPx3mZWM2mewwV+XBbBRUE4Gw0/4fqqJnAsWeZ8+zJn7hTi+P2MOA4y0mZ0WPvPp+T2PmI9QBTYP7o5u3wOsQZzAR2KAFn7DBpLEEWeJzaOT5r2NTmAiyWTz0jdzZCGKctCQZNNaRBZnNuZ594MiRzyIgtnacuwDc2gHEr2SbzAu/oSwRfHqNDBcD00zfCCYJoWSFVuzMdL8lwSWnoZktsTSaqvb0X09RKrH3Zino8tmJqcN9V3tCMXjIAQk0ozyRSj6/Rx7yxQScemVx1aN7dzbmX3nMqhmdXRBY1Hb1nQPqPIEvJJIs/owDiYtGfs6J391M4Vj++c89stNYcHiw/3lO1qLW+N+m0uWaA4HE07qChur/rNzvnff4nv6R8xrIj8vp0PLju2sHy8ZaJlsb1dZU0HG9uO1TimrCIlgH1+Tppe4dw0z7hxgV1UqKh+RVBEXuCgZObgnR95ufO4XSMMZEIxcdHE86IgCFxtkVnoMzMmm06LnCNwFJnTGEtKwwOF2bSciAdsi8tmZS0rZTMyvCwLqgGo4MfXts4lhaZ5Ual5dS+ojOY105uX1JB5zyfBUuyNJdfVqNXedp5RADGYzOKjXSB4Tk8ofhmvmOHcvhTJ7ppln0zNqkXHuqnhlKf84Cv9cXrHUeblnWxrnycTWQYvneasnkOsQkLaG0qcWF69v4051MF0DdEMDXqRiqXpLYe88p/nSPsKgPwKp+ocZEyb5F3boVMa3TvMHOthugYZ6/i8SYHDaxc4ty93plaebRoCnBDblq1n9U372M2HOZAjLMtNr7LuWI58gfMwtX0aXp8iKEVJFOEWLcvUsqfY45gUgNhVFAluAcoRUIo6KHCGhiLJthwokniBrDuGYKT4xLRtOInhpKSKpPNPI6scaI5WFFn2g9y+WJUM5zRMGwo7QZRcx33QPriQzt48lx2vT7Gjk9qx43NH/mVuZi/muI4bF771kVUzjqbnffm7XrizkKks2vSlew/PK84tR+cQBTWgIbI2fealcHnynA7GVW3JNd9/vXBPq9g/BHLQ2+8CVZlWEu6bV6tXlYrN7f6+RFFzP5NMe4cpKnr90o33zuqbVpqMjO8SjWTCd3h/w1B/kaHJEpZAJoqYL/Azq2boi+qtimJO9smCJBL/T6NTcG5BTXotoEmfSWV7Bu1dLdzWI0J/lDFpO0sZaSaDaJtmsCxDUQ+NMq/CZ1iHFyxZ0X3+tD+QVn0ZxZcVhMnd9Shq1iN/9yI7FFv/F+uOzS4+TfRP9TXcVXkbS49F45OcOefq9mLrwQkO3GLnIPWjF7i2E0O6RPE1VqJblzgNFRgE4giQ7V7azjy+8az1OMPguXXo3tVOeSExgAYnJ4a4X+ZA6nkhXHLdhLpJNfd4++tKcUBBe1pG9eyCKn7gWntBA5ZFb88ZcWzQP0bvgPkfv5WH45DyaUVmP7pOWzZHkNUL7FAEXKVIUzwxDk1MFcAuXdPsk0fWJgkglhVFEUUe7oJ0jCKsZ81MIgPNUzUI5RTZ7wWlGeRgUzcT0aQsS2qBD5RlejhdWBm5+O4/VylaDEMMgyNo8LpGo71jeSYVnlLs6qK27/hc0z/P1vfv+McPb15TrqvCe391bOr/91Mv3BnxqU//3ycPTwuc1gGQJ8/oiSTQBz72famt+xyWrol9amJ6xoai5+SkhmbO+OnX7+svdKfPjhuWyR47XH+sqc62eAbzQeQXHZ6h2cZy5+5l2ZoiSg1Iil+BQhgCX0AtRRrzukkmoGf1dMbZuF9cv1e2HMqmHJMydMawaefk27bhn6ty3J5FDCU9wziBUKq8qressk+WjdMuYcn2IalncOeamkzIE9OsjaYeTU3dN6gH5SMzC1orx33UfjRIGRPaCYYqnlae0BT9cM0DFcpZJqy5kmg0lw/BTMN2IBVBcIbiRR5qLu/YFQrc68F2etM+0uEH6m16FV40FS1oIBa2TzOHgjCZKfidZ7h3WkzMsW6Rc+tSJ3iSkTTbIaubH9/IDifPFfurZjnrljhf+TWf1k4Ek0Uy6BxLkW7F3B64nnkN6J5r7PIIGb8+B5BfLMPOJrUn32Sf2846ts1w/MJ6+4PrUFkpsQHnhTt/6K7OTpYYsGZBHcLPwEeEkHn2iVYTGdcrtEy8KpNhdAxJPxPPmJopKqIaJkukR4oqyBjZlG7qViDiZ1jG1KzkUDJcGuIuevEJiT3LZlgeIYchvhLykxQnAVARm1D5kCVi7qbbqN6wh/39myzu7SVK8eA/1NWkv/+DD5kiyan3/8tLZRt28RbiyDQGb7jZKgxnZkyRj7YzWW3nD778Wv3ka27lmTgoBv2JLzwjvL7F2x4dmGGsgNL/3hvWf2rNADteo0NQfloWOzQQObR3WiIWojEjYymAfCLN+BXqxrn6mtmmJHGyzyf5pNMWF54vUJI7NtIzWS2t2ZbVG2We2BroGmINUIUOhVwXTcdDUpiGYhdZnG1AMUzEAORNchiTwSIcLozWNbRXF3Wrdpaz7VWbB+d+7TeWIm74q7t2XVubq+cDMf2mr77Q8DxZjgaRaTTU7r1jwfZbpqbDE9EfUoVcdl/VXTJ7thVyTCKaCBQE6REHDO5QKcQI8fN3PN6guNPTRmwgZmjEJCAn8AWlYTXonpMEccXm8cBXJ1BBNPdQv9/MdfTT0FBxTTxRAkfNrsV3XWOXFXjBTiOtUQfa6I17uY4BYgrRXbt+AlXCj95n1ZRQR7roP7zJ9kTpgEpcUS+einPxHU1SXUMUtIRKw7gkRL1rNxZ8BTmOltbbu61vPyf1Djk0Q/tU9qFrzWsX8ZIsXkw2pAcHByEjG6YJmdDbN5khPYiKRCxyuwPJlm6lYhnLtHJ2Fk9oasgbWdJUlX0y5B0toSOMCspCF9/9B4LbQbQgirqus3ReKU50oAiIZ4jjvr2tdN8wY7klajpL2YjOmcLH/f14565H7O8NfnlOW5VXIrM2Lhs0F2ztm/n956hu4hUXOPSxW5/9k5VT9/arKXPHqip80Wkpz9XMnb86MuMrj3kbo8MKB3qXTN17/4qmuYU2P17pz7K42FCwraW6p7OMsgUecz6sKEgM+qlZVdZ1s/WKCCXKguJXhYurnE6GWP3QLD2btYlXJqpziD3cxYNqJBUwHAaNSCbyYzikmYxmMekscmwQiJRNW4b7chjbFY7W4uHDn9j6/Rmd29mU69KGpnc/cv3Gj6/WFQ7OUtGr3/SVZ0s27SaHXBDH9S+Z9fb7FnYsqNJ8E6s8v6Zw+YrIEo4588AotGGbth9pXNDIuSNqoCRs1/U/RCbPs4IiwE74Zxr2IEhvni2uLOJ4zjV1SczNmoYJzxG+ltvjLg8lXxhRjaDg4Z11nazCF8j7FQ20PLqHqI4BJpqiIGKmVaHKorPOFxwBIg/05Us7mGPdTDJLEip8NxLANyxAy2eg3NfhSZk2cYR9MQok1zuWiGrPvk2/tJM1TMwL3Oxa+5F1uLKCLPm9mKxIx2Mx23EMXSfuK64AaEoSBUUhdnNgC5I0saQYy0CW8IVVkeQNL7ocG2eTmmVYoBFpmglE/DxZZ3CxLSfdMCialSVF17Pw1POTFCcyUM3saaG3NzEH2xm3OX0GrPiwGTu04JaddOMpPTSS7tz7lQ2VT7+R61PEDPPU1x85vLo+dzRPnosC40c+8bOy7ad45TkHWJaHlkzfv3Za05qpieB4qRnk0NHhcE9naWdbpaFJIhZkLClYElhmdo29uMGcUWn7VU5UJEmRuZN8ZY0JUBECpCVuE0s6iBg5Q6bpgPrBDggbZNk4pdGxFB1LM/BKamT8rnuYTWYZ3WYQgzSka5RmI31Nz5t/vv7/Fce8Np5WV/HMP7y3ZXaxYDjrfnN4xo9fYmKx3KERzGDw0HsWHrxncUetn3QoTQBYir2r4rZGf/3Z4hmkc8u+tor6CkkVoDLK2dhLDqcciDnbKayIiO6krFQsm4wmw8Uh2S+BHIdYBfFnm1ZsIFZeX04hnIymBFkQJEHP6BD/oD8k10lBNqVBYEmVHcvmReIdd2JEzEQkrVEtvXTvMOnACqpk/XJJ+N1V5nkBzzeTyB5pt37+mtDWR3qCgz72vlXm2iW8KIlkQc1FQNY+Q1qBp05WEB9vK0xqIBvAO1lDR4Y9yAfkYMt1vMEJHNxpLhhIbDIbQ+Cg4asGFTLb+qJloutOGHMcTzwNIxtk4tiWlXnGCtCIO5vp323i3jpI1q+NuPh8J0gyQouafPX9DHtK8li8fXjON3+fM2sMtH7sji23NpLVmXnyXDTBwey8xzfL8ay3fXawIMSXzn7ro2t23LeoaVG5IY1p5XMchKjhofCRQw0tR+r6e0qwJQUdnw/7VEaqL0XvWayvmmFMq2L9QVn2QYNc5Ii3+jEu+uCEAJTbcHLiTV/kRVmUZEGWBUkh74oqhANcaSFbXUI1lDkNZdZUeJVb0yutohAaSgiUJXCIMxlnIBhakdhX0tuau0Q+nqIqK5rnlPI2mr/+SGjHQXf3KbCGUXyos6wtppcUDJdNCLHo53yzQzODwjt8hhwH6vNsKstBLecajIPIw5h2LGKu0jJsQeJB/MFeI2tYhqUGVZbjQPwlhhNEd4MgNx1/2Ac1WmIoAXUlL/CmYYLW1DMG1K4QA45JVCM8GeTKRziV98N53oHAUyANGyowvKqKqIByUd2H7wQqJ9IMiJlvHOB2NzMOwvA068udu1bS/qAEMvEinw77Z3/6p5BuOHflxRUjFuFGIOo4UH9uBEGyti3LNm3YAa2lkSiDvyAcWZ50y45JGjctC1OMIIi2bcE5OWJ5J595JhCQupMZav1O5lcbWNCIPcPMac46eRYHVEoUqKIA1VCOFk1F82YPcMX7bCZ72pPUOHrRTzfmPus3rPnFX6wwlLzZ2zznD8IV/ca1L7Su+O2e6U3JgCMIvLzw2f0VbxxgyQqDc2EF/bv+4p4XP7akfVZpKjAui1cch+5qr9izY05L05ToYIGhSypSC1BQoqRCP3PLguxti/WplVQkosh+hXQlil6p631/rCGnPhmG2GIkpnaIYR1iW8d9kc+SzPv9QmGIKS2gp5TYjWXG280KjSg5monsbbmh6amIMTRylYEM2nHrDFPm9criirQgdvTkxgpOhkZY6RmqPBrNVJcOlfpSabX5SO3BPdOPHa5vPVbT1lzV1V7Z21Ucj4Z0XYQaRRDNcS3+w0J4eqBR5VRv+524k6xA8yk+GWo6UIeJaAo2oa63TEuUJTK4TOdWy+oQY6IkMhzpKQSlSMpKmlIDCtSlyWhKUiVkIzgDOaemcxxrG7ahG7JPApUJz4HlWQhJOmLIPV8JKmJygRHKJLWOPvzkW3xGx/CIgQdWG1PrRMggROJcHMctb0NGEwTQiYahk1Qy+YFoInZzJDJRBsgmtEwyC1EWKFAhTcNRL9zY4TiOZSMotODnbFOHFhj8yngWFHnOA0jUpkXtPsb8eiObm4A4AkNjRaKun+fctgxJ7xB77ZmOF/tejZqnj0ZNe7vjrk//ILcotfu91/38b66H3Jk7lCfPu4Mxb+NIX/qO724tWL+FMgxv//nQ9LkHf//wrPEQiAAk7dhw6MCeGUP9EVKgUoxMST6k8oiVBHpGpXPHknR5ESNIrok1haxc8b45kUAIGZrZ3qX/ZL3Q3M9ZhsYfO9Zw6M1PdX+rwuyBqm7kops/uO63n1sNHxRKnN5lz3xub3DTNrlnkI270xld+QNaKMvIe8MLf3/NH79ROxuRkShg5BzHO1rIDqz4MpXVPeXVPX5/huPP6njtgqlSKm4pvTEinmU9hVvoJQaTmUS2pLoY6r5MKhvtiwYjAU7g4gMJX0gNFhJ/w7aNYv0xUIH+sMpxfLQ/CmqbBWVpWsVVRXrGGOgaDET8pmYKkuDYoEgykfKIltbIEHZZQWwgAToSzmPpJsOyoiJIikgWF1E0w5GBunGVy3lIkgPlplmJ4cyPXxW3EhvtpPk0o8p59D54pj4QJG7Ai4KMPsMftxOOIl3K8NkdvZ3sYEwsYINWy5maZBka7svSiS0JjkzOIAPTYwjpz7dtmmGhPWtZJuQPstTaO5jnMmNYVFMn/evX2Oe2cid3IoJGjASpeVPQB9bay2fg3Mzs00haqeZ0q+acvow0VqxOOxhTugYonmeLSlquaciK+Qd+CpKOEOSEfHPpVGiEA0mr/Mjgmqea1v7Tb+X9R97ZfTUaoGXys6/d74yPNROQPCATd22dFx+O8EgIYn8IBwOMUqCwU0qd2xfpty8ziwpE2a8oPoUX3XGZCYntoI5e55ev8Ud6WA3pQ3SC54ybup6fP7wDhZWh6ZVqfzx36bixYecaYr/aopzeAN67qHjfLbOrh3HgQIt7nBrkC7f5lzxe8v7XgtensrIshJA/oIIgxIqCFRmLMpZESuQojoFng0FpiUNDBe0tVcNDEZrGLOOAXoQDubNdPGE+2OCrl7lzuQZFGMcGYojMUDShRuQ4zrZsYo1ZAEkn8gJUhZTrI4cD2QeH4AV1o+IHuSfquuFYUGmacIhhGRDcBaVh5GAtnfWH/XBCYj6d4wxNVwMK6EV31I7NLXDR0kY2lXUcREal8yXAuEKkDtZS2tEu6sktAjwgmmGCPuoTt2SLStSR6XaEUzXjSQPI7y4mPaUI5KQVvJ/0/ckN3A3cEbH979r/ZziGzIK2HFEmNsYhasZEa+cgsecgjuWhLWVbpkByYD57XDpG0mw8TQ0mqIE43T1EdwzQPUPwgdl+hH5mC9vWd2IKF8/haZV46XR04wJ0/XxUFDprwzdlp5szrdl3KEUQQKnqYh8SelfOOrZ21nBpQBOukIwzJvAmuv6n2wo7o2ZBIKNyZ43fqwqEq7u0aW80L/zD7mU/faN4464L60rM0X/j0h03Tx2niHVs5uDe6YN9kMKVkBOQKaEkgBdOMa+Zod80T2+oYtWgSgwlup1PE7asg2JhYMh8YhO1t4VNoswwFaN5vWpm5zXyviBrbfvgqm33Ly5uG/YPpmjHab1p/pH5pd43XXjDXvjKUeVYB2Tspsi8X9V+6Nkp7x32lzuhiFlT55SVK4wssWKxny0JMH5R8As8T+VW+SgSEnkscFBMYDadkXu6SuLRoGkKomQIY+S0mqf5el+dj/d52+8AfgUkIJnbyTIcx0DFp4YUEHPwwRdSQecdf3AYPrvW0QVB5JWALKkiqH/YiRGG/YpPJpUmxjaIRssGLQIBLMNS/CqoQ0u3lICSjqUCEX+kNAwClBglQthxnGh/zBfywy+6v5Jn7IGUCdrD1O100vjZJmkgSuYMcDwDmXThVLJYA9kOCH3skBrSlezwytVTNMgh2yIrK0gz73iKPFvC9Eafr2B4nlMVGaQbRJXbZkKQB4ysIcr8GE67Nk0LHpEkySZZjGdK0LbMM6bA44umqL4opUhUeQGZSpgjq1O7mummTmI9FchodNagLIcyLGKNGIAvZnTKQd6DZhk8rQovn+k0llNFQfyuRqp6tL4XetcPGIPe9kmwNgplKV3ms7yTF4mn4ctYn7rx3x1BGFg6dceDy5vml4xT79ekQM06jQeGKzbuLTvUE2obYGMJ78CFklg+9w9/+57esnP1J10MQwPhN19dwVpyGAVFRrh7Wbq2yKmI2KrCST5VImtWJm4/4giGbm7bp//f81LM0KJUzKGdabOa6qe1lmSTcsbsq/TRmCrqiJU09TnIGZhZMVR7ikN2Qbdv/uX+6lcOvFq5/InC29qVWp73+SyBFSRKFEsL8MI6oxR0tI+WRdpyaKiRNQ0ZJtWTYPtibGsfl8xSFugrbBmskWV0hrPCkdiUxtbyqr6Ln6vC0dydFbc1+qacqxYjx2i3I4NINxBwoAxImXhSjxBskPfjlttBWMI7PFzaXRQKOs9VGHAbpPYE9QGnyKY1qEMLyyOJoYSpW/6wPxFNFJSEZZ+UjmcyCbISC06YHE7UzKyBqpb8Yp5xAB6oadpaSt/RhL/zogDKDx5QTQn+8PXZsjCNRp4pPEyRU/1kuqqeNWATpL+uG6ZhMgwjSkLOgCBZL+ZOMn5ngrrylSLAuRa5c6YNST9tWteSuuwTJZ80egdT58aA4oGGdhtvWYbgmv72DuQZC5IZ6pXd7NuHiPk0iNqQimtKscRTXYPUQJwBIaiZUBa9+3OEZv49q5wl01BAJU7ZR0Of1v983/p+fcDbzjM6oMX6heu/QqUzmGW04vCbf3P/zpUV3rGriUjUXP5yS/lL29T2PiGZHVksf5Hs+cL7Xrx/Jh43D0A7357bdqyWDDrTgVsXZtfN0yWZFxUJmtk8LxD3+WPUxh5X0vHU+u3OY6+JwziepbIUTS1dta2krJ8XTpphBQWHO6uOcNpNYcwlqNbt1Yd6p6UZWXGUIA7wDNtQbq+drVUW4XCA9/kFTuBpeBCghdxxOcu0Mxkzm7GSGXyoi99yROqNMZbt2JST5jJZWhMEU/FnFy/fGQhlvB+6UFZElq0sXMqfak/RgYsgtjcQMcXhgDYkVwVKEcrJeIZOaVBg0rrbkCaXjCiH+BVjbIfSLVIqBn04pOCgQpyOhP3E+B8oxZxw5F2f3aC/4wNxUJBFVYWmRsam4d12nFAkwPJcX1s/HFKDCoShEC6uKXbXR+eV4tgDWhxkupY2+ofQ916WWrptSMCCwN653LxtBSOJxD4oiEV4QPABniAv8QhReloH2SOpkqmboIUg6dIcLfKiltLIY4JnDXnbnbYHuQEeN0esB9JXhVIEoHhToZjjOYgCaBvpKZ2XBdflHpHRF1/qEWuwDAsNJ1CKPmW8GvpXMKSVS3Q8+QxaEJ4HfLYcqnuI+GJ/fuvFj19gaDV95i5r3nlaPBzQB5/vXd+r93nbeUbNo+/9LtfemfuMVfmpH/7p4cazjpRdaWDM2uiuXzU1fuPXXrIeOyCnPP3NPzq0svp0ZTNG2BbzzO9uYWypkA6X+fnP3BKvrVJFVQYF4JaWXrAJDkI4m0xv2GH99BUpibIJJoncOYIcb0aKouFIrKh4SPVrPBkLdoXi8fsi0hFTmbTa1118cM/M3E6/o4ZwwK/S18/Wrp1lBAKC5FNAAzG5OMkFIt+F3yX6zLZsIwtVsW6a9r52/vdb/QloJmAqhTNxKgmlHctZ1VM6p0xtVX0ayxDT1hcQsZVi+e2Ft/KYJ8tQiSIkd+3YxHNNIgOFJ9MxyPTGuOEUHU2TZjYA0oEkIPf/Ccg+2EN2gkxw3wlwVT4JR/y40I9rS51FDShSwOmpDPySP6wqARlOBsDvwRfIkgCaGuwcNjRDEPlof6y0piRQ5AfJQQLlGVNAJupZU08bvUPo8TfFfa0gCTErcNXFziM3OrOmyqxreoU87ZE1ytCccafJwX6GZcgMAZuMhpFhUN2kLfh4Ig+QvmeKYnmyRAnSxdWiFAFR5BWZ+PqDaLIsMt/CzJogFhU/xOlFdQFC7EOTkWaII8S8UrwAIDWnstThTvpAO40wPbUCF/jwoU76jf1sIjPaUoZjSS+jJEIjGAvucAd8E0SnaZOaOuTDNy9Gs2qP55lRM2QMP9/7crfW623nGR2Sjj790Pe49i5vG/RHVcW3f/VxTZ5sk5YwDuiUwdMGaVp7+84B4+BgwvT3xBZtbKv/2cusMdaeUWlaLyv85dcfHGgovhBxMQo6Wiu2b14kIqEYR66Zad67wiitCJGZapMKd/go3d2T+dmr0sFOXqdsnTF0SkdQdRKbBTn5jnnBFESLZW1BtBEiNWs2o9gm7zjkeTOY4WkuQPlERywNUesWaCtmIsUniZLIEesWZ41/EGTIhhrYMg0TlJOpW68fFN88IpMxENtM01mTJk6rQS9GimKlFX0FkThoVo6zc4+UlFOuYHWHSrwP5DMRdOSDew8Mg7nrpZto05fW6JROw3tao3pjbFon83CgYnIh6RZOC9UTiAn33McvG/66v+T9dyHykOAGg3+kaUD2QL3JcnR9OT2ryqorQQUBWpUpv0LzAsvxLNSk5EJp2jQsUyOegdOJdFFFISfkdeLYAyLPIP7QjdYe56mtwv42kH1kYoAsMTcttN67mvH5iQ1FL/Q5AUGIiNkW2yb9wsSRIEdsJrozTWEHnJZ0rzFXkVKERCwQX3+eTz9Dt7KJLMSFGlBkiNaLKHPJzFAHkVXPtm2ZOvyEdyDPKICCbDhBPbuVefsQezZHKTkkAZcW4KxODSYYUvy5lIZRUZAsYQYtWOAnXpJgM6BQUCSC/Od5ikwVsqmgQmyfXsBDjpqx53pe7tK6ve08o2PVS63X/NUPvQ0XRFN7P3Pn7ltn9ZfIF/IkLhNTD8XmvXQo5mNiZcEjK+pSIbIezjt2KoKJGg4MBg+01h+OFu9s5vsHSeK+CKzK8kPLqx2WrmyORva2MKYFBXl8etWeR67fs6ZWl8+0Vv+iAQ21ZdOSvq6yIPYXMr73rc5cM5cJFgR4cZI5JoW4Nw09GU0e63DeOCQ297IDSR5kok3bFpkEYJMOOCIZMXxwe9RyD5aoMdBGHLF6xfKYlxlR5fnGMnPNbGN+Ay35FGHU63hAMDmOY1uOntF0zWjrpd9qEg508LE0pWNLJ+ZcbZt4EkaCaKi+rCRrLIdABcJ3oY4myhXec7oQs+4mEYjwwXE42+KQwwSocBgH3ITmJja4KpCIDukUIpsEovQYlsjN4wkyp/1OAFvQ0rYRLTDYcNyRdHLt7jHvT045QtubpVlGFumiICoL4zIofkMUvIrDOKjSHEQMz5Kz08TEtyDxcB1wAnKu4+fJ/TrEnou3K88ogUiEGHUHnfU9zfTzO7iWPmIJG6ISWi7XzjZvW06VlUhkdun5RC48HNddCHlcZPYCZAhIM/Aii4Hd8eirRykCcL+iKICSg3yOHKRnjExCo1k6GPHzEn9hiRbiFuQ4ZGYRWqaWCXEunNHaSp4zAQn0SBf11FvckS76HI5SBI6qL0fLZzjVxcS9SucgnchQPtKipYpDOOzDIR81TrEeNxPP9bzUoZ3oG8vzrvCG/cFP/7xo5zFv+ziOIg0snnrgzsX7rqkxxQk/lxfhWQdi137lKf+BZthyAv79H7/lxQdn41OX5kAdXhg1G/b2F719qHZHu9TRA0nZO3Yx8PxL//nR/UvLEUtXtCRu+denQnuOZuorX/uL2w4vqXTGzQbXYH/B268vtnS5xInURpj3r8nMaFB8xIHHZOsMJmILZZPZbCoTTzn9MbprmGsfYHti3ECStSwyOxEkGryfUIru9CwyloopliwJZUWBroigBXXmgnqrvISXfapr9uX8+sng1I5lW6alp7VY0mrvp/d3cDtbJGjEOmSVuWNA1Y8NUI0g8rzvuKo1J+jIB9eL/IlNYuDL289TnA+rng4jE8ygYidiAraP6zFcEkI+Gfsk5JexJCCZJ6MuPFmY7QYC/UdjnqFsTHMM1kwqqzNpg/hCzBhMOsvEMkwiC41zd0jS/R34EdCL5PwUpUq020rHlYW4vgzVlUFpTBOvFywDaca9d8c27XQW6xaGElvkiPRgOJbISqJnJs18hokAPATTsLWk/tYh+qkt3EAcEi08Dkbg6VsW6jcupiMFIneSe5HzAh4WPGIytRWeM0aQF+Bf7vlcXUoxhwRi0aeAVIYUnE5k9bQuqlKw0AfR7YU4H0CAG6YlSQroRdsyZNfWt3cszzmBdv1zW5kNe043hT0C7A340ANrnPIImWcdkMloMuAgaAARp5lkYsw4R3bCSoJSbM968+2uYDibCqTtaGgMFLccy37wQ98Jd0W97ZPANG2G/U1/dPvzD84Y94d3EQgmWvpyy/wfvaK0dI1cZXbZgm//152OeEoUzdo9uPqfH1fiWS6ZocfOe77VOOW/fvFhkInwGcRofVNs1raevUvKOhoLxk8mWia3a9vcrrZyH/KHkH/FNOu+a/TS8qAEcmByFmuO45CZ+6msaRiODTKINiwqrdODSXYoycbSbDTNRNOsRpxqkfKEGEKkKZknC71ri6zKCPKrVDgkBEPEiAzRYRcUD6RTDS7GhouxtEw2mTSGkszBTmFPu9gb4ywHO8QOHhFjx8N7f3I/dnwvKRJdiL6DKyGdPkQ2guDy9kMJ6ZdRUcAuCTllIac0bIM6FHkMmkzgGF4gXX7kHnky4wpExvHv5dQvOY1tO+7sLAxXZVuUaYHKxRmDbhng9rZJrf086XByLwUuGXQFuRSi/VhBYHwyLYtUachpKHPKwk5ZAVZEqrWf2dnMtfSzlk2DPA0qVFHQmVpuL2hAsiIKMgeKhNxM7krynB1IHo6DtJR+pM3+yQapa4Asj2M4DqL9nhX69YtFRSUzIi4+Lkl6g7R30nmuRqUISJKoqjKIRdt0EkMp27J9IVX2EzcD5xXL8OQs2wGl6FN9pmlALuW5fIfiqIAq9Q9vkaUqI12JNIXnNzhz66gtTUw0QdWU4JuXOA3luYOXjZSVfq73xdZMh7d9RYJxXXv2ln99OrD3aPOn7t14y5ThAjLU6NoPPp4d3LqL9MOM7Dk7ylD64Y98L9x9BqU4Quefvv8XH5o+GrEIOmn57lRpe2zjdRVxP1RwpAPINVR3zqbd8Qsm5MbTyIez/NzxwPBbio5Wvtnf+NwO39t7KPOUWYadH73715+Y7/Cn9K7d9YtD07/6C2/jQoFSGQu8tnIxHYvLew6R8cOaqq8+8fHRxM9YAXHQ1VG2d/scS1PLnKJCP35gVXbRNM4fDvCniuPJBTxajMhE/tx8Qds0HccCaeYdPie8KCgBn+uBZmy6vnIXYxmWnsmaumFZVm+U29kq7WgRkxrnCUQX99e8bY7FHIMFDj4gSH0CiwSeTMj2S8gnOwEZB1Un6L6rAoJqiGZZjnO9HAocL/CsQNTY8et3/5zjXrzfPP4HkqKNTM0gC3RMI5ai9rRJoHHbh3jThpYRGakk3VAYkxFPKBzge27PJlkZQxbHwBEIAKISguZM93lHS8L4jiXG3CkoEAC96E36PK/692oD4trQzMFB4xcbxG1NuTjnwn5870p9zRJFkoXxi7urVClCclRkEfQitIUMzUrF0rBTDciuJ3U3R8H/XK51PwDkM4GkZJIfSFbDtuNAZg8GQoZp2JYhisLYFCdXOtAo3dtC//wVbijhRZdPxmvmoNuWOa5fqAmEqxRfas1cydmEs9H139+84McbaFcYIVVBZSWUbbfetuSl981Jq6xoomBntLg3HYnbm2+pt3hXomHcGOXiRf5BFCebJEvQkoWlpFHYNrTuS7/wDXpu0M7GM489emBWyNs4IxiraWvl+rZ5X/k1a5goHHLKS6ishmV50wcW77h1uhfsTHCGM+XwUMOBQciuaR8XDQlxP+tIPOY5zMGL9SQvWR6IuYwWHM5OO5yo3tqsbN1ztq7BvltX/Ozv1znE6scJHvz+ntpv/9bbOE8wz9sBVfNLsQWNWx5e0VbrCw9mb//WG2XrtzK6+eIPP7d7/ll9tY0tUMJlM/K+nTN7OivCTsiH5ZXTzQfXaOGioOyTr4BiDUpwMiZLOsRIYY4dd8I+mSeQK9tPu0GyyfIMy4PGIkOkYxsBkOSIuiJGCh3LgP/EoHVKZ4gJWFLbII5BLGkKkdYQvBMBNlIFuZBqCK4M9B/UWO7cQRfYcmcKkgzqXrI7Hk1ypvutC8CNLLgi97IQNjWQi8QAd1ZDnUN0a5/QNsgNJJisTmUMhsz9tIl2PP7b7s+Sr7pXD1sjd0HWSrM8z9aWoGtnW9OrqeIIBw0SxlW0YxzdVwQQh6AyUnH91V3002+zGY0sYVFl5ubF1h0racUvQRLwgo4DV6lSBCD/yBIRi5Ao9YyRTWrwJKBogKYYMU/Pc4ZuQNRzIg95wzI9K2iQgCF9c6LbRGPIJEUKgoiils1wxGDC+U0jvWqBhumvX2PfPuz1zUC9dO8qe+l0MntmbEG2RUpJYv/tAnPR1aAUg0l73Vefn/LMVm97BIY5+tANLbOKw3Fz1i9fVzv7jYDy7Pc/e7SBGLuBnR/82xd6PnD7K/OFmOSwujX3cLp0d1vpkb7QwTahs/f0yu0dtL7/pscfXU0y1ZkQDKemaWjmK4frn9rCJ0hbLodWW7HvodVv3TtPZ85lm7C4L3vHV14qfG2Htw1FLcNgvw/5VUdRHEVEruBDIBkRUjr6uL5BsrzhnBhzZ3zrOw/YxMCYi3vlH/zGtvKfPJXbMRrscDDRUJ4NiFmZS5cEM1Nr++sLuysVQ/D0d2lX+qZvvVq2YXd60czv/fe9ni4fN+CmsxklEff3dpV2tNQImI844bDCfOrWVEMV7wsHyMy8K65Yg7RJ5Mu5kyjcNsHbGitIz7XtuHP4XPEF10AmRrqSjPz3LmnksytwPa3lAp9xbhZg7uLI+/F/ZDPXO3cc+DnLsMny5ItOR3AJ7noHuBwynY0IXMsGsTucQO0DdGs/1xdlBpJMMsPoFlwlaYPBt+BiGJYKKmQQnGOpeIZJk3XZpPKEKwY1KYnMrBq0pNEBvRgJc7zAuraHxjreJzm25WhpvanV+flGsWOAlFTwTG+Ya953HRUMkaUXY59ST+LqVYoAJEaZqEWBxpShWYZuQgaG/YIsCgKXTWmgFyWfqCV1aEXBfjfXkmxKSg+GmAzgBF4N+iHLQBtLcI015lP3uwJxvGEX88SbbM4FMxSYH7vNXjYt1wwdY4xoD8gdqO5Az3u7zpO0lX72SleKJX3arf/xXMnG3d72qaCAH1I+m0zBZ9OvvPDdzxya5ofPN/+hef4//tgqLd71Rzduvn2ar3voI194mm3rINJjNDDMsQ/f8sSnlpE1phj7sqhoyFDTpqjZYiorDqX8B5srD/f7Wnppy/K+AomnvOTNz9y6dW0dejf9JGWtVb8/OO8HL3MX7RBlhP47rn3sy9ezNpqxqz9dXdxWKTuU8+lHn/NteMsLcU6wz9ezduG+a2qiU8uzflCKrCaSutI7PALGtU1D677xanDbgR+8/HfR8LiM/EI9rWWl6FDB8GA4mQgkE35DkzjM+ZFPxdL1c4z7Vxn+UED2K1DW5Yu1sYPYaEtH0wVlYYzcrmuI3VzVcion7SMy8tTDmKjC0T0X20KD3cOR0rDg+kohllCIdIPsc/ovjh732giu0MW59Tq2YUeTaCBOXKomssSCYzTJZAwmIKPaUjJnUeJplsVwtC9KH+jgm/tYsvLcVZMgdPwqO6MSLah35kzBgQDnSlvSWzquAmiyAPFsaGYipv90vbC9mXF7bem6EueTd9iVZfJJjhnHi6taKQIsy4JYlCUBooKkeBs5tkN0IMNA0od3TmBhD7R/cgHgg+M4yEZuW8rmBR6kJMXSkjSh/Z9OHNIa9ctX2X2tTErz4mpBg/Ppu5xzTzm7ILBj6pmOvTTDSiX1nBK8sG7Fq0EpNu7qvf2f/iC2v7sloIG7rv/VF9Zorn2Wj375xaLn3oAP3euWvPiXN0sJ7f33/6cb6t1BBeHXvvTepoXllsQv3NRe9+xWoW9YMhFnI8ZBjOWwkPvSWcxzVk1ValpNcM9RrrMLhUN7P3HbpjunaeLIVPyzg7GcsUpaY1MPxysP9YX2N3NtnRfjIgXz/DP/9r6D1zXM2zZw3T/8Up89/bk/WzOkUp+565tM+l2cbYD66r9xyRt3zBieUpj08+8615NGuKbHvPuLv/6/Hz+ij4N1mlRKOXqofri/0DQE0+QxZiRKkpEkIA7av+Uh/JnbkyUR0Rf2C6RszDN20HQ2pfe29k2ZVUszUONgqElAE42tIxM4EYb2GjxXDlQF1X6wo3xKqSAKekY3TQtUpuyXoGobk+pqRDUCjuVYIIRJXyM2LazrpDrleQpUIHGfyxFH0rZt6ZoVjTvHeuiX98rdwxyZA0D6X4hzar/K1JTghVPs5TMdSSIzLd3xaDIsBNVx7hevDNxnRBQFfCbCAf6fXfzbpgPJ5u2D6EfrRcOwiR1okf7c3ZnpDYp4SRbRXg6l6N4WpCpvE4AdJ29eWhiG9vnU3BTDU67q7BCBDzkua0KbEPKEpIqSKhGl6K0oz3NmoDX5n79luwYhw3uxJPDUv3zYLDrnXLULAxS9PtgKL0huYmG1WFgDqn/kd0dP2s482/Pila0Up21pf88//J4bGPK2z4jft/XvPrjhhjLy2U3kn/jgD0MHWuGDMaX66b+/q3lm5NEHf8K1kD3nBgWDT3/1A4cXlNS1a+u+sT74xs5cN+Rpz8aKhLZ+6X2bV5cRMzF95uz9sZSf3ba40Dqvlb8jORrjgri9aOfQ7K/+Whg411KbsxFfMvOJv71d4uSHHvoGnUjAeV/4yiMzOozab/3aC3EmoAKMr5z/6p+vO1anuJXBqC8eU0pCzwal80+z58LQ+aOHpxw7XI9cy9IcxfkoVcES7UpogaNn1dj3LMsWh2kl5JNdGxHu9/KMEceVYs30SpBBqXgmOZzyF/gDBT5MrOJ5oY7nhnPURyNBIQx8JiFtG+emRVm6bWgmVGeiKoEGbTvQXlZbCvIi2heD8tDI6pJPLiwvGPNne1oFalu5TlPSZXiymiGri3RDz2jptL2liX9ptwxVA+yEQ6AHyexLYrKRWjbVXDHNqS6hiHFvYt+bg9hz81CO3MkmGRBBEEtkmixCjunk7hpECJEObi8q3Je7ST7kgK8YWTOb0P7lcbGjD76OGI69f2X21pUc5NCcfejx5lIrRTILUBDgIWvZLEQXfBDcTdM00SgHrcYBSJqqKosCT5LfuyVA8pQdZNnQ4pFsG2WTaV9A0TIGspHsE0lDbZIm4fEEssNgnPrhC9zRbq9wgkKqNIwevtGeUZ3bMZaQSTRaKt2+E5s6bLJKSC6byqkFkP1yAUbP1aAUp+wfuP2fn1KOnnqPkIxPKvc7P/v+331gmjeXjqKKB/QHHv6mOuStWTn0wRvf+OCyW353pOo7v8ntOTfGzKkY8s+eA2QNfA6WNSJBaGVzhg3lQmx+4/N/fXtv8fl0aGE8fePR6QPMm+vqB0Pk4hlEiQYSTIclNRbcCy3q9l2f+n7wnIuyzwb2qZQgUPFEbjqjUVfV9NC1M77+Gz7nJe04mGXMgoDmEx13dXb3A2tfu71eFy9FaX4O4EmaBj84UHBk/9R4LMRiVsSiH/t4zHI0UkQcUPGMSnNRg1VRgEWZV/w+SZHcMco8YwuZFt/fMVhcXQS14VDvMCi5YGHQyBpQswiyIEi8bdrwvEiFiChe5FiewYiyDAshEIJEM9nEjTRx6+z6p6Vt0+IlAUIOtA/6Qj5BEga6BpBNNIlpWDXTq7ube0LFQSWgOBYZNEvHU1par2woY8bNb/hogOt3DRhl+oedV/eK+zr4eJqGu6QQhoKa4/lcv0skgBrLUF2xXV2M/SqjKnTAxwoiWbhzQkxNEkgfIvHc42TSVjyJhhN4MMWSoWQyC4sqDqLCIPb7GEgD8GKPT9aEiILntf2g8z/Pio5tgZauLMSfvcuorlL5MZ/afxYuqVKEVC6KImQPUNOgFCEngIKWZBn22LZt6LozdtbIzhcQ5oqSE4vvkvzgsg3Tzhkh0HUNvgJ5L7cgRoIGHLErSpwqeqHzuDLxSBf9zBb2cAftZgoyN3FGNb7rGqeuhMxSG1vgQSBL1/ubzWinp3VYXgiVyaWNDH/esxWvZKWYixya9ietm77+cuNTW7w9FGUWhntnV1a83cRprpkYlm169KHn7mk0j6+6WPvbgwv+60nWsCA/kB2K0nXTolBf0v/2HhLgPHEKQi3Xz2q7aQFj2epAAnLj7jV1ieD5FYKMg1d9d8OKH27qfPCm/dOILWJRd0r79MhwVoplyXgBNNpNS9lzmBkLD3vdt63ILpw95ftPsbEY5jgkS2bYnyr09VeFBlbP6ZherIuMxdGadJmLAoTobEZOxP19XaXdXWXIkCQsKFiREO+XUWXEqSly6krtKSW2IpHlqIIkyn5FkMVJVglPGmhdM4e6h/1hHwg+0H++kD+TyJiawbpLrIrKI0PdUTgCFQzULFCnFFUWZVPZ5HAS1CHHg6wMWIaZjqczyaziV9SAqmd0f4FPDamdTV3+cICm6eRwQnSHuQa7Buvn1cPPibLACVxyKAXvlkXmFFZNq2Avq1IESLeLTawX6Zlsay+1/RjX1M33RqEYwAzLkqFZMiEPalSCwDOlBai8ANUWo9m1uLIM0qqQW5junW4CA3IQOcgybS1jtfehw53M4S7uaC9jE0EPkFuQBHrBFHNBnVVXhoMBTpSIkSO4O/hWIm58+xnxYBvEhyOJ3J1LtdtWif6AfMlu/dIpRSIKJQn0FchqXdft47PUeUGQZQlSg2Wamkb0Vm7/pYfneaIViTfPcxXutoN03VBU1YE0btuCKJDkbpFuZEgN7iozRlLFc5/kquJAO/34a2zHgBchDI2XTke3L3MqCkm/1ZgDrWYrOaD1HsFm1tsFPyr6pNJGMewOnp4PV6o9RdZGC547GJ9Vc6zeDwX2qif2Lf/m82ySLDFGPnX/B67bcvfsB/7t1dCmbbnwWlnk0L0r9t8+P6swtYeGl/zvi+nq4u4pocV/2Ce0XZRZctBY2z55y9Z752cv0iU0xit/9vaqb71EVsBA7oO0BSp2nMoTlt35Rzft//CNFVuPOtEhzINSlM1IIFnk7y8WnctdAedwHDo6FB7oK4oNheKxkGlAUcWrjiJTIkOxyxr12TUmyMQCP2knszzn2t4TeJFYZ550vTWTB9rUraGeqKuCUEFJGHRAvD9G5i8JbDqeKSovivVHeUkIF4cs04r2RqunV7cfaucE0s+kZwxJEYuri42sERuIyT7ZHcJOKz4pWBjsPtYD52FYJtYX5yVOCaggFv1hf7Qv6jjE4Vs6kS4si8C7kTUrG8uhqvIu6vIBtSfkUahADd3IZoz2Pnysm1j5bh3gE2kaqlQSwg0J18+6I60cSzeU4ZUz7EXTKb+PrJUm47YTOMWCNjANy9Cswaiz+RC/r53tHKIsk6wgH6kCR/6EfXh6FV44xZlRDYUKmZ6JbLTlMPOrTUIqY0MkVJfgR9aasxqVSzmHmP3c5z7nfRxnoAzieJ6MzUMBRtO5RVOkk5mYqoYtYhwI2hC5YfvLAlwDXBMovNMmVZyGbpqiBFoelL4B4pL0D+cmFTAMNNS0lGZbDrGXw7IkaXtfunrpjVLfeYbvGfaKJIiQW5c5dyxHxaGRPDLGQCqCgoeGElQJcWo492KVICvKrKh6gUaNgYwj6eaENWbrZycIhVFrzTdemPbMdlxb01OhBjS6cssRIZmBQrl3SePGP76W4YX5v3idj3njy3xaKznQWfPG4enP7pr64h4paz37pdumtmUjb+5jzBNrky8EjK1b1jbXyF6H5QVD00UD2eodrWxWJwJxPNucsRk1Ox5Z1VXC99YEe6eX9jUW99cVDJWoKX/ORdolBW40HvN3tFYO9hcNDURiw8HBvkhfT/GhvTM62yoH+orTKT/v+PyO6keqRIn1pfj+ldmV040pZXQoKMqqLOVeisyLfK70yxdc4wdysJbWU7FUoDAQKPDpWZ34CZNFqCKh7lcCSiqaUnyyGlSgQsokMqGiUF97PzwmYtyRYwWRkxQpm8pCTRooCNAMDaoRUr/ilxNDpJiCD6A+4RFC3WpZNgQmWQFjQRLhD5k1yHGqX5VUcSI8ZpLYyCgcKbAlmY8EyYqWxnJ7TpVRFbF5njIcDmpUkiRJQKK6oIYdStEt/Vx7Py2xTkCySZedu0CcBJlIiRci3rEdPWPCM2ruQo9tEHe3cNEUZdugc4jYIGrDJachILxmUN1D1NFe7lgvxIoDOnFnM/vSbjGacOCowDNLGswVc1hoGxDtcam4dH2K7mgt59g2CERBJEnWNC2QUxBHZKEUxqS7ESHrJIsYlwVoVCuyBO9nTHBwnemsEQwGTUOHe+F5buRpwSFi8SilQbMPWue+kMqLV6AdsvMCcu/XfsvubzvRV/Qn77GXTCMTt8cvYuBBeJ/ewQU8jivWm5+D3v+px6q2HTND/oMfv41KpWb9YhOfTJtB35v/9uGtS4ru/u83Gn/5KmM7TkkRlkSuo5s8zuNkptb8+H/eN/dwevVn/8fbdRFglnUYauOL/7U95BnxvjCKezK3ffnxkt0t3vb4YPvVHV984LVb68YxEY8ay2Sbm6YcPTzFtniiAiCRk+eUM7xC8pmf9vmxSjtk+F3m6Wtm6DfO00J+Bgph0CW8SAYlj+eLq7y4ukQ4Ds4ks6lYuqSqiOXZbDIbH0zAg1ADCmhBSRbbDrUHCwKh4iCIyIHOoZrpNS37WgIRf6DAT+Y1wUPCFGhHCK/4FdiTHE5mEllQllD7CLIQLgkbmgFSEp4+pIKCkjAkB2LBUeDcZRQI2gOgLyE95FLJBCFXbsN/jDCxuWNalgHSwDYNuz/GHOnlDnXx7YNCRsdwF64oZEBRiAI9vcK5aaHdWI443u3lcZs6RHyxRIDmyP3E2RiJhTFM/nBOImpN29RtkIn72ujH3xQHYuQQyzG5orQ0jKaWWXXFtunQ+zqEw908WQUOMuh4fxnxekOeFGU7ED2gLOnSAvpDa/W506FRJ1yZSpEA9+VGEDxPWZZhA6LAIO44L9x0xXggiIIigVg8Ree5KRhpuimSMXRW1zTXev/p42XQmMsmsnrWFGQesi6UwpBsvWNXEwhRqSz1+EZ2yyEmNzdR5PEHbrBWzCJTdycRMTMOSrEv3i6nTSwIaZVznfVPbuCRBIeyd/35T0sO93i7jtPyoVt/89kV0w8Mr/2H3/hae7oeuvmZTyxPqczUY5mbP/tdachTcvqMhh/8932GT7zvvzdX/WbD+VqfgXYhNKutguDhz96jB+Q5X31c7h1q/+T9v/r4XC/EO8GYt7CctRgbiYnMytd7qXT6+Y8t0SXSeQ/1JxxlTfvWf3qyfv0+UriOD1jgm993w5OfWYm4y5MO4M6gikcOo2nSYH+k9UhtIh5iKEbGElQrcJS4yaBAeNMqrcqUBAWQxNmK4MyvM5bUW+WFNC8JkgL/RY7PL7+7XECOQRxJQhg5OJ3IamktJxPVoDrQMeAL+dSQomeM5FCypKY4NpjQMxooPF7gFb9sW05PS08wEuR4TvbJCOPUcBKqV1EG9c9DAwA0BBmzczAoUe8HSY4Yr0wxHsDlI4Qd0waIwWLijtqJp9DWI/zmw0J/jLW9VcNubxzDiBw1rYJMum2scAqDWJWIB2pilBGEIzlOLJO4Y9TEIyn55wKR745kwjuJITgjB/oaHguRl1CskCUHbi977qLOTC5q3fO5pyHdhWRWoqY7iYTdOUht3C/sa6Ut11oznE3g6Zpi59rZ5sJGBGoCri331Z5h6tm3ucOdbEojy9hJPykZnvaeG1yJJDKrZ1oPraVAWpD7IrsvEZdWKR4HogaUIrxDC8c0DEgE3oEJAk2LAq8qZFblSDMbnhpZgqSbwWBQy6ZhNyhFuAX34AngeUNLCFp4pm5KqqQEZZCVx89xtWCY1N5W+o397KF22nLdOnMsXjUb3X2NEzzv4d/LTDLRt+fVn7Gb327c1W1WVWy8e0ZH47gNnF8qSrvSN3/rtZINO082ag3YRYU//eWnhoLctT/avPR7ryCf+tivPttf5M2G+dgXnyt8+biJaVH8+U//pKshUtoWe+8/PRfY0+TtHwVYUZpvnFPaNCBmtB0fvaF5ad3tf/rDUEvv4U/e/YePL/ICvYOCYX3Wq0cad/dI8ax6oJlJJvWSyIGH1nTMKWOzui9thYf04FC6dOMeua1nPB4PqNtsbVn7NdNf+eNVWfkyyETT4NMpVctKuiZls0rLkRrHBiHAktmHWJEcgUx6YUgdQ4ohilIFJ+KzywvtGZX29ApLlRleECRVFhViOeVqK5QmNiAcHVBCIOx4ntM1EyQOyzGOjW3TlhQhNwxt6BbsB5VAITqdTJNROoETRLJIFs7gdYgRyeH1SF0xECWGSP+cbdmGZrR02xv2iUe6uWiKxmTYmdw60YsuUCeXhVFdiVNX7JSEUCSAAyrRZxAC0wyiGNuBqpwyLMq0KN3Amol1A+osrJu0jWifhAMK9snk3a/QAqhudw0yQOLYffOuikD+Og4GEUjsRxrknJpB6RbpKOmPUgc6mGN9LCh7ELtErrJMUKWXTbOum+eUF8OzE0Zaa+QeHZTN6Ifa0LYm5kg32x877lWU2FnEJSFnTq1z+zJcVER6oNwDl47LoBRBoosQ/SxrmSYkcYhr+HAZVz2fEXh2oigqIBaPO+gDmagbpqyokFDS6YTs9izmAp8Med5ELFqZWMYybVEVFR8xoQ5JzQtxpWPZ1HNbmQ272URm5JZxfTn64I1OTYm3PYmwDx3An3uU3fQmGa3huWMPXLf+k2uSyuR+mrUHB279t+f8zd16XaV86Ji3l6Ja//zhxx+ZRiM8bUv73Nea2+ZVbL1t2ogsnr+l58a//w07SMwu4oLwM9//zMFaQU5bN/zPhtm/fj0XZjSgSMFP//fhkMHK/dG+aaUsy9/+d08wNdVPfXJFT8EZFJhgocam+OxfvF79+kEmc2KVEoBUxSkqYFNZJhYn/djjBE079XWtNy04uLTi6MyIfcnXAdg2099b3NNRlogHshnFtqCegKfCiJToQ7KAOKjO5tUataWko9O0aajz4HBRwCoNWEVBm9iKZRhJkWWfIsoiVFfeefNMAiD3ET1CPuRyoitPXEY+XC1AGUym/WWNZEI70EYd7SFrpftiLGg1lNPHXpQQYcdzuDCIS0Mo7AOlSLsakXYQDe8g7EApGjatEaVIg14EbUfKD5rmOCogoaCKggqGLxYGMEjMogCCP27lToYr3GU2tGGTQWHDgpNAjiMnhHwH58masIdKZmEn6RQkA/3uqSHflYbR7UvtZbNYn0+AlgC5zNz1Hid3g5ms09qL9rXg7kH4LiXwuDCAZtagadWM7BN5/hJZxjmZS60UWZYViEpndHfQmWySOYvQXDYmnlikQSyqCjHrQxIHMY5j+QPBVDIpCO4s1NOfsoebnrBt2Ol4BiQjL/JKQM6NCHghLoJcKXGWX778QIvqN5vYN/YzOU99ORrK0f3X2Q1lZEHqJKIz2300dUzadWDel7+nHDia22mWl2z66/fuXlHhTObaVtDtSNuQktKzkcD1336t6tVdZC9ND99zU/vMkrduqjdEWtGclMqhk5bxsg6u29M7d3ufoFuxmsI3b2lIizgQ09d9fX39M297gUYBUuSff++jPdNLcumYt3BRR9QpivQHcsc9igb1pc83+Q40c/FkwUBWcW3OescuLXZ56eF/+eSbM4SEYLszKS4pUEwea6prPVKrZWWO4iVK5ImzangwNIdZFjP1pdbqmXpjuR1UyXRwiCNorUFcsQypO0EjQp0kyZKoyJzIv8tAWp48Ex7kEEcvpm6mUlb/oNXSzxzp4Xtj3FCKNW23kAAlR/oac5/c7xDpSPDqTrKT+M5GNjFZkjtO9kPzi3WncIAaIctjiOUayEGK6H7B7U3MTQKGcgCCwFcdhCG7EU8rbhCAnMf9C/+h0md5klWLgs6iBmvpDKahRsyZ0iPBzgJ8ESGsG05aI9cPLTtJgGxPsxx3uUxgXlKlCOIKdCGILOOkEWco2nLGtzVNyz2ziQNclSyLsizBczVMWxBEuNREIq4q0vGUdWZIsgGxaLrD0JoJiU/xK5IqkmbEhZLIED94R7tpUaAWNTg3LMBhv3dogpDWqcfWMzuaWGi35fZAqr53jXX9fCzyXg6dFBjI3Djwxt74AQc71e3pG366vWBfCykYrl3D/e732Yaan//r7dESnxd6kpIr0SiqsCP2kU/9guntJ/tYxpHlvZ+47eUPnGW+IOgPB5rVUMrSoJXn7xha/r1X/DsPMedjsgB+ePC9a3/05WvPliYKo/Z1L7RU/+QZNpak4cxk6v3lg6a3/ffnNq4scEifwqUGSsT2lqr9u2baphiiQrIt5q7CLX5on4RumpNeNt1UJcadwabyIpSl7rN1/7vnoInvKCh2J4vpuTx5zolbdBEthRzkWLamG6Zmm1DbauhYL7e7XTrYKZI5gUStee8kdE7o5XDzgSsKczLxRL0MB0h4ItbIG9kgu8iZzoaXq9yMR4KTLfc/KESGLo+gG2Zn5zcyBSFJVgUyVWAU2dA90zu5bBn4kipFUMQCz4NGPG2BM9kvCGT3RZrbGAfgyYBYFEXBcbCsKFpWg/JW4Ec1SwAetWVYlg7NH1uUeWiaQAtGJKYW4Wmf3yN3/eDxnQPeJgB68YHrnNWz0KUy0n4uIFUns9TvXmff3O+tX2FoMuL88I1OVRHJMJMCyJwgDbu13rd73yx6bZejZbffOMU75lJkCCs3DzSHzINzitB5+ZS7VNAIB5ImtHN1hTdc78znQNKRFE8HBlL3/f0zfHsXJFcn4NN94ptfvGf36nf3nDNrf+yWT/0fYplsRVHXdbNrYpz/l096x84JYpidj97zyvvmni1lvPeXR+q++3sumR6/hSmjAYlCtrpk09+9b9+sU3s7LxUgE/t6indtnWdqSoETlLEk87iq0K4vNSsjTgnx6GC7JiU4QZYkn8QLxPu89+U8ea4CoIRwbBuBEHRADRIPNLCZ0fGBdnZvG9c+wKZ1Bupud5U3qZmgyIEXVE/wTvrqeBxUcVDBAdWBzGU7dEqne6JcNM1ZNgY9Yjmki8Ath8hXANJUIyeCf2QPQ5zwkb5DhiGDZiyNOZacMOxzIn6ytHlaDa0oMi/xnOtQ57JpvYvjkipFEkk0fcaOQ8YdmJxofYo5BJC3PC+KpCBOJuKqKkP73Dv2boD4IGnYJv0iWlq3dMsXVlmBLMci3cijSzWQTJ96i31qM2NaoGTcutNdzCVL9H2rnVWzkXzenkfGGMumNuyhn3yd0y1yQwyDZ9eS9Su13gDj5CBraQeShw52ba1/cfeS/3rKLi745i8/5h2bDLA2rt/bd9tju5lket8NU1+/Z7Z+dlvWEHjdbw/N/Ml6SF45j89m2L/r0Qdikr1/ZY0jvXv7o7IjDT+XVYWWhsBwZfB9X3+r5mfPOwJvFYX5WIrNal44mrYKw9CAYIddExEUNVRX/LuvPRSvjpwtcdTs76tpSVa/vKN8y2HSpzhGYI6zC8OQOvnBKPUOa1yY582icLQybIqsaJAOxOF5dW/fs2CgRB6/RAxZG162zdkWhxCDMQ3XKEom5CCE6P6eol1b55qaL4B8iiNXFaA1s/QVMwyycMUzBUJ8mvEiscNH6qHJWQnlyTMmQG1LKlzH7QyEaheheAq19tCxFGZpxDEORzschwWOEuHFY59ESSKxWQN5h3UXnrqCkFTZiRTqjdI9w1RfjEmkoaYm8xOh2ocgOZXJuC+Bw7II58GKSKnwLlE+CQUUYt0GzsTAWfncshXQiOcecJ7oXFKlOEmRyRxwTpZk0mRxLOLE5XyeuZf4HGxopqlZsl8E4QjpmJdJ6hyN6DRM6htPcvtbKGJ4ksysdVMhy/ACF/LhFTPR0umoupi0kC4xpk31Ql6K0s29zO5mejDuXcHMGueh68fLBcs4MWQMbx3e2TFwaN6z++Z9/0UesUcfXPPUR+Z7h48j2nR5d7an+N177C4xUMjNfLPtum+/4jvcBpuZ2vJX/uqOw4srRgxB8xlDsinOsHnTSRb5K5sGb/qHxwNtZNA5R2rhzO9/415TvSC7/wj90fu/W3Cke3hO7aGP3DznsddCu8hqaMxzQwsaD9652Oao67+5nunuhZ0Hb56z/vO3aQXvMnxf1pm6/V+eimw77G1fHCATe1fOPHTHIkfgpPaeadt7it8+SBvEZbNZW7X11mm2Iuo15b3TSjSFU7I2jahoiDfF8cpUts2kk754LJhOKYYmmSaPHBZhmudtRc0yLJQYTEdrhWXIPqT6HaWiAD20KtNYQfESMdFMbLW6WhH+sSw7efsq8uQZJ6DmJZKRTER01Z+rH71jXm4huYbkIahN3Y4br7bOBYfvwR/S0eN2V5I9pGXnnjhHLtvRoAjdk+R0Adnj9jiSKcKEK6KbP68U3wWQcpJE2uw8L2SyafgIey6gSHY7D0hzByRjJkGWRfM8Jwekd650cRA1EKOGEsQYWl0pab4MJahvPMEe6yBGyysKmaXTnW1H2P44SYJwQlFkSsLU/AZ021LigeHSEE9ThzuYfa10xwCd0uiTljmT9Ssfu9UuLfA2JwWD+vBLfa/2ZrqWvda5+P/7XXbFwjfeM7W7oTAZOEUOqml75dOHpjy//eDDN7y+rsbbOzEI9adu/o/najYeyI3YQvu3+/YVT//5dckwSRMFjH/Br7eUvbSNtWzGRkaB3zeUDjb3MGTtg4cT9L/0Tw/uXX1B94Xxrd/fOud/n4nPrH39H95Xv7V9+neehoTdvnb+xoeXDFaGoDn/4Dfeqv3JcxD2yO2LNz56e0QsCAylUSbTWsbHg2eQ3YyDGg4Mr/7B65Et+0+z5nMBGCWRN794z/Y1VUQ6I1zaq81f39T48l5KVV7+5JqmucXe0NQ4Y5psdDASHQrHokEtI+s60YjwtEi14lYuiDplYZ8f+322XBLA963MzK52FL+qBNRJPYyVJ88kIldxk7/um7d3hJwmzInDKzo/5pXiu6AoMqQRWVGh2rMsQ+CInUzv2PkDpwIs3U4ns6ZmgNbzh1XZL40ksmiKevw19mA7Y9qkc7usENWW4J5hev8xZJkOwzFzG5iP3ebEUvQ3n2RjCeLXiBNI3yTHUuUR/Oj9dmh8FlpAHsnoVEsvdbCDPdxBg5AFjWGRCRynZA9Qt1980Kwq8jYnBRk7+2LfK0dSxxYeNa7/1Lfgrp7753sPr6o/9c4o2kZ3fuetxp+9whqWtnjuf3/3fu/AxIDTzBu+8/rcX73JHp/si0ThiW880ryk+vYnWxp+vp7vHWR049yF2e+/8v6mG2d4G+cJbzpL3h4oaY9vur0hqTJSLG0LvCPzpkiMkkIAQbPrBtG1uzX/756z+nshGhlosTP0lj9Zt/Xe+SAlc+c5GRphKW3M3Tm04pvPi60X5Xq7d+WsJ/79vrTvuCTFFGcjTrcgmxkK701BGh+QQw0OFLYeqxkeLMAOixBoYAaTVV+0QskSJYqUwGJo9ZHhAodGGp11KMRRrOxIDKILfPieFdn5tbbsk/zhAHGwcUXXSXny5JloXDq/z5MRhmVEQeDIREXONE2OmGu/qEXqpO1B3JwzbnHP2AZZ6g8izJ1jROkW/fXfcvvbGMOibIfosGiSbu6mewcdxyK22gVJaKigVs7ExSFqTh0+3MGYFrRlWFCfDsJJjXljH5sx6JIQlsVc7TwGwOVlDerZrfT3n+U37eOae5hEBmQiMUwFN+QFAqHA4rAff2CtNbWSaNzJAkTd0XTznvg+C1nv+8ITXGtn17LGve+ZqwUkOMY4WDQc1ka8jVa04Dn/9WRi3TWZ2rJEY8X+peXeKSYGiGfb5ldN6dT8x7pye2jHCQuhPatr5m9qK3p1G2Pb534sTe+7dssDi4j1FeD8Uw9imc4a/+G5RZrMwmfTJ9ky77gL/XIBHJ4ZDrIHZwS5yurg7qOMrvOayWV1VQq0LqrWlDPNjKRpW+S6awM9q2dVNw1ziRTFsqZPZkBTnY9RLTMceOtv39dZqXjbAA0XTE5uCyeucGzBiLIsLpXw7do+9/DeaelEyLF5DLGAeAUpAewLO0HZFmWKVXhGFmiJxyKLQckKjiBjSaF4hSd5+c6l2QV1lqSIvpBfkMS8TMyTJ88lJt+neC5kaPDDu6KCRjRNI6cUc4cuEqLtbGRoZjaZpTAl+2VeEl/ezf1mI3F+7dhObu6RbdnuEhYMspLl2UiI/sANzpLpXh94LEW9uY/ecoju7MemiUDXMhxcITN3CrpmFgIpeTa9COJPN0llKXDvMrsRQvbHqF+8yuxtyd34KfUUy+CQjyoJY4mnqovxvHqy0nmMYuhSAE8hY2c2DLxxIHkI5OB7/m+L/1j37nsX719VCzcKMnzhC4frjyYQQ4E0qdl4oM+HfvutD2XDJwmOCcbSLQPX/em3iWFZF+T3//C3n5Vjmfsf/bXQ3ZfbeTb2/OndB9c0CP3DWoGvr6HIuag20TkBCY6osiFz7gsH5IPNvavm7Lqx8RyLb3JImr30lTYpnu6dX1e5vaX2hW2B5h6yLvGcOAF/oqbw6IPXXTI3zZBlTIPPZhXQiF3t5QN9RcjhecwpWOYpYg9NpAQaI0VwAgoq8OOqiFUaRkUBpIqOg6jOYa59SDAsWhFRdaHdUGL5FJoXBVcmEku03s/kyZMnz6UirxTPCsexoiQyDHFRbZkgrDA/pn75oEYBUWhkTS2l6Sbe3el7ZruY1shsJcdyplZRaYPtHUYUIvNm4UKqiqnVc5xVc8jSrRFA67T1Ui9spcjsfJMYjAK9SJZxMfTa+c7cKXh6NZaOL1GAX0xpVEc/3dpHx9LkRhSRUiRcGMAzqrH/TPpnIEZ8N29rokHXwr2TkzN00IcLg6goSDQiCMRplWPZhXlpMBxjyIymzXR7tvNQsklDOuykEY7E7aTK5tYx8Fnzvf/6Qt3z20nEucSrC5/7lwc6Z5flNicgku489PfPF798wg52y6cfeO6hmbd9f9uUnzw3ciNnxKypMCNB9UhHdGrFq392Y+uskpHVMBdGyaAx5fUmU5WOLatJhM60Pj93PReQdDCeejjW+NLegj5iSUdCXHDvUWZg0DvqYgf9/Uumti6b0rmkvqN6fJ1IIgTqUNA0OZX0ZTNSOuEnS1WSPoQ4iRJEJEpY5DFIYbqq0CkJwcsuDtjwXhqmRVLGkMXMcFcOnOikRwS5GI6wPCfKYm7QeQzLnzx58uQZJXmleFaIwW2GESWZ4zjT0FmGGAn3jo0RUCkgByWT5stb8cu7hbQOUowFnVcRQR+4EYk8WVac1iiBpwoCFCizsgL8zh47EIuxFHW4g1q/lTrUSTZJvcMRZ5WRIHXNLGftQrJuHyplEIjPbGE6B+nhxAnbIzxHJhdWFaI7VzqNFSdqbQjfF6X+sJnddpjSNeQQt5X0zDr22nm4pIDyKdgvE6EJ0TK5Ki8HOx2Zrj3x/UPmMOjFjJ0lYvyMYDzlSPSW/3jev5ss47WmVB+8Z/mWdfXxwgnXp0js4xyO1mxv65pZliwLPPSZx9jOntwhpyjym59+pnLD3lVf/QNRNKMAicIbn715y/uWXIxSrGvLXvdvTxQe7s42Vj//xVtaGsPegbECY1lHasamMcVjJtDeP/+lpoqXt3PJNPL7+29cvP262v5pZbGIdLKbmYsBgxy0+GxagVcmI2sZxXa83KhromNzlslrumSbHEIsR3EyJYFAZBHDITYScJY2GJWFqNCP/Cr2yTTPQYuOZokBLp4TeNcmPw3ZbGR1JsAQ2xruCmc3m+VFYp48eS4LeaV4ZkBsyYoETXpZkTVNZ2gsjI+5MhB2e1voHz3PDMZIZwJUDCDy3rMc3bHCAaUIco1YxSH730WQIYRTWfzWfvy7jXQqS3ojOFIXMaAy71lFxKJuUH/9Ay6jU45NlvyPdF2QTkKywp/2K9T0KrRkGgqq5Od2HaX3ttJdA5Sh2/TAAG3o8xvQw/f4Cusi3Lv4Ipq42Mg5mDz05tDWpJV07R28C4yNFmzrX/Ofzw4tmf7EHy2w/LLJu0tUJxglRwcf/OLvhN5BW2D3fuH9nVXyrV95UT7oeSDUaiuYYEjccyC3+a44BaENf3nHjpsbL7gRUN6n3/ZXv4zsbYHP2Rn1z//NHcdmRnKHxguMxawlxUgXoy0JtiobEnuRfaIj6Drf3FTf211saCJGxJYNsX143BERgMniZUgXtEgJIiVKlMghhkLEPpsqo9XTMsum2WE/Tdzdc9AU5OCVs3QDAtFdO5k7Dfw5PU3m9WGePHkuO3mleCZoWhSIA29ZVqDFn81kQE1Bwe4dHWtAKf74RS43HMwweFEjum+NUxzKHTw/bIc60Eo9/SZu6UFZnXicJDUTS3/iNvt3b3L9w2StNHK7E1nWrZfIUhjyuxAMFKprr8ermUBIIRBW6Qx75AjbcmxmZv+nu/9Hqq9k/vJz9N130YHL47XiwoDbtLE9oA9vGnyzPXveS2j9WZwRyQIIb3tCAY0Jmi5pjT74N09JzR2UbcGT2//5h3ZeV7v8+SM1v31NiCaZ83R9hIKBjY/evvX2GWdTisG4tfLV9rq3W5XDzZnpdVseXrZ3VthhiD2JYNpZtT0x5WcvK7sPkmsDndpYs/4Ltx2ZW2qDyJ5UkHaaw8SiwZ1b5qdTfmIHg+yleWiFUQK8M65AxK5XIgHxoEyJ6sOIY8kM4OqIuWyqPrfWFkRoihF/96IiSYpM/MBOyKSUJ0+ePGckv/b5DLAsI4oiKCyBF7KaBgqBh3phfEp3hKj9bczWJm8YqySMP32XU3ChDp0ZhiotoK6ZQ9UWOe39dCJNOs7gyrcdYdJZUm1jB4siPbWaWj6DmllLTynHkkAbNqXpxNZjbk4kfHBsh8aYHhpidu/2dTVP0Vs+3PujAifORIfpZ56loHVRXUXEonBBVpovLQijYSO2aXDzK/2vxa24t3d0sIgqGNL9bX2IY0z1cnvCeQdy1i473OvnfNEiNTazBpUUZny8P2WVvL63piPTPKe47c6Vem2FbRrqUJoe3dAzQBtGqrKoa0GNfRY35dP3Di7+1jPKrgN0MmVzdOvKxv5yhTcR51DB3viybzzj20PG63Nw6Wx5S9Sv4fZZpWPVyXcJcBw6mfAfPVy/e+t8y5RkLAcpfxAHAtivIkXFgoxZH037GEZl2QDPhFWqKIDKC5xZVfaamdrti7JrZlsVRZRriVVU/Kov5BMV4vk9LxPz5MkzucgrxTMgijxDxoh4judty2RYmhu3Bb39cerVXUx/zKuS60rRmjkXa9yNYeiSCFNbipt7mKRGlKJt2hhhlmNDAea6BdSHb8YLptIza6k59fTSGVRxmHYwk9JoGzG0a80bAjO2rRzcPbVl05r4a3cNPVlsE4dvHgcPUq9toqJRYikuFKYl6WydT5cdjHGUyMQ3mlLHzjof8ewE4vr1P9ux4tsvBpBwZEmVt3fCMO/11pv/9empLVnKQT0NkT0rqw7eNGtesykdOiq39dS+eZiR5Jc+uTpZFpy2fv/JRrbPjR30t66d2zmz5GzdqLKOqrYdk/pj8Nx7l019/cEFDkMtfKu3YfMxNKW25u1jYvcJ1y+0g8T+aNmOYzseWQOy0ts7gcGYyqSVzrbKpv1T+7rKBEoCjehHKu9wVQV2XZHZUGrOqISXNbfWnF1jzax2ZtfaSxrMldPNa2YYc+qcyiLsU4kXL1GRZJ+i+lXQiGSaR14k5smTZxLijT4zrvEFMn3tyoV1B1yd4wZEznbLEEySRI7jREk2ibMvxPPj1Q+Q0ahv/J5r6cnZJiTjvn/2XnNeQ+7gxWI7eOtB+vFNbCzFWKYFFVVBkHnPcmfFTOw7yZOt29OIhxJ05yDVO0THMzTxWYgodaC78v99rqZvV5E5yFLOGe6f56mqSmr6dOqWm+l776EKJqJXll6t//XBzR3ZThufh/m9EYSsteZXuxb++FXHr37vD3+R5C7WU8gYImvOrf/+XMOz2yEROwWh4SnFx+5Ysn1d44e+9nboN8/nwiBV6bhtmdTUUrp3tJNMHEVqemTdxvvmJAtOOPyZcnh4xov7GdOyiwpsn9w+q7RmV8fc/3ma04xkY9Wrf/veeEngri8+HjzWnVh3TeDNXWz/KcuQgeG1S3/wH++ZyH2Kts2kEr7oUEE8Fkgn/Yl4AFki6T6kZJkVykPm0gatrsQOyFgSMbEm7i41gVaZO9OXZeETMY1AwyfIXe7SNGIQ3xWIpLXm/UyePHnyTDaIUoRSTCCmGhjTNB17tB0PkwuO5wV3qFTXdRBC3i3TtGXb9qmOwkAmgjSEYh6Uoq5lWZYG1TjmxXwsRb20ndnaxERTJwb4HrzeunEB5sao+xJjbNn0oQ76lV1MfxRXFdM3LnSmlJMZVO/E1YtkmqM7iRG+StF/+AP/kQ8x6N0EFlSBPpWaNp3+r69RixZ6OycGR5PNL/a9knGyo1m8ckYKBrO3f+3Vspe30Ri//Lt/2lnr7b/scBZe/PyhFf/9nBBNeLsoyiwKb/jn9/dMKXjgf3eov3+edI7Bs4QUPDoj1UiVYzcs33H7zENzCnXphD1qxWFv+N6bM3/0EkkXHIsZxlB4BmHRXT6CWUYvDjsMrfRFGUg9ikJpWu6nR7Bqq37zr3d3Ti/2ticSGFHRaKi3u2SwryibVmybQw6DMSNgIYh88A4K8NqZxvWzsuEAJQqsa7eGWKFy393VYCASAaIXXfFIom1kkUpeI+bJk2fS4ylFUZIEgXccZOg6aCfv4JUC6SAEXcgyju0QpYiIaUBJkkA+wmfTMKzjYpHjSIeiO/AsuPEwxh2KUIFCZXqwnf71a2zP8AmNyND4pkX2A9dCLeztuezgT32a+tFPvI3RsGgR9b//Q8+eNaIwLgsgXUAXGo7Rrw880/1iGmW8AxcAxtV91n1feZXef2DbP39028pyDWneocsLXFjT0P1/9QTX4bljOUEg8Pvvf7KnJnDd820N//skPzAMYs479G5Er13843+73ZJOMdepaM6abck5P32V2bXH23kScGpQokZF8fANS0Avan5h24qyeW+0T//Jer5/SMgaJAzD7Pr0eza+f1HOSuWlByIAIWakseDaEoA9dCaj9HSUd7RVaGlibZGIO0zLZC6FINg8R4xNUcVBdP/K1LRKxHK8oIjQ2sz1FBKBSHShe8Y8efLkuaLxRp95gQflBKUfyKNsNktq2ysFKNlBJkLxDqLQ0E+IQrhlUSQWEx3HIbfsDkPLrkyEF8SGrmtQFYyttW3dpF7bw/xuE2efNOgt8HhhA3rgWid8oQtZxgO87lbq9de9jdEA9ern/5L+wl9SsuztuRzYyD6aat40+GbMOtHZdoEgPGdTy9Kfvr7zA6v2Xlt/RsfElwUW4Vte6Jn95f/ztk/FLi/9z2c+DVJo8a74qr99TOw7aYLp2aDpbFnk9S/evWdlNWZp3kSRrpgQT4tZe8Wr7WV/eI2orTNhq/Kx916z5eHl/UXCyS0ENeP4k+b7H/4Wl0gPLZ/14udv7q4JescuFXDJts1qWTmdUgf7C/Ws5EpEbOhkZVImrWgZFdQhS+wNsALFS5j4XyZWDlns4y2/Qs2ostbMNEJ+WoRyQZYEWWDYibkAPk+ePHnGEaIUQS2BbGKIkwAyS880dPM8zWpMZEAmCoJgO05uSqJlmchBx2+ZgRhwb9kwTRM+EKXIsiAhEcK2bcA3QSaOVd0AVddTbzHPbmGtk2b91ZSgBQ1oxUzi8mRCdVHg99xJvfKqtzFK7ryD+s+v0pUV3ub4A02akecDGjFuJbqyPduiO4fNaG7nRYGxnDJCg5nhUtVUT0zau+zQDl7+0rHlX31SiKW8XSeBROFbr/6NJtGzmzLXf/5HSvdAbj+WpdjsOi2gIJYWDIeDVAixhymHoVMR5cgNMw8tqzYklsHU9AOxa7/yB+I/2jAgwDlI3HnTY19czRlW0YCWCkn9xacsD//Yf2wJvbjp7T+78807pl3iGYqQ17Ss2N5c3dtTmogGMWY4yusrhRuCSwGByFIsj3kBXg4ZN/BLqDSMSgtQWEVVRVZpEIUClCiJkgIyUeT4Mba6nydPnjyTBbqnp4e4HsHYtCx4d8UTtMWvnAFouCO4QVCKcHc8z7Mc6EKT44lVa8u2yCJfhgHB4TiOu5CFCEVJlgxDpykSfqzqt2iKemEr+9pexrJPnPKhG+ypFbiiEE/Aagj/1V9T3/imtzFKVq+m/uebdOMYLck5Jwij5nTbkdRRmVUKhLCNrF69D5Ri1IxrzsQYIx4/MFYS2qpf75r3izeYVNrbeRxoDx176AYtrJZvOxrZ0zxiTLHtliVbP7ImHZYRQ3oN2ZwhJAhPM1kfFw/wRMxhvGpT77TH34i8fWA0VnW0665pmVnoO9YV7ol3v2flUw9M9Q64fObzL1JNR177lw/sn3upVzsZBr93x+yezlLalmVaEimJBVUMjUVElC/cNUPRDPFbzvhEZ0qJWV+GysOoIIgKVFDaxHWKIPC8JPAiTyzYT5xJIXny5MlzyaGj0SiIJNMw4N3bd+UCJb4oiSzDIowNXT/5luEQmbnIsaIowVFT10A4MmPUETIQp36zkd11jMmtcQYKg+jhtfbMGuJMb2KCn3ueuvd+b2OU3HIz9V9fo2tqvM1xw0Tm3vj+rcM7k3aKpViO4TCFTHTldIS/CwjXdunzNnfW/+xlvqfP23kcIoV4HrMMY5ig/HI7zbKiV79wx97Vtefo26Mt545fHmr4yfN8Ik2NzgwChkYmvEwTZGXzZx/47UfmeAdcHv3jJzKxvuf/8yPt1ZdiQoI73Mykk/7YcOjoofpsVuGRFKJCvMOSyZrEsKjboUjTskgVqHZx0J5aoteV2gEVtCQtChwP6lAEdQhxxzKk0eiZyB7D+Sd58uTJM+mgY7EYAqVomiMT+K5goOiXZBlE4WkLWQB3jJpnyMizaJrEOI7Ij4FTFqihMjr1203sxr0jS5pxxI8fWWfPqZtYw82ngQ83UXfeTXV2etvvBtTB2gc/6Hzpy2JpMS9wcGvjVL/ayN4d2/fa4Bs2vjLX6Z8LjFnTuevbmxsfe9nbMzr6rpn94pfv7is5k/Fwx5lyYHD5/mxgV1Ngw1vEfSTL0A7pbIf2E1kbPNK+cZ8yxdDatPqmD5Buy3BfsmTzgcBbu9msfvTPHnzyQ7NzwXJ84qu7jH07nvjWR5L+sTdHmtPAts1mMkp8KBiNFsSGQqmEDyG37YUpDvMRFBQojmWo+5cOzam2ZIkYr4F0SdYpk0AuNDGMQJb0KcQ2FnGXTlYw56Vhnjx58niwf/5nfwZlJcuSAejcTL4rFTKu7BrKMQwD6gJSZ4AedG+Z9DWKAkQCBCDWBC1L4MfMKUt7P/3E6yNzE3FhEK+ciSqLsGGSiviMNmsmBI5D7d1LgV4cHY7E77t5dnbuPNEicsQ1GjL2NS7GuEvreWNwc8bJeruuJqYeHL73n56reO4tb3vUdM2p2H/zrDMuyvGnrDu+vz3yzGt8NEFx3MCiqe13r1KH0/F7bjn2ibuGZ1TSpi1H07Q7I8XxKUcfvPbFv7xl74KCjiq5aUZo99rGxPRqf0xrr/N3zanMnTOHyMt98+taG8be8SPIxHRK7mir3Pn2/CP7p/Z2lyeiYUtTGcyzFCtSgorkAFZ9PLuwTv/ETbGGSlqSebfLkBckQZREt++QvGRVUfyqqEqQ9zk+LxPz5MmT53TIihYioUAYMYxlmleeiZwcOZkIdUBunB2koSCKUCPYlg2bUGXk1vTwgmhZBlREsMf75sUBVdr2I8y3nxrRg7ixEosc7h4iQ2DTq/CKWU5dCVyed3gCYZr4Bz+k/uZviXm8UYAkYd/D13f+0YPzw9covKoEZFGCRDWW9a7pmEfSx7ZHd/Xp3iqNq411j+2a89hGNpXGkkhhikmPapgYU9Teexa/8KU7qTMNPQuGM+vtLkmzqWCQHY4fWV6dltiaPrO3VI6rJAVXtidv//cXQlv3Q+CDH731hU8st07z4IxxIGVDOkmWnCIKeQtbkLDHaApHDshQ2Yw80FvU2V4xPBBhsQC6kIGGCWJYzHGY4WiWphiBoyN+Z26NsWqGHgmQXkPyEjjWnXRIkiW0j93rIjazT+5izJMnT548p0KUIvyB4pKs82VoQ78CJyzCfUmSBH9PlsJwy6APWY5FZC2LgBFUJwJCyLJNSSDmdnPBLhKo2A62019/gj9bpFYXO2vmohUzsDKBFtceZ/du/Jk/pXbs9DbfDb008vZf3mPeetuKyErS9iDjelANe5O9LhILWduiO7dGd+gOsdJ3dVLamSpo6Wc0A4s86LCpO7rKdrUKHd2puVOFeEo+duapAphh9jyw/MUv3Optn0ZuHPfsDymUsG769qbazUfa185/4SOLk8GxaUSdL3CZhiH0dJX0dpYNDUQcW1CxpFCKRBOlCDk3KDmFAVQYRIUBXBxEBX5UXoD8KivKIk+sXxED2ePRz50nT548VzaeUgTcXjceOcg0zdyeKwYOIB6ciUMWb5cL1ByyLJPuQxobpuNTVdM0MEZj1aEIQPU2lKB+9BJ7qP1s3YZYEamqYrx0GvGzJ59pItllwzTxhteoL/0NdfCQt+fd0KpKXvuPDyvLr1sgLXB0W/ZLkipefN2MKbwntn/T4JvZK35d86ihEVbTlpjSmIxmB31TmqLX/Ndzclu3d/gkIEHv+uja9R9f6W2fJ4yDA0NpQbOyRYG0eqlnS0AO0jVheKBwoD8SHS7QMrJl8hIl+WyVR6zIsUVBtHqmXlno+EQEGVfgKEGgFJkXoP0nuQPKLMhD0ouYJ0+ePHkugBNK8SpE4DmfTwW9aFoWy5GJiaAmRZEf21oFqrqWXurXG9nmHgYjMhRIzg7/PR9zJ37LJ+O/vN+uLiadPLm9E6J6i0bxn3wSP/v8iD32nHWVs+JTd//9R+LrbpipLFR9suKXL74jZ0gffqF3fZfe421fZdAO8kaZGcZbvHxyfLpmEeH91n99Zvbvt7/TKYteUvD6Pz+8c3GRtz0ZgJuAVyrhP7h3el83ZAmvocVRbMDxS44A2bY0hO9ckp5VbeccYLLuELPgWkBkc+Pj+f7DPHny5LlorlKlCDUIz7OyLPMcazuO7WCfz2foOsKOOHZrWU4G6vqeYWogSseztE/C9eX4aDf91FvsQIxGJ+mu8ghaOQv1DNN+Cc+tx5VF2C9PAL2IcbL54AuHn0iitCNwd/36aMmvnvOOSJIdVPmBKKnYj4M5rvOe65v/4oPTpiwP4bCkEq/iF3MXBxNNL/a9YqDJNO4M8eE45K4ZBl3kE3z4v7dV/OolbFs9t63I1FUkQ+IrdzZAshANJFhoxs6+GesPbHj/wgXP7Jv6mzcYd0U/pmmkyljgNb907L7V6x+aiybJZDyIN9Pks1mp7WhtR1slsgTWNXwoU6JIiRItcDQOq86SBmPVTCOo0CzoQ1EUFRE+kBYJkJuImCdPnjx5xoKrUSmCahFFQRR5luVAJNoIqarPsizHMkE+uprmElUzAzHq2a1sUycDevH0jiCXa2Y5Ny50akoun1jEGJsm1d5uvrFpb/+O7SvLE8W+B35+pO4/H8sdT65dufe9i6f+4tXizWTFwwjIpxy9e+X+D6+rKl9aHa4u8kdyy0q9w+cDXMLO2J6X+zd425MBXRMH+wtSST9NY9WfCQTS/mCKZc/4kN+FYNL++EPfYXtdu4kscT6n+6X/e+ZRQ2Ln7IlO23Co5qWdXP+gWV7sFBaIh5sZw4SfiTdWtty5TC8MdM8oa70k5gwvHtCIhiEMDxb0dRf1dpWbhkic7CFZoUQOcaAWC3zElVF1obW4wagoonhRIEPMIs9A2mKJL+a8PMyTJ0+eMYf93Oc+5328CgClwvGcJMM/4rUPAZiSJAn+mIbGC54tNS/0+KPKZPlzbSkZ1+2P0SfZrfPoHqZ1k26swtK4rSJAGPXofX1a/5AxDK9BY6hX63eaj/l+9CvqhReop5+mnnqa+uWv2J/8LHK4e3hWzUBVkKaZ8vaE0E8cCre9d/WrN1fHGivq9vfyw/HcOQHatMLNfUI8tX0G10HHOIopFCMXMF0MoiZuJrbFdsWtEyefyCBE93SWNh2Y2nK0dqC3dKi/aKC/MDoUdhwuHImf7+2XD5hrvv1KZF9rzkgNEVOuYaeWe1enFGbmlo4ZP3qRi5KYYVMZvn+IPr5yKltT+vb7lu5fWh6/TAtQLoB4NEjiralueKCQc1QfUv1IkbEUFKmFtdrKacayqSa85k1xIgW87FNlVRGInz3IysQ5e14m5smTJ894cBUpxVxXoqLIIs+DIHRsB2pczq1ndC3LuY78Ln2vBM9RRUFqShnuGGAG4qf/es6t8dRKVOD39owtFrJ2xfZuGtx8JH2sOd3akm5rTre1ZtpC+1rKv/T/UW9tobZtp/bspdo7KMvSKkuO3DwvWigNR6S2xTWZGXXirHn7rmsYCDGpoCDpTuXbR7zzujCWFW7pK21P7FxaNExnS9gilVdIjX4+kYwotL7/Nbg2b1bnxMa26fbm6kN7p8eGw6wth5BfYRTK4VMan4j7ZFULhk53vncOipPUtd9+te7pLcypi8wg+thQQc+04hnrDxbtbnmn2z0IIEVTw40lvVNLLrHD5dFA+g51UddB5Fm5tGDbzJED9Qf3zBweiDCWL0SFfI4qIh404poZ2dsXaYsarMYKXBJhQkFB8bkWEOXjy5nzEjFPnjx5xpOrZfQZRKAkiZIoMiwxqOHYyEZIFIlXBtfCog0i8vwkzJgCdWc8Tf3kJW5PCyPyuDBIDcZp0+1FKitAH1rnTKsaF50ESvH53vUHk4e97eNc10Qte+hvvY3jDC+e/uLfvbezUiEbcMWQekC+eXGGG3b33vkPf+C7+yi/n0ok3J0ECNf2gVt/++iqhfL8ZeHFsiK5a1FHFdcGMl/ufXV/crQrry8vmibs3zmzs60KPgccf4Dy0xTNsDTCKIUycS5eW9++YOm+USYy1sGrf751yf++RJzynYob9TSWRNKDaFpnO9/Rh9e9+ImVGfVsi+4vNbouDPYVDvZFhgYjmbQKSYflbNWXRYhOJ/3uKilapdQQ9lM26Ft61Yzs2rlGYYBYuWKhSScJsiILEjHmBWe7fJk1T548ea4urvw+RahQeJ73qaokClDFgkbUdJPnBVVRYVPXDce2FFkanXQZL+C3ZZFaPhPdsMBZPQcPJqjWPrJ4k6ZwYwW+ZjaSiHOZsYel2aSV6s72OtQp9h7TdnrOM3vYUzWK0jPkM5jOeVWGRFyiHX+RqyQfRDGQRoceXCUGC337TnQuwkGltSs6raoraGm2kzEyumWCeLId28Bm3Ex0ZLoG9EFQngLFIwcjB+mWETPj+5MHn+95qVM7g9mXiQNGlGXyyaSvpal2x5aFseECluKCtj/A+AsCzPRKW+ZxIs3YlKPRuj+QLq/qg6h6V1jTmb69e+Vjb/EDw96uk/Ci3LbPMF/hJIwplUeXVJOHdU4g5l3ZTxi5NncnbVmcoQuZtDzYX9jVVtHRWtnWXN3fU+w4DMvacBGnLdbJfcu2OYgTQxezGWloINLRVnnkUP3+XTMO7Z3R01meiBbYhsxgjsEsdjhdk0xDoiiGw2wYhwJI8fFoRoXxqZvjS6chn0rcayp+1Rfy+wIqJ3Bk/oKL95N58uTJk2ecucL7FFmWJVPeXXcsIEEchGmGVVXVsizXvKLJsgzoyEs/6HwOeobpn7zEHukiSlGV8MM32sumH++5Gwd6tb4nu55J2ilv+zhrH9+/4H+fYxOn7Ldqq371H/f0NEROaIrj0AgrOjZ56ubfN8/6t596e11Ah5hlhTs/euPW26brMstTfIQuUDjZYZ1+Y1DHOoQp4gpnitN9tM/ERp850G53JPHplzShAFWUTqmx4eBgf3FPZyloIw7zEiX6aFWkheqIc8tCbUa5/vxuZf1uadCJZ/lk48zmWfPe3Tui32RnPrNr+c/fklq7vF0XRNfd1z79Z2uSwbM2MhCiU0lfKqEausSwDkNjXiD6z7EZEHygEdMpXzwWTCd9limMtAxyajAQThYUxoKhhCCSTk2aIfafLJszDSGbUbJpNZ1S0mkVO6BTaZZiWEwM/DAUw1MchzmB4mjMWLQFGhrBJ4qWHFFi6bpic+V0Y06tJQkMJ4qyTxYVCXJxXhzmyZMnz+XiilWKULGABASZyEANRfpMaOKsj+cdhDBGIBOh4uHdeU65wLlvTQT2NNM/epFLZMglFYfwPzxijas5bgtZj3f8vlM7XZQoSX3tj7ZO/80bTPYkY9c898o/f2DH2nrMnjXGlm7uu/4z/+NtnMTg6vnPffHWvnJ38PpMCMRkMm9SpkkROy8TFoSoZDzQ010y3F8IQgpUlIB4EQsSJUmsWOijZlWbq2c5UyqYoajx69fl7UfZPmaQlrILl++uqOr3znIWVA2v/fnO6T9dT6fPY0ajhyxTPh81OAgfQZXt/NStmz6wxBTP0KcIGSKTkbvbK3q7S5Jxv20JoPQpTAuCCUrRtlgMihCRL7IUJ2CORxyoPdKHSMIhg7Z02nBoB87Ecg4NUs9TijxGJEMRRYg5FrMgEDma4xiOyESHZmmWY+mQikMqsh1at3AyS0bXWYYqDdmL6o1ZVWZJGPGCIMiiRMaaXZNVeZWYJ0+ePJePK1MpssQ5IXHlDBrR1YLEyzN8tm0LkcWhmIfKa0LOdkpmqF+9xr510KvdGyrQlx6yx/saNw9u3TT0prcxAsaR/uxNX3uh+tU9NDo+PElRPQ/e/Iu/WOmc5vn3JKYfy9z1wL97GydhhQPP/+O9h1bWja0j4EsJ0YhJX/uxmoG+wkzahxxWQpKCJJ7ieZpTJHpxvbGk0aopZSMRBSHU0p75xUbpQBfuYwdlNbtq7Vv+QMY711lYtG1wzV//RIiemOg5GpAs9a1bsu+WuZziv+7vfsa2dyVn1r3013c0zywk/YCnAjIxGfcd3Dt9sK/ItjkFKyAEYbdD5Sx7us0q0gvI8qRBwJAeQdB+JK+4h6GlRSGbgozk2LQDehFeGCSjKwpBCzKIeGEGTQkSD84DTTRJoAv9VknQrihwKiK4IEiTOZY2Mk3HtDBIRmJLSMRFIdDaHCfykFsFSSCicoJlzzx58uS5CrkClSLPc6Lrw5qBCo6iodZhaNqybce2oI4TeNCIE64fcYTHXmY27GHd2f2Emxah999wigfC8WDQGPxBy8+8jZPBeO6e6LVf/rnSQ7qpcmRWLPq/r99hC2foqcoxuwvffuffeRsnAQIkef3Sx/5+XSYwoVwWjhYQWG3NVQd2zzBNEW5GxnLA8fEUR9OMIlHLG83Vs7XiMKuogkh8yXFaWj/cnPnFa9KRftTPDqn+9I3v2XBuk4rFg+at//p0yaY97/SzMoJdVqJFAr5jHbR+wg45kqSDH1m3/sNLTQ6rKfP69V17lpR2VshnXPhs6PzeHbM72yoFSoxQIQ6xcDueCnSFYC4YARNVX1Voz6jQG8ut8gLEMbh1QHjtgHy0h7egzXXq6VmiDynstiuCCqouNOuK7boSpzRsixzoTYblyWwQQSaW2JGDbMt0LDIpBL4FupBzW3fwTtY8TdQcmidPnjxXG1eUUoTqR4DKhrhqAHHIuN6e+ZxGdByHI1MSiRcHL/TEYzBBfeG7J2aVFfjxFx60SsLe5rjy3WM/iVpRb+MkaAff+bUNjU++xeo61P+OT25+5JanPjwfJIMX4h3cuGFg0aPf9Dbewetf/+Tma8u9jUkCaKdsVjq4Z0ZnSxVN0RKW/EgVKF6VcCRALa43Vkw3AiojyGR1PS8JLEsiR0trew5nfv6a3DxsDjHRYCS29tbXcyc8Gwu29Fz7r0+IXeccoea4N//9jzIh+bov/0wYGLZ9Sqqm+PUv3X9oms8L8G50tlZs27xIQHwhXSDQfGEQBWVUVmCDXESIOA5kaKwIjl9CpQV2TcQEHczALTGk7QUpAiPHsRGk1Z4YN5TkBlNsLE20pl/FYdkO+nDEZ5WHnICKXatTkA9ZgGFphohBskKFP97MQAgTY1U2UYrEQTN39jkNefLkyZPnMnHlKEXQhaIoQK2EMCbuX3nRQSARTajWoKICjTihlq2ckaEE9fnjSpFn8ecfsBsrz9q3NLZsHnp70+Bmb+NU1Kyz6vHdpTubTWT2XDdvx7ppaT9PhhbPwoP/t7P2u096G+8gds+67355tbcxGXAceniw4MDuGbGhAh7zfqwqlBxWcVWRM6/GnF1jh4OsAAJRFARRYE8S0JZhvr0n89grYntKj9Kx4oq+Vddv9Y6dhfLuzKofvl7Y1CNkTL5viDHO7L3QLCp49R8frNzTMeP5vbs/fP3bN9anfGcV7u9ky6bFfR0VYRz0M745Ndb7r82E/KADyVAvJkPL5B/pXXRxLdRA/iEiDyBtB9u2ofllWCTYCUjjjIxRuynDbanRLEQHB/qQfBd+IDffI0+ePHnyTC4utVKE2gjqG3i3XO+0AHHDRerjU6y0nBdwNjIDXiYLnG0HQ5UNVZRhmiAUoXLiOQ72Qxgv9AQGYepjX/WUosDj//6UJY6PcZx3EjViP2j5qUOdbsN5hJI41o1MokghqxrOyccefapwwzZv4x0k7lz7f/9wnbcx4bEstqej7Ojh+mQ8oDiyn/b7eWFahbW4Xp9R5YQCvCATjQjtknemMVBUr2/P/mS90J1Nx+lEQdHwdTe/YzLoOygcNguGsmJSCxzpqjnQBwL9nYZyQMUlFkw9cuvCsih6+f4Zg2HOOzA6nnvyRicTiFAFPl76tw8lCiMyL/KuUiS9p8Rv0UkD0LCTCD538XFuDxyEACAXc6PMxyHHc2HgnYjCvPPlPHny5LkiOI+uiDGB53mRmMCWGFdwwLsowpYE+3MBzhfQnYoiq6rMsoxlOyAToc7TDR07Ns+zgkDcsYxUchOck/tcAjI+bRLYuBLkA8VisbdxJvpDdKLE964yMRKz1IPN3saZkA+1eJ8mPMmEb9/OWft3z0zFg37HX8CEQ5K4Zpbx4Bpz5VyhrDzoLwgoflUg6+vPmMZy+0AwkQ3TEE+eAXg2hiLCkWmhfYtLtzy46IVH1/3h3+5vu/96fGrugPMF9zaX7WrdekNtInDeGccyeYZcFVNTZAVDsuxTQOwSX0UcC++gGuGORl5wCITiyXcHH0kDDOTxScEEyMEizwkcefEsccQ8STJdnjx58uQ5N5dUKQqASCazW6Y50m+BEWJYFtQiHMztGT2iKPh8iiyJUBlrmiFLCpzKMA04qefE2Qs4ObBP6lfNOWgZbzCFu7O9z/W81JxurffXeXsvgsUvHBFi57KDyLd3y8YoFNNlxTKZfbtmvPbC6vbmalOXgygQZgIix91/Tfq+63Bdjd8f9omqxLnTXs+RxvySE1JtAZGE7Th0Jn1WC0GnQ9N8Wpv93J75++LrP7H6xz/5eO+qOUSjHYd2HJ1x+otE85xLZM6I49o4BAIKJirwVE0Hn097nZHTwpz8ypMnT548VxKXTilyHAdaEGolkIaO4+SUInGsh4jZGpZlyVEyEWpUsCyjKLKiSDzPOQjphqWoPqj+DF2nKSy4lhLPWYlPRFJZ7wMQJnfjfR4PEEYZK7svduD33c/uTRx4Y2hLjVLFUqON/zOAcUlvtvz5Lax5ZmuIdm31W//9p99+6QuaOHGfC0J0bDjw1qZlRw82IEuUHLXYiYQYf4Gf/uSt6RsWicGwT5B4DtIX0VrnTmI4ErBLgjaPOQHzlsUPDRR4R94JxjTCrI0ZYnCGZA09pB5eViNu3v7hP/7JrE7n939/x4v/9EC8vhzTtK3IzXdfs+GzN6bOZFUbJKlp8FpWzGZkeDdN7uS+TMtkKbIiGi6cFnjiNC+v7fLkyZMnzzm4dN78OJ4HIWjbNgg70IWk8sJEIIKCJGrRtmliIpsox1z4swFVmyDwIBPJQDPLkNM5WBQl0pto6FAHQi0OMtELPXkAmfi/T7PDSe/Kp5ShJdOwu4h27ImbiWPplteH3toV26sj4iJFYIT54TndWk/afheDf2dD0uyVv9lVu3Ef8btxJszC0LZbpg1UBb3tiQcoKhBz+3bOiQ5GRCyGUSCI1cIAO7Pavv8aY940SfZJkF5HKa4wwo6hDcSoln7OQlijTFEySsoG6TM9UyVtN27vbNjRUXJs0BfPapGAxTOZiC+6oJGPZ6Y+s62hLSNaiAzxWmj/R2966ePLTjM2BBdvmnwiHujurDh2eMqRg41HD9X3dJTHokGagYzmcBwxzJlJqS1H63iKV2llZpUztxFaaOc3zTFPnjx58lxVXDqliAFEnKOAKGTcNShQ4/IgExEivvWIgiT/RkalzwjDMJIkkq5EjvR+2TbISloUyIh2NptlWTih19mTCz9ZGE5Sz77NbGsiw4KwKfL4lqVOdfG4dCumrcyGwde3DG+PWwl8fI2rjewpvtq2bOeFKUUa4Sl7e5f+aKMwFPd2nYqjyC33rjp4bYPBT9xHExsO7ts1Oz4cUZEScvwSw8+psdctMNbOR7VVsuwjc2FHf/WgFG3TMgy7qZs3NCbN6DSNIsVRSTrFmzYQTNnX/WDziu9tqH1xR93GA9O2tEk20zq3DBoKqYDQsrTOqClrfGrr/8/eewBYdlR33nVzfLHT9ISenLM0o1HOCCEkEEFgMNgYYwyssb3GXmOb9bfrZXcd1mHXEa8DSzKYjASSkFAehZmRJuccO3e/eHNVfefc9yZqZjShuyfVb+68vvndd2/dqn+dqjpn3Asbooy95uN3vPjQLHrCIGt4Y+JY7TncsW/n5N3bpx3aN9GrZEnoKNRIIqtUdvq620BBVkrZgb7W3iPt5VLOILpD7CVTozlTVE0oRYFAIBCcmbGzvTUUYWNkZTrwmWPHREkCjdhYiZ7V2NkMipqGg1csy1QVNYqTIIoURTUNE+ROrVbVdUXXVBx1eaXJxIEy+eHLygsbmjIRWDaLLZgyKrGe4T5vr+7cXd3LTh7mnJDk+f6X+sOB5vJ5Ynrx9Y9vsw70NJdPxHGqd67Y9Ytvf+WB2RWzue4ypDSUfeO1xcMDRZtZGeoqkvK+m2rvv9lbNpu3tdmGbZ5vr1cJh33oXe0s73CFKAbXUKv1tpzoW8b16K1P7X/o9/593jdfUAab/izlweFZj79R8JvvZqJKKlckSdn683f9+PceWHPnlBMrEHC23u62119ZuuH1Bft2Tw7K+WzittB8keXyLFtIMsUkJ4Vu75FxO7fO3L5p1oG9XVA7gBPCBbZk2JX2rggEAoFgrBlrLzkNFEVxXBdUCxAEQXLUY85ZME3DsgxFln0/jCnLuhktdSHje14UBY5tNQZTX3HECXlmrfTtF1TKmoX25A72i/fRKR0jrxQZZ3vr+5/pfX4wGm6uGiFueOnwHZ/7J/l07c6v/PePr759IlXlSE8DvF1+cE4O7J24Zd0c37dMZuZp1tWVj95ZWzg5Ni3dzWd0dMB03oZqSNtxFFcGyz9Yqfx0nVlN/EGt1Dmxe/GyjbYTyJws2uGv+OufuOu2KV5wyqnX/+/P/fSWfBpCGfnN9/xD7zjre3/xodA87skSLrtcymzdMLu/ty2JVYWrWeqYkqUr6HkelmGXKCapn+wkISyRY6yJcNCdqiHrU9rJx+8LZ013DPOKDJkjEAgEgrHhEijF1EW2wTgPg0BLOy/GUZRAWXYGQAKCRtQ1LYopFHW2bStYFkq+78dRqKroVftK7JjYAMryJ9bI33+p2QKYtdlH76PXzxhpmcg587xt/p6nhlb61G+uHCEK5fiXP/QlpeekyCLwA+rzZ677+D2v3jLuLEGiLwmgsdJJplSuV+1d26cdPjCeUdUgRisvZHT54RtqN8wMDUPLFHO6pV9wJYTGtFapHen2//QH+eFaPCSVQs1ffvPrk8cduf1n+2/40++QSqW56wns/5X3fu+T13GJSJQlClm8pX73p/7PzodvfOw/3sXSICbY3Byp+3Z37dgyMwoMEOAucXOyCxdqqGT2xPiOed6UtkSSeKUu/XSDtWGf5Ycce2pg1D6op5G8Sx68vn7jIsPNO+o5DyMTCAQCwTXIWCvFxghoDjIxDBljUAZr6ChbjoHTjZkFIdjo0QjqEPQlFHRQVIaoLCNNxQjOcurlI119ZYAaBXtYkqpPuockPyTrd8srNzdL6xnj2R/8/Ig6yIki3tNDDh+hP/j+a13sxbs6R9awp0fskb95beLXftJcTmG2XZo9YeXHbt1yy9STvEReauDmgzqslt1KKVOvO5Vy5siBCfA8NKKaxMzL2awp3bPIv31elM3oVsbRdFU6n76Jp8AYj8KwXqo+uVr+wSqnSutDcrnY0fd7Q9+87X99mdDTP+jguoV73nlDbKhm39D6Gyd0DFH3yOCL75oVHg2C59XNXdum7tk5VUr0RmhBW9Nbs3zOxHjFrGhml4JOEBU5iSl8exLFpSrf26cO1zCatCqTjE0md9COFs3JObAnvD6N0woEAoFA8GbGVCnKqSscKJeiKDoWlAVWapqmpCOX6XGPghxb0DT4B8rSgD8oryQQWDGjDAcWoPvfVCc2978yqAeoCwcrONM7LG09IIXxSfaq62fSX3v4wsPVnApl/NVXyd/9PVm9hh862Lt8zo//v3cNdGaaWy8aJeHLntxx6599X60cHwczPH/K5geWHFk2ff/U7FnCQ18SfM/Yv2fiof0Tq+UM57LMZYXIBjccbhmyMa5Abp0X3baQ5nOGbmoKVkUuKn1BmmWUhl442F/7q0fdPX18iJR82fuvz/zl/W98pbnTWVn5+fe/8t5FVG1eBki90lBu++aZ3YfGqUzPctciVmtGWjwlWjKDzphAXNfQ4adgb9108HXqVSAO4a2h6cuFA5jwjdM1zTRQB19RtSyBQCAQjD1jqhRBDgIJFl8niSEo2EALQsEWxzHnDDQihotQVNOydF1DIxxncYQjRrGZWZbSgvDKK94OD5BvPKMe7JPqgXRSILQTeP9tyTtvPNuwnvOAUv7aKvL53yfr1pG0J2him7vfe+sLv7BiqAWts429Loa5a7rv/tNHnV0Hm+fS1D0PLH/1g8sOzmqFh9pYd/kw0FfYumH28FCBx6YruRpXSEJkIuuKlrfkG2eH18/iUyaomYzedKk9EreIc5RrYd1/YW301eec4ag+LJWvW73+v7/8mTw9TdPzidDW4k/+v/dsuWlywy4LL0L3kfbtG2cNDxYNrud41pSNhV3RvYujyZ1Sqm7TKz9B3sIh8IGep+A6UpmYkr5BqSm+uUIgEAgEgjMwdl5ygLTUbPrcPpHGehwBDYWZJBmGkclkXNcFWUlpEvg+Y1SHQjDtj3iFysR6QL78pLJ5vxIl0hlUImnN8p+/l5ojFOuZex75zd8iK1eCZGyskeOksP3Q9G3DPYu6qrmLHcdQHI5u+fLLbau3YqNmyt6HVjzz6Tt7unKXoUzsPdL6+ivXlUs5jdmtUtEmpkY0jah5S1k6LXnfTd5N86SuibaDHhPT6sgIpTGUY2geV00lOdzPhkq64ofKkaoa+PO9zc2dTgc3jE0fuHnt/fOSdCQQY+Tg/omb186rlrNoR5QKtqrfPi96z03h1Il6vuiY1tErb54AgR+B3w7AFkU5OgmZKBAIBIJz5dKMfT4tDQVpO3Y2m4NSLAxD0IiqopimcUrAsSsO+GWrt8tffVqp+c3fochcVeCTaCqRCLdMMqWDffhu5lqN7SMAHxgg8xaS6mli69GJE7735x8+Mt5kspzoSmOcxLkjMd7SU3/ob19qf3xlYw2XyMCyuU994eGDk845YN1YATe/t7t1/epF9ZprS3YrL0o0ydn0nsXBoslR3iWarlkZx3ZtZdTayiFtezX/pdfrX3/eDQ4PmGvfKAQDv33wTyeGh5t7nAxXlMO3L3jyC+8eKGBY5ziWD+zp2rxubhJrGWbnec615NsWBPcvS1pbXcM2heoTCAQCwShxeSlFTVMLhSJlNPA9mDeNq8F/ByiVgTIaFLccaI5IKGb4DXPo/Cl8YhvPWqNlgAs3bah9/CORwtWEO/VEp0QeGJS85sBn0CLRgjmVjuyzH8XGYjTrHh0wcTY4z5firvUH7/7Hl4xtu5orCQlacs/86cc2Lm1tLl9OBIG2cc2Cg/snZaVMQcpbUrBsWu3uBUEhpyqqqpuGnXWafnCaR4wKcRTt21v+9kvGG7tUY8N68/CBu4effn//t3X+pnEtmrr/fXc99yu39RTQXBv45u7tU3Zumy5RLUsdV3Jac9LdC8M7FyX5FvTgc4VXowQCgUBwWTOmrc9nR1FkTdNNy6I0URVZ17SroIEMSvpyjXzrOWX9nqYOcwz+3luTB1bwjgIx0fV4Y/XIsy/qfu6GzKYHFu+9Z9HADXP6bl1UGpfNDwXqcBm2ggZRe/vtg737F08khcKCn245NH9c48AzYYRs5vqeW/9t9XVfelLr6WuuTSnPn/rUL6/AeMKXH9Wyu3f3ZBZk2uVWnUf3Lxy6c2GUy+ioETOuk3U0Qzul0XY04IyoPI6jZE+v5hsZpbcv4PoUf28xGTrxq7mq7H/opp/85j1DWZSJw4O5rRtm79s1VWV6jmVAJk4fxx9a5t+ykGQLrmbqaUNy81iBQCAQCEacy6U/mazIpmlqmoYhWyhVFeXq6EdV9si/PKGu3X38Phez/PpZI+9V+82ErnGoVRnOqd3t+voFuZXXZVY/vLg8e1JzcwPGpu0oLX9i+5SeqNBbW/rs3mxvFeXtm2gbiN72/9bc8z9+2PWDlbKPoaKPwcd3rv/UO+l5NmGPDWiTCwyvbhuSziibWAhWzIpsWzMs081n7Iyj6uhrqbn3aAIp3DD1eZPiKe2JlM3Ekyb16R3rMksD6bjhnBvG7vfe+rNP3V614clgo/nGN+YfOTheZ1qB5rKKvXRa8sgtwfJ5Sibv6iATsT9l81iBQCAQCEaDy0IpQoFnGoaqKoaJ4d6gdL8KZGJqSpS/+DVt4z45oc2fY+v8196dOGMS1C6n55pzR5Eok8Om00oQg5UbFpZuuW7md18s9FarOf2hf3mjnbs8l23scBzOb3tt+JHPfmXul3/q7j0inTxunU+a+NJffWbtkkJz+TID0pJXtZNY07jGKZ09IbIcXdN1M5MG6EuDhDd3HWXgexRDdR3l5jmBppB4/ITIya1zl/bp7Y0daEthw2cffurTtw+0miATuw+NW7960WB/0aJ2C8tnNOPGWdH7bg5mTdGc3FGZ2DhSIBAIBIJR49IrRSiqDUM3DC2hTNM0KNyVy9I69ZaAKIEJdNSBPvK3P1R/8+/1J1arg5Xjv0VX+Z98Mm4vjGKL84lkNbc5dxQljPXhWmM+LmS//cWHX/7gdaxY6PjBs3seWPaVz9/+9O0tvspwbDb+GCJTPrE7+OX/+uxNn/6LzPb9chA2jj0GPKr1//GRV6eTRD6NGfJyIEmUSiUrcVlJIKlLsyYRVVEN2zKaAfqau40B8GWKqmqGPn9SrKmM6Xrc0d5tTihpBYYdPbPP/eEjT3xofiWnQ0Wpr6dt9cvX1auum2QKLGcb2p0LokduDSaOt1yQicbV0DFDIBAIBFcEl14p6rpmYqAImTP4xxmjyhUYXswLyN4eaeNe6eUt8h99VV+z46QbK0u8Jcv/4MPxCA5tfksSRuWTn2/V1fbMa/VbsswyN37uAwOtevfczr7p7YSx0tCR2ZuHblk1fPNGvyMwQNjkhsNbfrz9fb/+1dYfPXtaVRIWMvvfc9uauebRgNWXI5zJ9boN90EmkqbJk1qJahmmY0EaG3uxpWADtKFo6s2zA0lRGA7YkgbtjqE5U575q0+uuW0SyEmQ6IP9hTUvL+WJlmWZHHHbsvJDy/2HbwoKra6ZsUZvgLZAIBAIBG/mEo9o0TTVskz45KmjaE3T4hBDOY9N17GRIk7Iq1ul//dT9bn1ytpdMhT2J8Cnj+dLZ7C3L2NTO9Etzpjx8sDqw8GR5kJKbKj901rL0zsH50x86eF5TJYShUza1te26cDMnRVDszas6Nw81fCVZM7mgRu/unLhV5/TegeaB59M7JgbPvH2Z37pxnLhsh6fHkfqnp1TaWC7stORk+9dGrm5DMi1S9Jyi9pUkhhI+CR+bafJCA+VxJub6/uNGXtnoQEYUs7wUHbd6sVe1XWZk+XO+IL08I3+LfOSTCFzqQSuQCAQCK5lLqVSBDnoOJaho8c4yrimY9erGMp29UoqDqF0P9BPvvWcOlg5VQbOmMAeupHetZStmMM7W8hYmkqHotJTPc8kp3hgkaTQNXtntO1fPAFkIqxgcKfzhTBrrb1/7uY7ZvS3aAZRb/7ehpu+9EzHyk1SGtnlNJjGhl+4+9VHltZdtbnmKApRTogFcumJQm3XtulKYoFSnNpObl+iWq6F3ROb28caUKiccZWEr2w3aoo21KofnNBaWNKjqhiYp1pxt6ybMzTQYlEzT7KTWqR3LvOvm8lzLVnTMbFjolCJAoFAIBhbLqVSRJlooDqklEVx4thOnIA04Yp8JSnFhJLnN8hv7DxJBi6ZTj9+P71tIZszieRd1Ihj+YMYZy/2rzzkn2RQPBOlonlg4fie6a2+IWUryZ3f2bToX39mHOo50/XGEzt/8t8eWXffbM9FiX8iszcOvP2ra6cc8HRJH3Zlpl36XgS+Z+zaOtOQTEe2F0+VViw2UrNcc+vYAwmbcS7R+NCA1D2khXLsxcSy/EJrqTycWbdm4WBfq0bNFpIv2OrblgQ3zuf5lkyjV2XzFAKBQCAQjCGXrJHXskzTNJRGKyDn2EWRkCiKVFWVrpwxnXDRVY88+spx05qqsHmT6duupzMn8pbsaHnVPhN4Ixl7ZWDVhtKW5qq3gioktDU4cuFj6z/+wb9e+Jf/rg4MvVnYwtNhihy1F7/3n9+x5cZJARxyIpy3DkbLvvHyhG88PvdPv/bAR//sfX/wPZudanEceyqlLMgzVVI0VZvYaWLqutSJC6SqoirXT/Mg8ZvEkLmya/u0gb6WVSuvH+xrkxOjyAqWpt44J7x9EcsVXN0UMlEgEAgEl4xLoxR1XbMso9EZEcQN6BJFkTFMSJJAmXhFlIpxQvqGycrN8ue+dDxOc2uW/f2vJ7/zATpvcnPNWAI3MGLR6qE31gyvpeQkXzbnAlVko7/ENXXgbTft/aUH/XEtzQ2KEnW2HXznjSu/9Dvf+Op/2Le06806Uo3Z/Cc3TXx2fXMZLkZT+WUwMqmvpw0+NRmEojIBZy89UBGSFXlCgU0sRgbXNK56dffFp2+pl3MWB5mYs1T1+hnRgzfEbtbWTV3IRIFAIBBcQppKEc0cmjY2TaSaBjLRxEbAdJGBwOFcN/T072XUxe1MwDWWa9ji/KUfq//6xHGzmWvxj9ybqJfOjhbQ4PXhdauGXvfpSZ6xzxGWc4mhD61Y8JPP3fPtX7vh5d97f3nZ/MpNS3Z88M6V/+Xnv/2H9798ndvbphP1NPqv60Bt6XdWkyhqLsPZvHpcqzQXLhFhoPcc7tCJZqlWa06Z8hYxaMYIqCApqura0oqZni1LLnNMZpjcyLFsgeaLlrZiVvTeFfVsztQtXbqihnYJBAKB4OoDyyEounQD0fVRN2CoqmKZuq5pxzrnM8ooelLUGaOadunbK9+SICI/fFn+/kplT7fMjipbkIlvu46eEgBlLCnH1Wf6XnhtcE2des1VZ6bzYPXef3516YB93IDL+NInt9cnjVvzC7f2t+Bw5vUrxj/5ew8+8QcPPfkb96xa1kIVOVeObe9UU2WmTpev6r/9S88b+w41V4GYlmVWzF/a4H71urVuzYIwsAzFAKW4eDoosuamSwskfE3XLUtf0JUsnhpnFb1Ac3mazXBzWht9+Ib6u5bX8znTtI/XpgQCgUAguFTgiBbOoWSXQSZiySRJSXLygNmRA05uWaaFPkqOW0oYKETGdE33fR80JJSjl3lz25od0o9eUcPo2EXy6Z38fbfRG+fyUY3jfBaO+N2PH3lqT31fwt+i0VmJk2UvHLjtzx6d+syGznX7ovZCz8QM3nHOZz+7pbj1YHliy+E5bVRTmCKVCnopo8QKBz15w8ruu//n96dvGShN7ajkUvMz526d3vntTUv+/sfZzXvQE+BRam+7/ZlfvrncZo/G7Rjsz+/dPTnwTFVLNA27K5xCEsuHDnRuemN+X3e7TJQWvViwrXeuYONbLs3TeTPp4GtJkeKulrDocteQ2rP8ptnh2xb7M8ezXNbIFLOqrl7mL4JAIBAIrgWkA/v3wx9N00DBybJCKfXqdVBvjc0ji2katm2pJ4dQi+MkYcyynHKplM06l3/Z+Hc/UlZvP94C+5l3xdfNAKmN82NfslPOtpa3P9f/Yi2pN1edlc4d/ff/tx+0bT4AVwrKrjx3yhNfeNf+uW2E8Y6dvY987pt299CeX3rwO59edsz3o5zwn/vylol/983GIft+5eHv/MpSpspz98X3/vfvW69vhH1O+d1P/PiP14+LRvx2gBbdtmnm1g1zGouqFt/74LO2fTxyDOzQe6R93ZqFXs2GRY3oHWqba7hLZpKP3ktbc5eLUgSgdhT6YW24moRRel8BSVJkwzYzheyV5ShKIBAIBFcxym/91m+pmqYqCk1oHMdS6rMN9GJz+8iRjmJBJ9snFoFoUORcUTVFlsMgMAz98i8eV25Seoebl/lb74+XpjIRftMYl+yc81JUfnVw9UsDrwbsXDsmRo5RKMVtO3uV1ChqDpSSrHto4QSqK37WoIYxad3+1tc2T91V3nTvHC5LasLf+U+rpnz9STmKiaKU7rzh8Y8vr2f1aVX7/i+9pK7fFLmGnzVV0JWww1HWf/jWoexIdrADCRgG+ub1c3ZumalIWkHLa4rux8ngQKHQUo4irVaz92yf8vorS/fumpqEhiapBSnfJrfkXXPuZOldN9NJbZeRTAQgvaiqqlsGRijSDd00QCM6uYzl2EImCgQCgeDyQfm9z39eUVVGUSaCboOZJBkVmWiDTNSPd09sQCl8JTcMM/3qRNO0y7mEBL0yVCU/ekUJ4+Zlzp/Cu9qPt7qOGfWkvru+b+XAq5sr2xg5DwMwVeXueRNUy+7cfJjIcn3ahD33LDwyvYUpElcU3XC6NnWbvUOZA31b3neT76hMlvpmjiP5vFOLdd1641P375qTZxKJauW6ox6+Zd62e+ZueMcCNm6cNVRRDEviJMln1nzopro1Yk8SbrtXs7Ztmn1gT5dGzHa9raAVDEkPaFDz9H27uo4cHL935+SBvlYpsXWm2cTKS7msak8dL923XH74Vj7xMpOJAFwPyMF0cIuiGZpmglzUVE2V1ZMs7gKBQCAQXFqkoaEhEGlhGIJCbK4bUaDYa4Ts06EUfNNATlClccIM0wzDQFVk7XTjai8f9nSTn7ymvH7Uybau8f/y0bjzqDOZsSFm8SHvyKby1t21veduSjwFNeE3PrY1lvnQ1PZDs1p8QwY5ZnnJ7d/bPPfRNYdmtflL5r5437RK9ugAI86n7iy37Oref/Os/vxpnpFeDzp3Dbi1RCvXqGNtvWVaoo6M3EmtidqW9XMP7p+oUbdFLmZ0yzFoPZAqcVBltYAHlFCNqCbUOJiuckVX1PYCuX4Gu/U6Y/rEpstOgUAgEAgEF4A00N8PYi5OkjiKRtxJDZxZ1zXTNHUdhcMpxhL4MprQhHFN0+v1WsaxLkNryuEBsq9XHq5Kw1Wyt0fa1ytx3rzIWxfSD99FrTGMe1yOK68NrtlV3VNNahcZNA/EIlNkJh09CecdewYf+cKPem+a9+yHltTbsj457vIG4VymDA5Ba9gYAkly+6YZ27fMUhMHZKIpGYu7gltn117dZa7da4WUUZ4wwhVJJglRiDStM7ltXjCpXZo4ziq02aATmycSCAQCgUBw/kgHDxwAMaeoWgyc4A9vRDg2hOVUkZgCwjShPO0ZKddrtWwGRyFcPkQxeXqt9KOXlThJ9VRTmjV/x4Kp7CP3JO35sRNO+2oHfnD4sYAdH8AxknCuJGzRS/trGX3n9RNPHaJy6eg90rryuZsUrqJLamLOGBf98p29NAyjiO3qtVbvy+7sc4mkOBafP8G7f6lXzMqarhiu7Wadxlj+5okEAoFAIBCcP82xzzqoRV0HpQg0NlwksiJjH330sH1Gow5jLAhj23ZwJvBg5+aGywDGyKvb5H9/Vil7p5G48yazX3kHzWeay2NAb9D/b/u/c8HNzedKwz/k5dFcyzkZHsq99PTNNNZzzM1we+744GN3lTSN0Bi7ZspQx5DliMKkZkyGgfrQM6huZWxIeWdJeAKBQCAQCM6RZmmKBsU40lIaay4GTVNd27It4+ylNY6wliTKGHw1SNXm2suDoSpZs106nUxEJ9s3z2NjKROBgAbjzHZ5tKMvgka8bHr11Wv2xjfmJ7Fmc9uVnGmd5D03hZZlaJphOrbl2iakMNvMZvS2omo5hmGZdtbJFHOmY0FFpXkWgUAgEAgEF0HTpohzErrtwBbhixjaAidJOyZCcZ6O4TxD2x98SxShXUjXDc54HIeGoZ8yLPpSEcZk5yHphY3yxr1ykLrXNnV+73XUD6Ut+6WEkvuW05vncntsDaAJo2uH1z/X9yI9n5HOVy5RqG7dNHvvzsla4rSSQmdees8Kb9FUpuuKhF6rJTQoNoA5NC5KCtRLFBmdWosWZ4FAIBAIRojjSvHigRLaRHR0CJcuNjecAE8bneM45pwYhgWLSRzBjtql9iEH1zNQJut2y2t3Sf0leaBy/GIeuCF59y0MNOJgReKMjG/lYzxEuxyVVw29saO6q5rUmquuahgjB/dN2LR2fhI4nVJ7xlDfcV1w7/XcdQ1VV9OxzOnTOfqIQDkenxcyUSAQCASCkWPElKKiyIahW5aJo03PUFxzziljSQIfxHEdSlkUhRLhoCzPYoAcbfqGyGOr5H09Sl+JgBykaLM7fiWTWvkXPhLrI9AmfyEwzvbVDzzX91J/OHCRg52vFECyHzk4bvXK6xlT2kirK1tLprNPPpjksmbDXnip0olAIBAIBNcgI6MUdU01TAOU4pmckqDGwZHOIA65JIGmNGkSh1EERX+jnbqx2xgDomTtLumffqL6x4M4H4MbGhnfwj/xQDJ+bD0mNgCN6FFv9eC614fWJmS0InFfDsBTgIkxmSaq7xl7d03du3OKRKSslCnIuba8+vmfiye0a6LroUAgEAgEY8/FKkWp0TERRKKupc2CpwFkImc8ijHam6rqiqqi88Yo1DVNSa2Jjd0uAFAYcUKihFQ94oWSoZPWLCq8Y6eEHaKY1AL8VBViGfgJO8B6P8Kj/uUJZedhkCDHr8HQeEuWjyvwGRPYDXN4MXP8bGMD57xOvf31A6uH3ugJ+pprr1LCQBseynl12/esoYHCUH+BUk0nmiu7WSU7rqh+/H6+eIYwIwoEAoFAcGm4KKUIBbhpGqYBku+kaM4nAjKRUhqDmpNk2Bm1XRwzmhjmRQ1hgfOUamTjPulQv1T3paGqVPGIbZKuNn7PUtpeIIpMKnWy9aC867A0WCVBKGkqydocPi0dr6rmwxmk3d2SHzYvo6PAZk7gUzr4pHY2sRVl5dgLFMroYb97Y3nzztrugF6Q60TO5YRKnFBNuQQ/4JxhjAwNFvbvmtRzeFwY4vggiUg60W3JtBXb0ayZk5S3L+cr5nAhEwUCgUAguFRcuFKUZdm2QSXq2HuMSBwgnDH8yznjDNQYAzUAC5IkqxpGaomiMEli2F1NXSKfSVyeC73D5Os/U/b2yPUAvuKk83S1M8dEZy9BTAbKoCDh2pqbzkLG5g/fQpfPYq51yfRVRKPVQ69vrmwrRZXziubcQAmi6St3Tl61O3doWE1o6BiJqQ1NatE8bFyvt7rFfQMyY6FjVjpy+2+Y1jd7HDzF5sFjCySM3u72rRtnlYfyCtUcbuuKpkC6kFRTNQpZ5dZF0s3z2MQ2tAELBAKBQCC4VFygUlRVFWSiqiphGMFJ0EGJnIo/9Pgno3UI1JbU1HBoOwTdFoSEU02FPS92XMLeHvK//l3z4XwntBpfJLMmsF96RzKu0Fwce/bXD/2055lSPExBZV8AjL3zD7496/ntapxIFO87NvpLElcwpjNs57Ikp6N1cKUsJYa28aGlL3zmnsQZw3CEKXA5A32Fta8tqVVdhzl5nlUh8aCnG9mx5Xuvk+9eRloyqBEvlWQXCAQCgUDQQBro72WpJTD9QDMg/kFTYHOPN6PrmmHosIesKKqiHXNtBwX7sdkGcDJGWZxENMFOipoG2vICbUTptZGqT17dKv/wZaXh6bCBoaHbGlkmoB0Teqq4kGWuq9g3EQ5PKMEgwSAwJaKCpJWxkRqu6AN3xDfMvjT2NbhD5bjyxtCG9aUNEce7dAHIUXzXXz257JuvNZfPjXrefvY33775waVj6W0bZPDwYO6VF1aEvulyO09ypq6ML7LbFySzJyuTxuuWhSHCBQKBQCAQXA5I9VoZNF8KFOMoXOATFkAwYrHebE7GNbCOMq7ICsi9ZjQXSQblF8UxY7R5vtSYiH/S/2m85PSchKhw5AXJxCjGiCkDZalnmLy8Wd7bc/wkrsUntfHls9n4FpaxcevWA3LVl0AUwqSpuENXO581kc/tYhWP9AxJvcPoPVvXSFuO51ySd3hb/pLFJfESf3dt7+vD63qC3uaqC2Lqyh3v+vy/m/Xz69cID2fXbbN/+vkHa5355qpRhiZyb3fbulWLQt92iZ0l2VZXvnlO+NBN1M5Y2HUVLdPNnQUCgUAgEFxypNA/jTPnVBw21CF68YNPkIxAlFBQe4ZupPEwlMD3YdMxU1yziG8qxYaRERawXfG4mfGcAalXrpO9PdLubnlvt7SvRzrZlw1vyfG7l7DbFrKM1VwVJ2SwgpoyYYRSYhqkJcNbc2g4vNz0B2X0kH9kY3nz9squ+EJNice47a9/esNXV6rws8+Tcnv2iT98eN/NM5vLownIxIP7JmzeMCfy7Axxc1JmXE56YFl42yJiupaqa9hLQSAQCAQCweXE6ZXiMRp6kVEWRjGoPcM0FUWFFWEQgtbR08AqIBovQAi+Ja9slp7boIDsK9eltH/dSVw3M7lnKZ86jltj3ctuBKjF9Q2lzZvg2IDDAAChEUlEQVQrWwejoeaqi+P+//L9hY+tlVlqwj0fhicUnvjDdx9YPr25PGqAcD9ysHPz+nlezSnwXEZ2JxTIQzfGN8xXHScdFCVkokAgEAgElx9v0TWPMx4EoReEpmVnsjlV1XzPq9WqskxMA3sdwjQaZfzmfeQrT6s7DslD1VNlYmeR/eqD8S+/g83tuvJkIsjuI37Pjw4//vLgayMlE4F9N02PzQsJIzM8qVgeN+pNzxyHsLRuemO+V7OLpJCTc+Py0gfvorcsNd2MoVzqQI4CgUAgEAjOxBltiqBpEkqTmMoqOrgByeh5HmMJjkoZ5eB7ICz+9/eV9bub/RGVdEhKPkOmjmM3z2dTO7iN3veuMBhnIQ3XDm9cOfAKPX8POG8BYw/9wXfmPrnx3B8JJyRwzZWfuvv1n7txVPtpwtMcHsquenG5V3dyJJOX8nmHfOId0XVzTVUTGlEgEAgEgsuaMyrFJKExpYqi6poeRjh4WVVlJXVlMtr9yfyIfOFftaEKfott8OWz2Ip5bNYEfqHDpi8xoLk96h/wDq4efONI0NNcO9K4veX3/tbXW/YO6ME59XoMbGPzQ0te/NTdYc5urhoFGCMDfS1vvLbEr7kucfJSri0rf/huessiXcYgjkImCgQCgUBwWXN6pYiDV+JEklVD16MoZJSiHTFVic09RpM93eQvvqPVA5QRS6azn78nac01tlx5gEw86OHIlV213T4NmmtHh9adPdNf3DFp7b7OTYessn8mFUZVuW925+b7F29+cHEwmjIxjtSD+8fv3DKzXnMyxAWZOKGgPHwbvX2JqmpqcyeBQCAQCASXMadRiozxOI6JrOi6EUcRpbGBMZ3Hztng8+vlbzyjRAlKnfuup++7jeoX0gfv0uMn/prhddsrOwejIRxDPvrIMc30ldt29Ex5bc+E9fvHbT9uwoSvL4/PH17cdeC6Kd0LJvbP7Bg9B5KUSv29rYf2j+8+1BlHepZkclIWZOJ7buM3L1IM48o0DgsEAoFAcO1xqlJsdE+klBumBXoxjkPT0JUxlInA156Wn12nMC4ZOnn/bfSepfSKa6WE27jfO/h8/8r+oD/hx5xNjhWMa36ke2H+8PD4jQetkudnrJ75E4YntcSOHlk6Bm4ZtXtaq1obXl84NFCII41wJU+yWTnbmpE/cCcDmahjuO8r7XEKBAKBQHCtcqpSpIxFUaLpBhTmcRSqmnLBUVUujCAif/0Ddct+1KYtWf7Re5PF08fCGjdSgEasJ/U3hte/PrQu5FFz7TUA5ySJlQN7Jm1aP4/GqsxlV3JysqtKmmvzD93F77wex0I19xYIBAKBQHAlcFpjoaQqapIkkgQzY120D5Slut+cdy3elr+SZCLjrDvoefTIEy8PrrqmZCJj0vBQ7o3XlmxcO5/Hus2tDt7apuY6svLS6ezT75LuWoY+lZp7CwQCgUAguEJ4k1JM+9Ol8fe4oo5po3OD/jIGd26QtUkx05y//IlZvLWy47EjP93vHWyuOgdkyo3oSlLDb4YxcnD/+PWrFx0+MEFLrDzLtpJ8Z069dV700Xvi//Be6bo5iqxcgrQkEAgEAoHgIjm1/AahyBiTAFlO6Fh3sAPNcWRAqngSzMkS6ygw4woZy+In/urBN57tfWHofPxpd/TH9331jXv+fWNn/UodC0yptGPLjM1r55UGiy7D+CuOZC+aknzodu99t/Pr5hmOg8OhRM9EgUAgEAiuRCTfq57oH5EyliRUkhWQikkSGRoU82NXyg9WyNd/pqzdIfGXXtLLAx8Nfniruo1Mn0r+5I+l8eObO10k3T1kcIDHMYGfmSQEJ5yHGd6YjxMJFmlCcB9YiZvS9THKIlgTRsTziO/DJ8+4lXtu2bp03C6pty8YOPcIzlqU3PXvG6d/63l3qM5laXjFwh/9xu39E7OXXYDqswL3Y9vGWbu3T6OJlmNZm5qOqTy0zF8+O2ltseyMlXrDESNYBAKBQCC4UpHq1XLqUPt4YZ4AlBuGGSUxiCfD1MemoGeMbNkv/eOP1er+fv7Ci1mv/4/2fiFHK7ht9mzyja+R2bMk+UIH7eJIE4/84IfkC/+Z9PY2V44QlaWzf/afHto5M8vh0s5yeZzLlOt+PHtXbcU3Xsu/sEYC9XmUJ//sY+vunnYFKUXOyYF9Eza+MT8KzBZWsJjekiE/d1ttXhdzsxkrY6ua6JgoEAgEAsGVjRxHlLOT+sk12goZtv/KlDGQWM0No0yYkLW75GqN8b37SByvqLzalInA9u3k3reRf/5n3teHivJ8iSL+6qvkV3+V/IdfG3GZCGTXbn/gd79xw5M79PDM7fWct/TWH/7Kht948K/u/+W/KvzslRNlYjhx3FDHKDrBHnHSGH25vTumxIFV4HmLGZNa6UfvrM7vYk7WsdCaKGSiQCAQCARXPMqvf+rXNF2T00jOjVUwQykFhajrOkgCmB+bEdDdA+S7LypBzxDZsdP1Bj/W8y8u85rbgCAgL60kh4+Q9nZpXAc5x0sCnbtvH/nq18h/+SPy8qtk1HpequXqpE1HFMM6PKeDKafaBZWET9vce//fvzjpWz8D2dpcm8JluT5z0tqP37Nz2cREu2KGfQwP5LdunDPQ22YzK8Ocjhx7cFmwYDKzM46ddUQIFoFAIBAIrg5AKX5WlhUFvWsflykgGkEpygqW90kca2NS8D/2qrJ1Lyd79pDu7jsHf7ai+tqpggs01tat5PU3QDVKixYR7a1Gu/g+/8kT5I//lPzrl8ngYHPlqCHXvc7Nh4xcy955bc1VKTLls9ccvOuvny6s3iqdbKBl7W27Hrnj5Z9fsfXGrtC4AmQiY6RSzuzeNm33jqmDfa0G03MsY6nqB26pL52e2BnbybmKqoieiQKBQCAQXB1Ih3buJxJxC65p6tLRwSuc8zCKQUEahhkEvixx7S1l2cUxUCZf+Fct6CuR11Zl+vb9/v4vjovP3EycyZA7bid/8j+ladOaa04BBNmRI/zP/5J8/wfkwhqsLxS/q/Ovv/tpfsysyPns9X33/PGj7q6D0omXYVml97/zx++ZPNyeqVujGDFlpIBrLw3l9u6aPNDb4ns2Y0rDmqhL+gPXeW+/PnBd28m7aE0UOlEgEAgEgqsF2bAMTknkRWmDc9PiBWW9qiiMsYRSRVEbm0avvyKc+Ser5DBgpL+fDA2tqLxSiM/qa6ZaJY/9mDz4bv7U0zgw+cQrg8uME/61b/CbbyN//w+kp+fCZCKckUvSBfxitX9wfF/avgxXxfnSDcPv/tzXMjv2N2QinhYmVd3zqfd+7deWHJqSr9vKZSsT01+A96+/t7Dy2Rufe/L2/bum1KsZndrtSbHIcpai3bvIf/t1geNYTs7VdA1SjpCJAoFAIBBcNUjV0nB1EAP6OXlbN9H1XWMDSIQwDImkmJYVBJ4C2nHUWhW7h8j/+LpWHfLJSytzPbt+9fDfz/G3ndM3tbTgOJWP/Lw0pQuVbLlMXnqZ/OVfkVdeae5wAUhS2FYYmDfp4DtunPLoKx0rN57SZHwW4nymd+n0137tgZ4WpeXA8PIX90//p8fwVh4F5mpLZm/90B3rlncO5y/rznyUyr5nDvQV9+2cPDRYlLisENnkpsMtjauuSToK7M75/uKpieMadtbVTUOIRIFAIBAIrjIkv16tl7zACzRDs7NWahZqbksSmlCm6QZNEs4TTdNOdKYzUlBKvvuS/OQahe7eJ736ys3DLz3S960cqzY3vyUgbd92L/nMp0khT77xTfLt71xAl0QuS1F7S3Viq0KkvvGZQ/ddv3lph28pi9b03vOf/03vPYcTSlJp9qQDb19+eNlUabg846Udk5/ZqA2cahnlkvTan/7q8/dMaC5fliSxUi5l+3tbug+NKw3nJKbrTDW5bnJDl7XWDO1qY3MmxnMnJq15xbAN0zZVfUz9bgoEAoFAIBgbpMCrJhH1a0ESU8PSTNdSmn3sJPgXRbEkK5qmR6EvyzhWId10jHTxpHWwcNSEhn+Pzjck5ilr0sVD/dI//UTZ3835U0/l+vZ+qPcby6uvnffgjq4utC9u3IiN0edPZXbXC5++pzy5TSZSf7sFGrGxXo3Zsp/uuOXvn1GPdDfWnIloQsern32gddP+GW8ckkoVrbv3RFPiMZgsfe+7n989+TJ1iIPhmwdzB/ZOGuwrVioZhasmMw1QilwzVXV8kc3vimd2xpPbWTajGpahGbqqqScOnBcIBAKBQHA1IYV+TZJkSnkcxowxKPg1QwMZ1zAfJgm6ldF0LY5jWJZlmTNYw0E1otRLBcKJigjHxJzQoxH7ufF0x6NyMl1uLOAHY/yJVeQHK6Vw10H+8svzaxs+efhL2XM3KI4Q+x+5+5u/eyc5nVXMDvnbvrV5zl99q7n8Jpiu9T90x/abppoBXfKX39MHS80Np4Np6t89+wXsm3iZAY8lDPU926ce2j++XnMIVzLEtYmpMEXm0tQOdvNsf/q4pJiR3KxuORYaEVOBKDSiQCAQCARXMagU44Tt3bvv4MGDNEly+fzcuXNN09yzZw+sAe1o2/acOXP8IOjt7Zk5Y0Y+n4PDfD94/fXXJ0+Z3NbavmvXzp6eXkqpZZmLlyypVavbd+zARdOcPHnyxImTwjDYtm1bpVKdNXNme0f74OAg7FCr1kzLzLfN+umG8Zv3SeTxx41S74d6v3FH6fmxlx59N8z713/4UHPhKJ0lct9je9r+5XsyiNtyubn2FDKZx//+0xtnO7N21+/54nfdTbvPdvH53O5Pvvs7H5yB2vkyo/tw2/o1i72aBfM2s7PUUSRVVeVp7cnbl9RndSaKqpiOYbk2aESoDygn+FQSCAQCgUBwtYJKMYzivfv2w0JLsdjX118ulxcsWHD48GEikYkTJkiSZFk2aLu9e/fOnze3q2sS5+TAgQNbtm6bMX36+PHjYb3rui0tRVAWIDEPHjxUKg1PmjQpjCJQkK7jTJ8xfefOnUEQTJs6NY6T/Qf2F4vFfC5fr9d/+lrl2W3T2P5u5fXXx9cP/P7+L7qs3riyMYOr6sbffP/jH57fXCbE8JNpm/tu+7/PF1Zvaa46BUlKMk55Ttczn3tgoN2c8+r+W770nL7vYHPrCdTedtvr771+7rdfGpgz8ZkPLqpnRtfZ0HkBz5FSuVJ2d26dfnj/JIlLOtcy3LGImbH4+CK7d5E/c3ys65JuGFYG/WnL6agmYUUUCAQCgeAa4ahliKPHRNuxXdcJw5AhFJuROZcwKLTEOctmM+VypVqpxXFcKpczGbdxKOMMtmKzcqN5mnPd0DPZTFtba7GQr4EerNexj6Oqwh7Dw8OaqrUUiqZpmHbL3oHWetmXDh4AzXJX6Zmxl4lA+abFP3v/3OYC55P3Vu76yqoH/vA7Z5KJ8CvqU8Zv+vX3vvA7Dxq9Qw/+7xfu+q/fPq1MBBKJvbqi5Zt/8t6nPn7D5SYTfd/Ys2PK6pXLDu+faHC9QHJtUku7ZS2cQj94W/CZd9YWzyDZvJMpFtxCVjcNVIpCJgoEAoFAcC0hN7oUJpSWS+XDh4509/SMnzAe9EAQhv19/fv27e/t7UV3OZwUiy1BEIBGrFRrsINpWiTtlBiFUW9f3759+w4dOgznQdnIeBTFjDLLskCT4OEpsHMYhZZlwnpNVfoqxr5+lwwOSKVSa9R3Y+UiXNtcBFvfuyLSUTFbTLn+pUNv/+MfL/6/T6o9/Y2tTSwrXLqg574b9t29aMc985/7zN17FrRf92+vvOOLP5r0gxcw0uBpkeUDdy6Ev75CA3m0AgleGJTKWzfM3rpxdlDJZalbJIW86s7s5O++MfjIXeGKeVK+6LqFnJNzcWgzaEQxtFkgEAgEgmsPmSZoO8SxJ4RHceR53oQJExRF0TWjtbV1yuQp4zs7TcuErRZoQ8uqVqugHR3H0TQVDoT1mq6N6+iYNm3qpEmT4MDmiTmDTZQm8BdXco7jX4gE8yAlQWIqqvL8RjnwqNbXD7L0nqGnMxTdOo49w62W5SU3rxp675/87LY//n5+9ZZTnHWHN9+w+c9+87EvPvLob9/7+O++4+nfeeDgdZPn/njdpMde1foGmju9CZbPr/2P73nhjs7m8uUEPIFtG2cd3DdJiewCzeWkbM7Q3nm9/4t3+7cvkSZOcDLFrJ1xdDMd2pwOXGkeKRAIBAKB4FpCDiohSzjIPtCFk7u68rlcd+oRRlFkJbUjYSs0S9WdJHV0dPi+NzDQD0pRTaNCg/iTZVnXDcM0dUNPRzszShlorbSRuiLJEuhLbKEmHOYd2/HqXrVWOzLAXt7EWGlYHR4qhgO3lFem13MJuO2/fONT9/3xLZ/96wnfecbo7j9RE4XzZ7/2vz/7N3/xwE9usnd1ykOtVqXNDbP23f+2fta/vyhHcXO/N+HNm/6Tv/jozz64CCP1XX4c2DNx59YZJNGyzLUkc/o4/vn3DL9jOZ0+NVNsyxm2qaoYB1wIRIFAIBAIrnGUX//VzyqG4gcB6LyW1hZQdXv27C0Wi9VatVQqe75XqVU1XQN5p2k6qMnBwQFd10EyBn6ga7qbcYcGh8pIpVqp2rbteV5/f3/dqx86eDiJk5kzZjq23dvbV/e8QiGfz2UHBwe7u3ueXadu2p0ohw5bvb13DD8319uikOSSCBNjuKbEVGLs2LdzQuLWwurffPgHv333/smOGVKrGrr91Rnbh2752YH7/ubZ9sdXyvT0rcnMNA7du+zp332or6hRTVUpURNGZUlmHM7PL7X2AsU/0F9Yu3pxEukgE7OKs2Ra/At31js7zGwxC2kA7YcpzQMEAoFAIBBcw0iHdh5wiy4nXNEU0zAppZVqzTD0MIx8z4M9ZEXOuC4sylzSNA20I8gIy7biONJ0wzTNSqXi+z7n2Mrc2tISRnGlUkZTomnatgX6MkmS4VIpjqJsLufYFuxQGi79+XeM/UdUafsWWhlaWnt9dnVX23C3G5RdWssklQyt2MyXdB1DsIC6iSL8HCvC8W2bHl6+5d3L7cP9Hdt7puwpF3f3mLsPyuVKc48zUJ8+ced9i1/94LLWntq9f/fcnrntsqbJCd0/q0WvB0rC9twxbzh/Kce1BL6+fs2CwwfGO9QtStkZnfz9N/szJ+tODoc2C3koEAgEAoHgRKTBnj7DMhjDpmFNVyWMnIIWJRBm/Gh3PVimCcNGZRyvwhnlNE5gfztrx1HqiFuR4zjhCTMtQ9aU1CqHRx2zTDFYgcOoJZawKAANGv3PbzsH+/lg+WCo0kjhRkjtwWpr/0AhHC6wUoc3kMkxt0XOWhWaryj6YKaeFIbDjt0Dzo59suc3zzvS0NaWXffM33/DdE3Wp768Y/yqHdqBI+cU91mWKwtnvPype9Yv7yQS6dxffvsffb9j3R7YwiVCc1kpjpW6v+sz7/vuJ5Y0jjgt2Uo8dXc50ZXY0CpZvaddb24YCRiVDuyduGndPO47baylJau870ZvxXw5k3fSKI5CKAoEAoFAIDgJqV4pg/7zqgF2Isxa8Kkop+lal4qldAALB8FBkwi7IlquWeqvgMCwHCuOYr8WgNa0MpZmYBTgU4QHaMwkTOA0NKJhGG0+aP3fn+o+jdNTckpAi8YkCMMkCHhMaJwJ2bjdB3Ql4FbkZsIZ2YHs0jBu943eQdujdizlylGhv96x6YCzdosURs2vuQiSjraXPnPv5jtnLnj1yPV/+6hN1f4b5lVmT5r6rWfUvfuaO52BqGvC8597YN1NE0Eyv/2vn3Nkq33lBmd/b3PzUZJC9ivf/o3+4hn1343PHbzhr37EFBmm0FA2fPbdq5e1pGOBLlbGwV0uD2VWv3J9tZxtSQoZ1b57Yfium+Jiq6ubuiw8aQsEAoFAIHgTkl+vJnES1EMiEcMyIz/STQzoB5LxtNqkKRnTkS4gB70qmvdUXQUlGPoRnEdRZcu1DEuXVRzsAlsZWhQJiEuv6imqati6rKD0+cFK7SevyenGJiAZG58JS3j/gLFzHymXSK1GOAaVM7RobubQ0imHS7fnti7KEbhCxuWEtvcFH/rMV+XutwjNDDDLlJJEik8TG7o+o+vF33hg0w3jVCo9/K8bqWUdmdk2SEqHFk2QYrpgu5eT3LZd3fnn16iVusSZdrhb8o+bNuFeeEvmDrznbbVSz9y/+nf4eRhEOb1ZJwLL9UWzt3z0rtdv6Ki4aUTEk3n4a1tm/8W/NRcICWdOGZzS9tLHbtk7t6W56kKhVFq3euH+3ZMdZhdIvjWrfP595Y4Ox3RMMXhFIBAIBALBacEYLdigjF4QCUjG8mBFkVHqaZamNhwtn7OIYJTVSl5DdGogN9OQHiCOYL2i4lBqv+rLimJnYRs60wEdlVBS9chQlQxWpJ5haV+PNFCWaj5oMxIluBW969TrpLuH7wfVWCFxrCXB8sprbwte0JaN237XtN0LWmttTutQ/O7Pfd06MoBNvarMZIkqEjM01lJIWot+V+ehhZN2zc72tuoKI7P3+Npg1QlZW09dhy9mbGBK6+u3Tqjb8rTNgyt+uLmwdrve0wMaFH9Ue+uuD9y9eUnbwWm5IGvyhltBznPleMG6wSmv7sq+vtk92HeWcdCnJZw94xt/8nDfpOwpYvHex3Zf/4dfbi7At6tK911Ln/3svYcnOs1VFwRN5K0bZ+/YPFPjWgvJZ3TjF++u3zhfc/I2PBEhEgUCgUAgEJwWVIqNOUY5KMXQD0HqccZ1SzccQ9dVSQFxlGqJ5p+zQSkLvTDwoiSMMW5LehAn3HJNO2dxij0aGzLxTMQJGaqQw4PS4QHUjqUaTKRnSKKUk8FBcugQ6esnpZIbld7V/8PltVV2u7X5Pcs3vW1uZKqztgwHplrNW9WsXskovq3w06mgBdtq9/3BN4P2/OHFXbsXdXoZHZSfWvMnbeuf/52XrZ7B5n4nwHT9jU/c++JHV0TGqa20bim6759fnfL4Km3oDLGh3wSXpPK8yT/4b+/tnZw/RSl2bR/4uV/+R6nREVPT9r79+hf/w73dbXqhr5aJ5GreKLlKU62eM0ms7N4xefP6eQrV8jyb1+07F0QfuINlChlFEzJRIBAIBALBGTmuFBuwtBHZr/pxiGNWdFNTNRXdL6uyosppM2VzzzPBOacxi6OEUTgZI5xg30dV0QxVAdF5rgZKhHFS80nvMNl5WD7cL20/JA2UCFoWDx8iO3dZ9aFbSi/eP/R4kZeHls9f98D8bXfMqmXQy+MpaAnp6PapJtdcpWYrhSq9/8+fmvTYy7CJFVvirEM4Uys1uVSWOA9nTqWWAbJP7RuUoojIcjR1UnXBjJfet3DbgtM1AXPuVuM7v7luzjeeVSrn5Dzcn9jx0m+9c/2tU+jJo41BVS87pNz5K38p9/Yx193+c7ev/PANdZPMXHNw3qNvtFTY4Djn8Kz23qXT9k/NYlyZc7iZjJGD+yZueH0+Da08zWRUe+lU+nN3xJO6spp+mnslEAgEAoFAcIxTlSLHASaMxjQKaRSEcYCmQUmRZQVbKe2sreIgWZBPZ9Moafe8U7voAafIxHQYNY6ohn3h/NhOzdBZz5t7zcEJqz7pHpQ27ZNe2qSUypT39pMNG4yBIzO8nR/t/Up73BcVc90rZm1493U7lnRSPTVbUlbsry9aN9j+1KpsX5XLUtCWf/0Xbtu2sHX260ce/uQ/pOc+AU3b+chtb7xzYQKi1guKR8oT9pZAk1W62sLW/HBeDc+srLID3vxntk9f1108MKCGUdSS75/VeXBKdvlXXjIPHGnudJS991335O89WM6d5C5Ho+SOJ/fN/dEaa91Wrmlrf+3BVx+a5w5Ub/76qgkvb7Xgx6dD0Zlj1ca3DM6dtOedy9dc30reyr5YGsqsW71oaKBYSHKu5MyZSN9/azRzqulknPMR7QKBQCAQCK5FTlWKAI5wTsUZTVgSx3GUJGGSxNhnMFPMSLIE6k43NFVVzstA+GbqVT/yIpYwWVOcrBNHUehFlmuCMGVRQhrNvJxohtaQj3BJCSVHBsk//UQ91Ef40DBZs0YaGnRofW5985LauknJoaJW2vpb7/3ZQ9Mzlfjer74x8dGVRtWXg7AxuIRLkr9g5t/+35/r2DXwCx/5u/QLjnPwgRVP/vo9g20m2uo4lzlR4A7IUq7OIk3yTflszb6cw85qzJS0cyWXZaapiSZ/5Mvbx/3t15v7pDDL2vqxe5//8DLLTyoZNTjanP3QS7VZv/d/1Dq2O+9++OanPnv3gh21Zf/ta0bfsJT2mDwRrsiJZfTfed2Pfvtt5ewZW/MZJTu2Td+2YbaRuC2s0NlCPnx7ff503c07qioMigKBQCAQCN6C0yjFEwHNwxkHmchwzAuG+Au8KA5jO2MpqpzECaWMU6Zoqm7qigrSEWke/CYaChQ+WcIDL/AqPsNBzYqqq7ZrNXpJWq5FKYVNx84iq7KqqSgWsY8jKBy5Hkpf+rG69YDMBkt8/QYyMEAoxXZWwluj/sX1DQf/ctncg5se+v1/VZLTDDR5/Ou/eyjHPvo73ze37mquSjlwx6Infvf+4Q73WKvu+J7w/Z/4knWkn2haz703PPOxGwbGObGlJeoZfMrAj4Ofd1RQTj4SffD9fyYFQWPxzTz3j7/52rJmi/bDX98y6y+/KcHtbC1u+cBtxZ7q+B88C4uNraclKGSe/If/sG3m6Qe7wLVUKu7aVxcP9bd00BZHt962JHjPLYmTzeim8J4oEAgEAoHgrVH+8xd+vzl7OlD3pb0MQaKl3dpSx9wyAWkY+XFQD+IwQaNjlNDU7gU7Nw5EThAjDYseiE1QlnGQ+LUgqAWSIluuCZNhgcqUQQtqhqbp6DsGgK+QMfqwBCI1iWjS+CK0biaqxJbMkiqeNJzYcft4qVgkjkNsmxi6p2V3tcxfKS92X5fsI9028wwWnqKJtj1ya2+nbSZSx/p98gkec9xqWJozuWcy+t9prKnayrhDVbsSqpV6Zsf+eT/bNnd72a5GTFO4rsWaLHEy/nC9de+ApKqhqRpeWOytezkTji2Uonf+5c+cbXsbpzotQ7cu3TM905i3qDztsVUS57Lnd6zent26F05+dkAprvrITb51epsi3POewx37dk+2qePKzsRW/tG7gmzeEd4TBQKBQCAQnCNvoRRPIRVwaAKEmXTIi2zYum5qIB/jIEYxFyeMotkQtV7aXgzyEOQlQ8Mki1OHi2E9BM0H0tPJ2ZZtaIaqpvZCRZFVlIbYJ1LTNTitbjQ/MXgMnI2R1Ol3Aqe1HX1ae5K1OVHV2M74hXFk4kQyfjxpaeGtLZLtxFvLW5UZ3UYnk5RiPKjz48bFV375znJer7a67Yer2X29jYZpgGWy3TfMPjw1d7yVWZIOXD+lMqNL5lKuu6RUqubewxNe3jpjQ2/L3oFif71rU89tX1u1+LurVcM8NLdz0Yt7F7x2ZNvyCRZVbvnB5q7vPHeiEj0FbpmvfuLOoULTC/dw0Vj62Ea1hhEUz5F977tj3W1dZ2oTT2Jl07q5QTXjMsdSzPfeWJvZpZuOCbq/uYdAIBAIBALBWTlfpdiw94EKlEEvGhYoOVSKMA8CL4mTOIxxCmLsfajKoAi9ii/LErrdLnuBB1qSyorkZCw7a8GBIArhZM2zHyU9fTo15GOqTbVUNRoWSEg4CgQliepeZz6ZPZnMmUgXdNGudmIYsidbgZYxmcF0M+FKDyvsNqdvd+bAaVuO6sWXP35HZKm+oxlcG792n+oHXJKqs6et/vT9G26ZGBnKid6AEk3um+geWTixNGtC1DWRF1oUrpgHjrRt2jdp7YGuVbusvYfkWr06vnD4uim3/c1Tbev3bHhggR7Shd9fU9x+qGFNPQ2yvO2j96y+eyo76qaGqvLidUNwtsbi2Yk727d+9O6XPrTMs8/Y3bBcym3fOFtnhkuciUXynhX1bCEjovYJBAKBQCA4d85PKTZApQhiLjX/NedlCZScYRuapcN2zjjIQVXTkijxq75makSSacIMU3Pyjp0Bjaifl8ecxlegPgTtCKoRhKkCwpSqquzaksW9nFYb53qz2r0lk70WJzoypHpGlra300wu9uMBnt9iz9vizLdpvTXqf+Njt0amCidVwmTKS1utSnDw4Xse/9w9Oxe3heZJMrGJJIW21je1Ze+S8Vtum7ruHfP23DW/UOWZPUfkIGzscmTBJNo1cc43n9f7h8szJx6c235o0UQ+a1Yu0fQjvWkfypPoecfNz/zyzTUXL6OxZsna4Tn/97Gz2CAbcMM4cP/yx/7T2zfdPq2WOWn09Cns2j5lsK/NZpZNrAeXezMmyXbGVhRFCEWBQCAQCATnyFuMaDlfWDoCptHiDDoSlygDhQd6CFamovLc9eHZwDOnoz1oQv1aSKOmwJJVWdc1oqpPva7+bK00XMUw02r3YWnHdlKvS4zOiPaU/09LrrWmqFRizB2o6Zo1VDyb5DotUkyXPrfvlr/4od07DD9s1cdu5/PmLvvi15Ks+8/f+EzNOfojOZ+yp3bnPz7f+sJaOYwaa6NpXU/8wbu3Lm1Pl9J9tg+/4/f/Lbuvp7nmDDBD3/axtz/xiRvit2pA5pw888RttcHWAstlVPv33zM0Y0bWcixQ2M09BAKBQCAQCN6KC7EpnoWG8e+YubFhCEzVIc6PlEwEjp0QPjVsBzcMGyfdggVV19WZk8iSGUTXlZiovlNkXVNIGvR50O5cEy8qlbKcS1ySeUEJ7Au6KkXunl4cWj6/cGSYZt3t77+1Y9W2jnW7t332/btnZFoG/FhXqIoSuVQ0dt04jbW05o+UjFKVK8q+Oxese+f8UE9FG+ctPfU7/+ap9vV70vM24bIcjW9Tq/XmckowvWvN77yv1znVac6bAaW48fWFMlcdbk9plW6aG7e2u4p2sqdvgUAgEAgEgrMywkpxjAHdg5IxbZU+PqV6FD6zjjRvMp8+nmcdAnqxZreytg5SLAaWWi6bRw6NG+htyRdLtuMrDISZmnq4OT+GWo29t8zu78r3zmib98M1tmL++NfvWPLc7pu/9trQhPwxhzuRIR+Y21afOiFboxLnr/zynUe6mhGf9ZAuf2zznB+ukuLjY264aRy8a/Ebn7h30sYjSqXaWMmymTc+/cDGpa2Un5NS3LpxrkIUh9jtOWn5LFpsceCeNDcLBAKBQCAQnANXtlJ8S2SZFDJk1kQ+rZO15nglMWqKaym2pRigMINAtbOVYuvQwqe33PjddVP3VCf0RjmPh6YaGDh4p3mWsxKaylBXsVCKZ+7zNr7runhCxx1/9C3Z83feOXe43Tl+Elnqn5jpXjy5f9a4vtmdncN8eg9d9NT2+d98ccZzW/QTYkZHHS2bPnLnS7+wYvfsFtaSn7xmrxSG5RsWPPeZu9fdNS2ST+3yeFpAKW7bNFsFpShbk4r8+hk0l7ckoRQFAsEYwtETxrlPadW/caRAILhsGOF+ipctkAkllJTrZP1u+Ser5MGKhC53OFOtoZvv/8mN33h+4f/6Ftc1pqlUU0JbDadO6rt54aq7Jve16uciGdWITttfn/9674Rv/8zed2TLe254+rfvD8w3DUzmPFtJ7vzKa5MfX61SrtYDyQ+OuekB6hNan//dh7cvm5AOwZZyQ/4Hv/h0zOOf/drdB0903/NWDA3knnvyDp1rHVLriun0I/cm4ybkZOFGUSAQjA4NUXhKwwylSUMBnguNHkVp0wcIRqEYBYLLhWtFKZ4IY+STf6lR1syJ/vgTcW7TM8YffpG8sZZEUWNlE9vqff/bvvWJxb6jnU0vcj77jb57/sf3M3sPwxIzjdc++bYXPraisfEU9JDd+tVVy770uERPYx1c9ZvvfvYXlsFMiyff85O9nU+sGs6rT3/uHUc60Zv3OQI588rnVvQd7nC43SIVHrnZf/tNeq5wYf0xBQKB4GygRsQhhowmMWfo7zZd19h4jKPLZ9eN2LU9DcOgpCEYhJFRILgMuMpbn08L5DyqQrbsbxrYXJMtuHWK9L73ktmzSaVKajXiHXV/HSfu+u3zNg4MzhhXzVnHfB+eQqYc3fjVlZ2vboF5yAaHlsxa/5HbSkddap8CVaV6Z7GtP8rs75Xe5D2ndMP8nvmTuKq+84s/mvLPP/IN8tgff6inw2huPgcggx4eyu7cMoMlapZnWh311nnhlEmWGM4iEAhGloZGBJUYRyHFUFoxTShMGOg1oSAe4yhOQlyJwVq9IPQxOlfohW+eojCGzFPGCAvoPgNkZ5pVN8yLIusSCC4l16JSBCDnWblZadR6D/XLUzp4pqCrixZI991Lpk0jmQzhjFRrJEHnO3r3wMQtvRpR6x0539Le7HCx7VBl+Xde1weGYT7qaH3mdx7cNa/YyOVOxK3TKbtKmWpyeJITje+Y9OoOvXJqRJbioVKr2dpe4V2PvmwMVcrzp7/0/kXNbedG4Bsb31hQKeVMbuakzNwudtNcViza6KtIIBAIRghUiDSNmhVFCSg90IFVz6vW/JoHyo9GiaxIURAGfgAzkNdGQUxjyhIKMvDNQCVblgmcKvRDyGMlGfJglIypUMS8tKFJUTg2vl4gEIwV16hSTCjZuFeq+ZjnRIm0+4h0sB9zoJZOR12yULrjdrJiBVm+jLQUyaHDkueZA6XxGw6M6/EGV8yr6icZApWY3fD41klPvSFRHJK899Pvfeltk49FjobszfbZ1H31uWuOLPnGykU/fKN1T/+eW2YNtBlTtw/mdh46JdeTq7XClv1OyEvTxg1fN3v3PQsPTW4Ghj4XwkDbtX3akYPjFWoUWb7oyHctDOdOVUzLEMNZBALBSIEyEXVinGq7oF6ph55PE6ppumFbhmXqlqEbpqrrumkalqVphm4aBuREtmXatunY+HnCZNimpmuUsjiMmp55KWu4a0glIkZyTQ2NTWUJq2CT0I0CwRhwLfZTBMKY/PR1+UcvKwltZjSSxLMWed9tyc0LeNP6BsqvUuXd3eQHPyBf/zeyZw9X1d5feeT//cq8dHMTzYt+7g9+NP759TBP21r+8fu/UbEly6dTdtUmbultX7fL3rnH9GPNi9VqXWKs1tXx9J99fPtM+54f7r7+v375lHwuscwtP3/HqvcsCTMml6XIUN7SyfYxwkhd+9riviPtPDFbeMGW9BUzow/cEbe3u5BHC6UoEAhGBBRuqNwaMjGslaugEUERguCzHFsz9aYZsCHjQNGdW97DOEuCKAwjRuNUdyYgMUFBYqh6SQLhSDiTVQX96EoY24FIctqdEfVi+oU4HKZ5LoFAMHJco0oRKNXIvz0jr97RaINu5mS6Sn7nA9H08c0s7jggGR99lDz6KA3DP/9vtzS0pERZ1+5hu6NrsNJ9258/NuOFrS9/8RdffMeMfCV++5denvLvz7w5iB/ANW3dx+586pO3ckla8sP19/7FT2QvQKGay7z6Pz+xLef3z+zAZphzptGGPjSYf/2VpbVyRiFKC89bstnVRj/7QLWl1bYzDma1AoFAMBJgJ8Q4ZkkcBVGtVI2jyM64mWLBtE51xYWZU5pBnYVTMluQoXDCWqlcr1RBHeqmDhVdWJ9ElHOqaiqIRVCEGJgU/6L73HTQdPoHhGMTWIQP3JAupf8EAsEFce0qRaBcJy9skF/fKfWXZC9s5iPjCuR3fy7Ku42lU0lY8sPDPz7sd3vUv+vpw9f90VfUmkcge0qbnusfeeTFFcWp+6szv/m8fAjHQZ+WnpsWPPkHD/WMt2F++erBca/vYm2tG2/oPDDRepNEfQsYk2pVe/+ert3bp/JE07mWZY4tm9M66cfurne2m07O0fTzjlUoEFwRpCLkVM8sVzaNDOCUX3ThIuf4kRd+jpMBJRdFQWpQjP2aH9R93TBaOts1M/XPcPKVU4KxXaE221id1rBPuhKYf3Moei6BJqR+rV4dKkdBmDrfwWCwWKOG6rckgV40HUOSVcK4qqsNyyKqRtSpDVWIO8uKisEY4MCGFTJVjwKB4Hy5ppViAy8gL26Sn1mr9JWa2cjtC5MP3MmcM/iliVm8pbJ9zdDaaY+uuvl/fV8bKHGo5sbNwNPnQmnJbFCK+6bnmssXRByrlZI7PJQ/vH/C0EBBobrNTYfbeUuZ3xU/cJ03fpzu5jJQI28eIBBcXWAbKIaZBxmB4yEuDZhnjKj8aJzsQpTiaXZCeXSUhvmtuXChwN3GVucoAKEYh2HkR5KkuIW8k3ESzmMGyq3xXFAjwv4JIzRdc5JSPPk6tBNaUGAjLKqgBWVUkL7n+9Uaowm2M6sq/ADKmmNiQATGYRTUA9MxYT5JKBoYFTgoPTlclqqCoFRUBdukG/G70q2NLxIIBOeOUIoIyLyVm+Tvv6RU0jEuusbffTO99zqmv8lzdoOEJfu9g6/tfbb41CvmkYGWAW/Bt1Y2t50DA8vngVI81HUGu+VZoVSqljP9vS1DgwWYqVcdlmhWqhEtyZjQQm+ZGy6dlrS16HbGUXUNSofmkQLBVUQ6nAJkA+iTVCleSs7xFTuH3U7c5ZhYvIg3GA89qo3S7n3pPGo1FF7ne2KUgCgTwziO/TQkPfYjtGzdMkEaVmPmJRx1IWRTIOHTQyD7gW+BL4aZYz8IdgZSAXl8ZUNLws6aDDJR0iSiK5IuE41wSYLpuMyFw5IE8mA0a9I4lmQSR5Ff85I4hpM0doLdZUXVDV03NdXQQTSiUFYU+I+bZCEZBYLzQCjFJlWP/PvzyspNSiMTs00ycwKf3MFnjKfzJ5+m3yDldH/9wOOHnvTCatfm3vd+/ttq/2Bz21vRd+P8J3//oSMTnebym1BjplIS6GgHaK4ixPf17oOd3Yc7qpVMFOhJospcsZhpEdOQdE1RbpgR3Lso7GxTM1lTsww17QYuskPBVQO8myAQOcgQHBdL4QPmacLCIADd2OhlkUQgFxqCgWPiP/kNAMGhmSoDQZPQ1NokJVGSnviMqJoCryGNEthfVmRQJ/C1zW2nQ1bRdTSNE/guWZUZDtg9YaDum17IhsELFBaoJnhnYVe4NljfPORNB6DQgVcfhBjD4R0N54O44ehFofpK5xtvf7p/Gg4f/+FF4WpJNszzc8UP1wO/BHQi3Gqv7vmVumGamWIBOxFKUj3hgwGD3EpT05EmON6EYLtv+gOU9PPYXWsoRaDxt/mZ/oHbEFK0TUINQIGbj6qRaJIE8hEmM83SGnemAVwT3rE4AZmINzq9G+i6J4yjIKBJIimyBpiGYRmarqaKE+Ri+gk3Rj2DMUAgEJyAUIrHOdgvfekx5fDAqapw6jj2wbuSWRMgk2quOcaB+sFvHvieU4vu/fsXZ33ruWRq19Ad17d/5ylSqTT3OB19tyxEpdhpNZdPoOtA/YG/fi77whopToiuh1Mmb73u5idn3vQMXVAKXXhesA/kugbXXWZb3EyzO7nosg/eWls4hZsODhVUMUM8n0JAILjsSV2jJFD2o2ZJBz3EOEiWgQYKfNAFISR+EB2BF4BWaGiJ5itwwqsAMsnOWElMoyDWTR3En1f1mkrrdMD7ZdgG6Cy/HmqGBlNQx4bX5ubToRu6Yel+zQf9p1tGEiahHzSkzWlfSVXXdFOLQxCgzMpY8OnDJcGGMxwD1wznT71cx/CT4ZdGfgi3pim1jh4HNA6VFcV0Tc5QgDa+S4ZTwLUZFsycez4B9xxkIkxxECUU7jyxoUpqW3D/E076AhxwktUUR8U8Cc4K2egFtGeACE8YKEUew++iPMJ5XA9aEyYd9KKCkhHmMec7ueUagN+OiQPEYkwhhYBY9OteEkWgCK2MCZUKEM3wgNCemgJ3ALVnSuMMMAPKvTEvEAgaCKV4Epv3ki8/pQ6UTxWLmsqXTKd3LmFTO4h1csCU3dV9P+n+KatVW2osUPjUNfvv/O/fk6vV5ubTMbx09hN/8K4D07LN5aNMOFD78Mf/UR4ahvyuqmT2GtOeK961yVkYKzrNZLxJnbXOVqIoFjdUSbENkrHJuAJbPCVcMIW25DXQiGkmKLI5wRUPyp1U+mBPRDQfoj+9tI8aapUkiuET1ACU61bGUTUN5EnDPgRSMj0W/p8G2F/VVNScIDFBLilSEmKTJXDCEag0GnMgHzC4kSSBuMR+bqqSRA2vfinpkUcVWhPQIqqmxAFas2Cm0UgK6qW5+RhHv1QBNBlEDOyj6TrK4SjCjn6oedI9TwYtlbqKffUo10wNTgG3AsVxUx4fBZaOWhdBHcI1wE2D6wd5BSrLzsFNA9lonKMqgqsC/QUXFoVBrQSZG3cLedvNwD2EC68lrBQyU5GLhgxi7uIrqXDRcAPgzElqXEyFI08ozKPshyuW5WaXx8ZoGJhvaFNYRHMmmjDTy4A0AzUKuJ80kQitDFUVTbEcC7ZyEJ0q9mLEHVPSp52eB+4JLgHwY/B6JJCmjbmUE+cFgmsBoRRPZcMe8tM16pFBqeqTY94WGxgav2MRnTeFT27nOQfzFIAytrmy9cX+l6tJbdna0q1/86QyMKwcOiKdNptPobnss//pobVvn81OqHRP647f8cXH3FfeSIi815z2TOHu1dkViW7RTJZms8x1WSbDoBJvyh15CgJxagedOT6Z0CoZlgZ5vmpAvnceFgKB4PIEXxu0C4H4SVAgoqrDhuY4Qq0DpT62/yag2xRV11MHzhYoxREMVgkXAF/XXDgrTSnXbOw9Dfg+NnY6wx5wKF72sdf26G5Hz3yGw9LT4h/56C54w960d3MVg/3S+4i3sloqx2FU7GhRVFU3bRzk0dj5rID+TmichJFXq3vlmmYaxc4OXde5JHsJGw5RSBZNxVVHvl80/AQKMpFziqoRDY0wDzoSJxSUjR+Ndxq+OdWIeHvSvxy0I2g9+IWgrFVOQ8+DlIP9GoMgiaGqkNYuQA6C7sRPtCbC3iDd4W96d1FW4ww22Tfn0qVUph57agLB1Y5Qiqehv0QOD0gVTzoySFZvl4eqmC8co+Cy6ePZnC6ydAYruJgrhTRaV9rw6uAaY6A8fpjZPcMLvvlSx0sbmgecjkP3Ln/0d++tFI+6xWHsg3/2wuRv/YwRaYc1+7ttj+y1p4ctbUlnJ80XuOOYBmnL0intMLEJrbSzRXYdyOg1HNynpZ2QRLYluMJp6hr4w7AptjFahVIah3EcYFxgilU3rqgaCEQM6WHoqBGPu9ATnA24mUkcD/X0BZ5XHNcKtw5yEEVVUCidFXgqcQjSCkeN1Cs1OE/LuHbLdUFlRgkfjqhHiatKBVMeg6pqwpqDZjCZwHI6jwbIVD7CJviEdMQI9vzEeVCChCgyh2tTCDcIUwmLPHTuE4UBDr3Ba04/UPuBDgSlKOmWiZ1HGQftmGawuAW3o0qEFKeiwh5RVQw/pzl3CvjFAsElRijFs+GHqBpf3KQ8s1aBTOcEuG2QjiJfMp3fPI+25oif+D/re2FLeSvkUBqVbv/yq8v+9rHmvqeDmuaq3/3AC++a0VCKdj3+wK/+S8eWQ91axz+P/+Qee3rQNS3qmiS5bmuO3zQrmD4uzpgsY8u5rG5lTE1P/YRhk4jIRgRXCXEcpw3NUMQjNEli0IdeCKApSFFMy3KyGcMCfQNFtagdnR+MsXq5Wh4Yguyr0FGEe6gZJlrR3uo24oNAhzRBbagSx0murSWTz4NMAqFWjbHdGU7RiYHlL9nzaEjDxkwjn07XIFDxCCivJyxKzcRKo7+jxA2Jm4Sn47gTFqMrcSRJ0l4O1HIt+D2BF4GSNkwtCmLGGQhEjFKYdm9NvfZgM076JRcLms2TBB4QzDZXIaBF8VsaJkyB4BIilOJbgDkOI91D5NFXlLW75Pjk9mhJ4rrKH1xB71vGAlL79oEf9kf9bkDu+8eXZ3758eZOZ4AW8v/0/d8sZdEiMrE7eODX/7Ww+8jX23/+6eJ90cRJ4cxZkmncMT9853V121F0Q0vDp+pppRYF4lvm7wLBFQGKQiyoE/gDS1BeQsEc1LwkSSzXTLAU53bGNR0btE1DIIrEfwHUK7XywGAcRXbWcbIO6ERV089FhcRxROOoXq7Vq3VN11s6O+ATnkBI+WBI4TOvSwXj8hpEfKxen1Y6UH/BJ+hakIw4RCZtngbJaCncwiHV8GtQY6b/YEeUbpEfxWGYrqDpsJgYpZsim7ZpZTCcAVoXVU3R9AtLi/A9oMCxgyl6A02vEhM/XgJc3FF7ZcOKqaq6lranCwSXBuU/f+H3m7OC0wFZCOSlWYdcP5MvmcFkiZfrUsIgK2m+yZRJOw/LtUCaOU6bW5i8v7ZfGS4temqbu+tgusMZkYNg8rC69o7J8B3FUjLribXGcO0bHR+p5DqjadOlbPaDt9bfuTzKtjiZfMZwLBytoqG7C1FSCq50GuUiGlISHKRK4TO1IPo1L/QDKLYppVBDMyzHyWTcfM6wLVAnSsOvskj85wnc7XqlWhkcApmoW4aVsUHi6IYBwudcbiWlMaM0qGMgZjuXsV0HMqGE8UrMAkpMVSrol9CeeHrgapoTtifjgBS4RLhMW4UJF2EfqJdETAoY9xlPUo+NOCYchy0pKlRKdM2wTNO2DNuGigokQthIYxxQBQmVMy6pMrZvNxxHorxr3oFG+kxT+CnAvmg8xGQfo+Ny9PCUGjKjNOV7VewD6tU8mAdtGvoh7JtKRqw+pQkfz9z4FAjGEqEUzxV4PXMOWTydz53ELB07v9SD5pAXyDQO9ksVX1rcpU/LTaj0Hej62Tp735HGgWfBPty78x3X1zNavhzPfGKdUar9oPU9YaaQjB9vZ42P3F7J5N1G/RU7WV9umbFAcD4cM9lggYlDglOZmI5iDr0ASseg5sdhDAWhAVi2m8tYjq0ZBpTbDY3YPJHgPAFdUh0aDoNANw0742AkZd0ERXSONxTNvYyFHgoX0EwGRmGWEk5AKcLWrC6jTe5KeDogulIHjSAZJbMhGWWUeJSRGCQjJR7lUSO2DIjM1JwH+S4oR2xnxm6dIB512AD3E8QiOktq+O3E9IySMU3beDR8wk3DtUfBJu1UFILshk9M/nGa+IPIq3qh58NbgOPxIZfHHpB4N2HfJIrhIFVXGq8NXhZuuTLutuBqQijF8ybnklkT+exJrLOI/rqHa/jSoljsk8t1MrnVnGqY+ouvGNv3NPY/C1IUW6qz84au9m5v+k/X65X648UHQjvHxnXornHXwjCTg2zdEPmC4IomLeawJG30x0KNiDaVKApCv+4HnhcG6BkRFKFhW042a7uubjVcPjX93jVPJLgg/EqtWq5AXdPJOpA5gfaBCTec251tKsXUxAUPSDdMOCzt/Mc1mWS1K6y/NFwqXHBTMmLTs2woaHEEIZY65SE+ZfDrYhw6A2mWMCI124RBOKJnIUyW6K8pjKIwos3WJY5jsLCXLXykhkP00A6KMGFxDJ8UdCGm+TiJoiT1Slmv1GFfuHGUgt5UdNM03Yydz1pZ13Bc3XYkRW2ITbjcOEpwWDd+U2ojfatBSALB+QI5NLbjnKEeIpTihSDLxLVIVzvqxZrPjznrPtgv7zwsq3p+ul1XV68mvt9Yfxb0it9/w7xCd3nqsxtVz38le3NZL9BiS2S6i6dEba2QMwnfN4IrlaZEbJhUkrhhUEnQiBj6tbpf82EeErdm6HY2k2stoMkqHbAijIgjSK1cCeoeiDzDMkATwVMB/YHSB7bBf+wBd7ZbDY8OdBCImyROVA3VPDyagKJYBKXloGXuinxScNEgukAvarJkKMRSscMi/BS4NQnnEZdCyn2KA2KiNGwMKLqYSxIObNFVwwR9h+IPY/ygngMlDbcVThqnFsc4QB0JM/AZBRFsDYPQq2GlCM7BZCkMEknTFdNWbUd1M4ptE91gqhbLSkyUWFJiVaOankiynyReuQbPCF6LhlhE06N4OwQjCmTUnh9CfTJNXKemLqEULxy4maAXZ0/iWw/KpdSyCFQ9sqtHY7PmTpO71U0bcDjMWVGjJBhX7J7dOeW5TUa5XlLzO/TpVNd5obhmr/22JSHGVBBj3wRXGpDvNIQitrIlaFZhNKEJi4KwVq4GNY/Giayqlutki8VcSwFmjgnEN+dTgovBr9dDP1DQyzThKGYAeDLoyBzmQHegHQFXnp6jxmCMekI4gScFOZJPScRQKdppUJbmrlcmcPnwE9DQiGNcJFfD9nQFBCC62gGBKEWchIx4lNUTXktAPpJIVmTDVEwDfYErClR/Ai9A/c15vVTzanjDIamDRkSlGMKdA6VN4Y5RWaWqEek2d7OJ5YaKFihKSOSASzDBt4R4Y9G0SdE9uEo0XeI08tBBPEhyNRX6cM3yOQxaFwjOHcyrkwTSVGMsRHPtUYRSvFh0FcP99Q6DRsT+LpDtUCbt6DX8m+6YPN01d24int94t0+LHCeBpW54+7xsrLe9sbMQD21wF/uJygoFatgVX5ozkUOOJDIFwRUBZDfwCcIC+3JFIYgLbHpjLA6iWqkKZSeGUeZE1Qy3WCi2t2UKOd3AEbiQwkUiHyVA7ySUqhoGra5X69iajAqeogENXX83zQjNvd8E7AwPVJIJSygs6Cb2HAXNBGrGVGXzyleKx2gkQkCTJUuVs7oCE2hHQ0nNjakNEm8ZQSWH8QZB9hlWrNuJalBFB/kYoL6EO6pIoPCgwq8bcL8gB4fMnNi2nC8oubxsOYqmoQMcGZSfZKSN4IaC8hR1atqBEtQqTI4q5VSpLetIhhUQHgYhCyNN00DwAyjx02tuXLxAcDFgupelOE7QZJ3mx80NKUIpXixwP/MuWTyNuxav+qRcb9r/9g7otcU3dL3/Nrs6QI4cIVAdPwO5Qd+UtPXvmD9p+1Du8GFKlH3qJOpHrFjs9UxNSiZ3MMjlRY4guGxB+yE2wQGgQ6KGHRH+RUFUr9STMITSk3H0Y2xYtpPNuXkMGQxlpUjUY4Ciq7quy6qqyIqGo1kMTlmthLHp0XU/ZC0yNjo1dn4zUHKkozUYPiyJS1zWTBOUIiUENA0Inas5a0ITS1Mp2pqc0VA+wicsokpWZF3B8TFwF1VD10xLNSzVchUnIzkOsR3ZslXb1mzLsuGf6Rqaq6lZXS4YSs4AGYonREWIohDHZYM8he8y1GZ4a/hEI6IkoU8eIoVeEHg+jWJNU+GuHxe24i0SjASQjOBFh6o9KEXIEZprU4RSHBl0jUzrJJM7eLlOeoebt/hgv9xvdo5/1005k5IdO8/UbVEOo7YdPUZMNn3wlpkvbGqrHi4ruV5W4F4QtXb0V9UWN+7I80b82eYxAsHlARo30sbJdKgKCkTsmxVEYd1HlzeezxhXNc1Ar9lOwy2ihgaVRr21eRLBqAL5hqKiTz54CiDQdcMEaQ+PBh4ZBrlBN+bwPM4Y6gaeUuMpw/5BPYCH7GTccjpG2AFNc1U/R/hlzQlbqI9NKONAIIKqs1ScbCVVexpIPcXSFFtTDNCRGs47KhomQQ5aoC9VUJYyHAv37ISz4QTnPz6d+L3phN+oqkRWoAoWBAGLY5D4cBK8wtQE1LhageAigbyCcUhfCWYJJ6QroRRHDHjDCxkydRxaFo8cHePSMyyVJHfWg4ut6ZPInj2kf6Cx/hTkKGrZ2Z10tHcvmTLljc0d/uE99vRKZHBZqjitlTqZVAyydtpWAV8jEFwGNCyI6WAVHMyMGjEIQz8Man7g+aAXoQhD732u62QzluvohgG6JBWISPMsgjEBbjhm/CkgUjRd92t1mlBQ7ZqRisUzK0UAfUPj4F5OYxwTDM+0muAzBAGUWreuLeD3wm8+KvKw8R0myJrhE2rzjSEyukwMGQ2uMA+bFLzrjQmPPd87ho8PxKKmEFWLEhb4AUtoo1svnAtfJzEaekRp1H8bQ96B5tqrnTQhYfKEVx3ydBCLWKdJNwmlOMI4Jpk1gSeM7O+VOMcsZbhGnII547550iPvJ1Mm8/0HpIHT6EWJ0tb1u9/45P2lKW2z121tqx1ZlV1Baj4zzUEpO1Qlczrqmq5gIKlrLmcWXC5gKzNmoVDtBI3YEIjwgSM9g7qPQzs9H8swDUMz29msW8g7rgO6pKlRRNK9DMDCQJZqpTKofMMy0F3rOYSMw4ITncYQWZFV3awz1C6Oikqxucc1D2b3DSHYVG8NcPHigRNB1q/rGtHUME5CL4Angh0K0rcqVZLiQYwMUPVtuDqCjA7zu2a2lz6D5i5XLfATIUWBRoxj7F/eDBksCaU40sA9NXUyfTwfrJAjgxJ6UmBSnEjTJki5Nlu6/nr+Sx+jDzwQF9uIqko0liyLGAYxTeI4RNOcQHrh4zc7kTx3yzpOpT36ZFL1EtvpiTKvbDcXTapDRpFmDZhiG58CwaiS+stuzqRGxFQgQkaSNjTDQhLF6D3YD2QioRExm80U8tlCzrQt9ehYZiA9meDSg/YSzssDg5CTWK6tGbqm6ac8oOYjTwEdAgs4dJ0moR/GYaI6WZ9gu7OtNeOdCMYAeEaKLMHTkjQNB1MHATzHVCy+SeWL9+38wRSfVoPjCD1eQvaGaZ5BZoeD/3E73lX4f5XfWviBkKIURYmxAYFDLoGrRNznUWKgQv7k37SBCqYqU+e/dH+yfBaHNAY186AeehUPnkbe1ZTuw6S7B53p2BYtV2uV8vZZbTqPpv9klbrr0LfZ7S8MTKibuWhSl2xZ44rsnoXRghnS+PbUAayGDUYiRxCMKpBNpvYkzERpEmOTc5LAOtANfhW73uqWzhlRFFUzDRyngk2Zoi3s8gUeZhwGPfsPqZqabckbpqmhM+2TMhJ45FBq4hyWjBI89CQMQZpUhspxFGcnT60wHKhbNLDXXXqEYOyIKR+qeaX+QR4Gjm3kcq6mg2ZXFFlFi1A6yUIrnieQw2FHmtRdg4/9ZxIoXLmmUVW1FdkyNFXTVVU75U25ioGqoR+gh0XD0IVSHEX+57+pOw41i0xQirctSAcPYnAtWi9jWE8n5zhZK93eBFKnV/VVXVVUJaiF5Sr78WvKK5uJFxM4WFFlXZNnjk8WTWGLppPxbbKC/YwUGYcvinxBMMI0sk6GIZgpwQENNAoxzkQcRJIs6YYBokFVVTNzvA9i80jBZQzIvlqpMtTbBxoxU8zCp6ofDwTV6HsK+0DNABbRvqAoWDmIY7/m1co1dL49bmKdEVeTcmk/xcaBgrEExOJgtV7uH2RBkHEMN+vgc8Lupjg4CYXi0ZnmAYKzAqk9DQ4Q0Tj2ar5XrSfwHhACMpFABZiQYtaGvypG1k3jG10boGv5KMJQ6KL1efR4Zl3TI7eq8uWz2MRWyHbTDZIEZXDkQ6Kkuq1jFTBdDUABjH4r0gYFRZEsUx7fin6zustaQgnk4QnlAxVlT6+y/aC8aR+hYSSTSOExlOKc4J5CMgoukob1ELJNnGIMrBKFUej5fi0I0KUwxqIwLMtyHct14RPmFRF278qBM46uoT1fNzWMiJP69oNnlxaWjSfe6IGKNQRYmSYHTBFBHYdLu4VCrBrJURc5wnZ1SYDbDqKFKUpEMeqgRFiMHQPQFxu8v1AWpIDgR7kPc+L1PAtwf9Ikjy3O9WodZCKTFWK7xII6sCYnSVDzsXuuijF80jL2WtHf8GMZJ1BzFEpxtOgvgVJU/BBfzqJLbpzL2vONLQC+syxhURijNEzj9R19iSUZUmM6qVB70RTLIFNak66W5MCg5oVy4/2PYlKuSz3DypYD6sqt2upt0t5uVq9FjhapKiRyJf0GgeD8AFGQSoSEJdhHJw27B+oQ/d2k7lESVVXtbMYt5Kw07J6m6zj8ErNOpHkWweUN4ww0X+T7uqHDQ0yNwQ2lyLGwjLBWgF2UaBLCbmlIbkgYURhCYoAqQba1WOMyI9xCb4InVHMFYwi8bfDMcICLrkeKDgVJHMLDowHnoQcVuwiDIoEAwl4EDHRQKvYReFwgdppnEaRGdMjpYIKk7qNM9Iis8GyeuBnLtguOaSlKAIkf3hAQizI6GsQS9toAc3UJ43kKpThavLxZ3rBbTtLw8TMnspsXMNtobMGXHMtVeLejOAljNO2q+OqmKxufR4F0qcqQk7fm2I0zI0iiQ3UlodLRbmM8inkQ8VJd2t+nvLFHX71TMeW4LcN0/fj4doHgTGAySgUiNi1j2RLTGMPu4WjmeuDVQSCCVoDqjmRalpvLOvmck3Utx07duR1TiCKhXWHEYRR4Psg+zdDktM0SVkKGAvWE0A+8Sp1RKityFMSRj3HoMIRxgPYqSACW65QwdjHJ6DJkM+LZXyrgzYMnp2EblMZkjWg6g4lIkR8EMAWg7aF4iQOMTQ0SMX3XUwsxOi44OcwsvsTXJHBPsHbUlIme7wdc0Xm2QGzX0dWcoTjoGEAjEg/iGCrR2AEM/UJB5nftmBXRPiWU4qgAr+HKzfKebhz7rCrY9Lx0Buatx8DyNY22GnoxmnZPEIuNHRrAAqyBTZin6/LMzmTx5Ngx4ViFg9BMoIxHUwCkd8gI4NMLpJ3dqqEkk9og30A7QfNEAsEJpPowncFGRZSGIBNBH0LdMfCxhRH0YuClRkRNszKum8/Z2ayVcQzTUK6Z+vTVDOY8nqqjO+60MxtmRkeTAXbQ0g3TyWbhE7KmxpAmyKEgJTjZDCSJUoRdrq9NZ4qXG6qEwQBBvli6bhm6reNgR+xOALo/ApIwjENQ/KAZI2wuwPICzcrphON9cTqxpLimSg24SZDvgaD2K/UwCIlq8ExOctwMBnLEGDyYwNMh52HVwzZATTNRm+M70zzFNQDcBKEUR4V6gEqxJw3WknfJPUtZR6Gx5ThYL1FQrUP645TJkPqUY4nvpLcVFiDBKhqmTkvn08fReZOSia18fJEUM5JpSKAXowTHJ8LZQD4eHpSntEVtBTy/EIuCU4BEAmBrFCgDFAfo8qbh7wZkY61UhS1QM1F13c5k0I6YcU3b0jCg2DWUOV7NQL6vyHEUpa0OGMmvsRqLzAhHLCmaajqO7bqaaeimCZPl2CATLcdB+4os12N0rGiqMg4EFRnMpQZy+TRyNAYYtHTVNA3bMm3btExDgxcZHhCjMejFdAK92Oy6yNKGaSw1sFU6tTXCllOf6FX8gOEeYGcbSrF3jRcw3SBuXrFtV1dyunJizwq4N361Di+HYqiNu3pNZYaQBoRSHBWODJJXtyrlOia0YobfuYS5Jw1xRuAFRK2oKTSmoR/BqwoVQXhVYRFffXw/jxl+cLh0CFUaD971GGpBpi51dWozJvCZnXT2eDqvi80az7Z3G5RySlmYKMM1ct3UAAfHCAuQ4ChoPUiNiDRBTxDNVmbP82t+UPMhx1Q1iVPJzrqgEUEWpJHfUvuEkANXEfAsoe4ZR0m9UoPqATZAox8cSuPEq3p+HVulnUwGPmFP0JFQSUCfizjqs5kSQsoTLmkyAXUCxzZOK7hMgCeiqgo8LyPVi47ruBnHcm14keOEhwmNFTkMMd4modg7CgQTGtea/RgbFUh0IQiZBZoortLnC78afiZWktHcGsdEprar2E6rpWa0NOLiCb8blKJX98Io1qH+jP5yri2lCAilOCrs75XWbFf8CNNae4Hfex07rWCDdxDeQxWbiSFHVjTDiPywXvFUTY7DpDbsBfUw8ND5ol/1QSkmUQK7WY5h52wdCnFI0xm9kFdasrwzn8ydkLyxW48SrDEO15Rx2XB8KwGxKIp5QSNbBGF4VCMyHJ9QqdfLtaDug14E6QClilvIOdmsYVmqdlwWCK5KZFWplSpQ7UQncbrKElYrVaHOAJVLN58zHfssTz9mPGQ4osIUSvFyBR4fAOVF2nMJm6Rty3KzjuY4Ecd6AjZGSwSqCkGljuE3g7RVgTFQSI1x8Cgb0zglHJunTyMZ0+2NsTLHJ6iIwM7NPS5XID/EOnMSwR/fC2qUJYZpWG7RUh31NE1xcBPqtXoQJ6ahO7aBfcWEUhRcJIyRDXvk13cqUFOTCF8ynV03s2kdfDPpyyxDtV43NUicoAXhGFXXcGhBGOHwgpjCwZCV2xnTydp2xjJsHYdFp72L4FhItJqBtkNbo7pCtx3R4f2FN7u/qt88K9BNYVa8FkntBM0ZqDUncQiZOnpBiRKQhvVy1avW0acG54ZpuoV8vrVoYxc0UA2YsN5cKgiuMuARx1GQxFhJgFzEq3l+zYPKaral4GTcs2caUBn1Eg5JxIJiVSSVKwF43FBkwNttaKpt6qppcdNOZA3HaaDTPHR0EAVR6AegGjEST5RA1pE+W9BUae/VZmeVBA5IBwvHUPU8USM2Jtwz3RkOg5TV+Hbg8slS4HdhtRnqzDTxvHBouBpTYruZoms52MXrNNcJP6xe98IwsixUiqC/G4PArh2E5+2Rp+aTb7+gvLABU5Is8089mCyffUaleCJQeYN3DYMGKVLaaYQR7A4ETwnbqdF1DtTVzlCFhwNDL9q5P/ry0/r+bkZkYlvKb7yrvmCWZVinBmAQXMWkGhESD6YfzjC/hmwRklM6rDVM0HJAYTdFVRv9zzQD1KEqi3ji1xiQTrxqtdQ/CNVRePogACAR5NpbLNcBmXiWxADJK6bsiM80mbSZin66klVwOQM5BMjAiDIvZl4EQpESGpMokjD2ErY+S4xD6QWVBeweZeg6ZBGaisVP+qzTzCX9aHpoTwspHFGJ8e40jGWSNmSlFk00RsqQvtAId8lzGLhCANUs1JyTJAjjShj59dB13EJL3jb04yMFTgAOicKo50ivH0S5glvMZ5Q0WEtz87WBsCmOPKU6eWWL0l/GtwJS3gfupNZR/zhnB14kqN3jBC8XGgvRnyJOaBaElfimnelVg/cRjZGEdg9Je/tkeB0UWZrURqeOSxugxViEqx3MrRv5IOb1WGeG7LBhBQg9P4HSIKFREMN+mmXamaybzzkZ27DSoSpi5NM1iZQaDqHUhyJeVRU7m7GzWXQv/FaJwUuYnxBdFjbFKxJ4YvDUQLsZ6PNFwQICdI9mKIYpW7ZkWkTXmaTEjEQJjRmnEgn9IAwjEJJRENUrnu/5oReEQRQGMayPQmzLjiKoh6IrmYSxIMBh1zHnIXZ/PaYoMYB44wrGPtFg3ph2waExXGoU1P1a1QuJbDt2MZ+1TQ1yweauJwPXnERRabjEZdjZMg0dpC8Ux83N1wZCQIwCkLKaLwQSJc2Z0QaqbY6jtOW4AZV9eCc5qXgSvLWNKp/gaiVVhwi2qMRRggFVwtD3sRXJ86MgwMhUUaKoqpvN5Nvbiu1t2ULOcizNMEAjNs8iuMaAwlqFJJHPFce1t47vaOkclynkz0UmQnZSSzCPMxTp2mqBu7oAXaTJkq3KeV1ptdQWR8+7Zt6xchmoSGbsYsFqbYNJdjNU1UIqeRGtJqyS8FpEPUp8SQlkNVL1WDNx0q3EsKhuhrJao6TqReWyV/GCStUrV7zBmt9f8wbrfjmI6zELKIsYh6IJ0lGj2Wy0aWSSqFrjKPD9eqVeq9YDyhXdzOezjoUDnZu7vgmoSoEmThIKWajSDJ92zSV80fo88ngB+e5LyjNr09ZniX/4bnrPdSe5OR0l4GUIvOjRl9gPXlGhGqfK5M6F0Yfu5k7OhfTd3ElwFYG1dIKj3SELRFMiS4e+U+yjHXsh5Uw3VMMxaUQNGz3dpOZqYT4UXDiQ4Cgn+2uxKpF2UzHRGt3cJLhyQbWW5iZH59PPFD9Bc2ACRHEMqokokACwkSrNR7CNOf3fSAbpGk6ShIUhi0OiSkkdYwxyRSWWKeu6rKqSrMKnjq1lkiZJuoKCFVCwVWy0gLwxibBvZYhjRmtRFDFF55lcNusWTVU7a4U5iZOBI32latXIuoV8xsWwRnpz2zWDUIojD7xwT66Wv/U8iDNM+SvmsF99MBmD/BTe9NCPnl5Fv/uSWgsYJP5b5sa/cB9zhVK8uoAHnebjnGH+HYNMxHWMx1HsVb0QaiqQWWOHId12HLeY1/VrLl8TjBKgEqoRHYyYrcgtUPSLToqCMwOZUq1cqQ6XQh8yJaI5luRmIkliskpAqB1VhrpMXFVyNAUbw9C8MpKJCnNLzuII3T6ATKwNV2mSSJZNs3nFMFtNBVLy2b8Q8tWe/YcrUZQpZItZxzTN0eikiOL8BIEOV9RU35cHou1p5IHn25LnOae5OFAhdCxMig0kXeWQe1Pslkb6K0raPeRY8hNcwaRZXqMNJaFRGPleHIWpP7CoVqoP9Q2V+ofjIFQ1zc5kWzo6OiZOyLe3atq11fNaMKpACvQofBBLwSBTzbUCwWmRiJPLtI4fl2spKpqWeIFcqxQl2q7yVpUXdTmjSaaCDdDDMe/x6VDIggRbpTGFjQRphklTmYjWRAwrwJiZy6nFVq6ZGLg87d9/dqBAV02DpM3TeGXHBvGMBHjCNFNHq2ccJlEAE1zxyH7LxSOU4qgAt/VY8sPKQXN2NMA+wpxj2MB0CUPCOCbOQjoLY1KqQCocO6EqGA0aeQnkJGm/8SAOA+xDDvlKEEDeVx4o+TV08m45dral2Daxs6Wz3clnMFCbaGsWjDSpw1ZiqJLo4yo4O5D5QBakGXqmJV9sa9UtIwoir+rxJNZJ7Mq0oEvthtyiS46CPeurMe0PkoGA1hKG3t0vTizBwY2u2yDB0GnicBUkqZnNSm42llVTkVxNOhdvw7KiOIWMZpsg3qCSDjV1oLntooF8PYkijLcYpIODGoF0Ipwgx2/udBkg3vVRIUpI6ooE4LbJR3qYFHYMgVcoDqlfDaqD9XrJg9oIrITXsi1HMg42PkJNrVwnh/oldpEvnOASAc8M9SFkdhhmDV3lYp6Cw/ZCr1rDEc1RBHVR3TDcXDbX0lJob8sWC4ZlKmlsHqERBaPICS1lAsFZgIxIVVUr6+Rbi7ppxkEY1NEbA6MxiSNCY53HWTmBySaJwhKoBw940aAXDgdRHbQTjp1u+Pc+D5NHmnHi+JUkiuHrvHINgxjaLrUzgYz60FXRb/y55JGwE3oul+XYD6IQnXVjd82RIK3+Rxglxsdxh/VKHWQ0ZO+gp9NcPzqvnzyqCC85Iw883K0HpPW75Yad77qZfMGUEctU4URJRIN66NcCrwKTzymD5CtLsmHrIAhVkuw+Ih0ekODFiqhScPnMCdSwdKEbriCaRkTMRxLsjJi6x4XqJjxoHL0HatGPIPMFUaibNshEK5sxTENRm+EFxJMWjBKMo8/thBNbxVjDIqkJzgXMlGQZMihJVUBvxVEMmRwkH7TOxagCIb+TWaISqhImgQ5jmOf5CQ2gggz7YFZIsWSFjLHh1Qmmxmiak4HyEV1CMjwelCKcJIhiz/PDmBIny90sV1VNlhxNdlRZPddetvg9oDm9IFAU1dQ1DFiD7qEuNvWj9+8kwUE25Zpf90EUpzYdBuoRTq6gIwIC39jc+5IilOLIA2/Bhj3KjsNoSIQnPbeLze0aMaUI7xSow+pANQnTUTKct3W1ccppTO2sLaVvUq2ebD2kxuidB15PaUpbVMgJn3mXNZg+UrtvQyNiT0TUiFgnRl0YRn7N8yp1EIiQQRkGCETLcl0z4xq2pWpNr7bi+QpGG8algPGIcyhoT4mNKxCcBUgpkE1B/RayuchvBAciIOXCetDopBf5YQJSKY4VmuiwiiYsxiF7YZSA0IMZwkEsoqaEvdMJqi2wBFkmZp1pYZh61YZsMx2oDTXres33ojiBL9UtPZczdNXR0StQJi0Pm1f2VsB1wpVzSfYpfBnVQSSChsMs98KL1EY+j9l7FEHGHoeRZugmhto3oTCA1XDiVCmiwsbPS523C6U48ngheWOHfLAflaIik/uuZ50tjS0jALwTNKKQzNsnt+um7lU8y7VCL4SUZ2ct1ImcZ/Rk/V6tGmDqGqrJrW7S1cYMS7vkqU1wWiCbw7yuIRHRzQ0KRByqEsaBH4BG9Kse5HyQy4I+tFzHzrp2xoWcRZTUgjGGpXH8YsbtdDSASH+C86IhFhsFEczBJ+g6VcPhUaGPra5QKwbJGPoBD0MpiuQoJFHMYCVoqkZdOokhp8Rh1fCHUizyKLr3hC2ovRIQXTGcqR5G1Vrge6GsaGYmk81ls4aaUc/LlHgS8H1w5qjuyxI3DChM4aegR5ELKFUbGT5N3VY0fJhruo5ubot507ZVXUPhK6EqVnUFfvSlFYuNeyuU4ggDz/XwgPT4KtmP8LmqMnngBpo9Og764oE0A68JSEPN1EBVeGUP7fdRDKrRsDEUDKRfmaBfvY37VXh1IEWWPWVGu18soJvlS5XaBGcCa8YoEeOGy5vGWGbs953G4YXcE95U3TSdXDZTyGUKedOxsBFHPEfBpQCKjZDykHFTlQ2hFAXnj6yAdjMgTwN5pBuQtdm6aakwbxqGZcFk2qZuQXmGO2CAMklSUhsc5QTjUdc80ISQATZiVUOmCdknbE8YxYZmPyzXg3KpBpugLu26Ti6fzWfsrI5hJy+mAARpGMWxV6nxhGq6pqR6EzRcuuk8T9oQudg4HnnlOrxUmXzOcp1m3yFJpkTyAS/EtmcttV5eorIbbzvacanwpzjCUEqe3yB/7Wm0sQOT2uh//gjVRrSnQRyz2lA9DiJIofAemY4BGbZh6YraTElhEA/2B//7h8buI6hCYJ/b5oW/8Hbi5hyYb+wjuLSAhMc6cNoBB5Uivo9oT4QMzq972ApDJMg8dcg0TROyU6gJ4GGXJLcQCI4CpXU5YsMRzWtyVscG6OYGgeCcwcLx6P+zgNliWn1u5JRQPymHSewHtkosVYq8IIkTtOypqqwpTFGiBKMIsiiGmrSbdTP5jGlZajq27+LzTbjWih/29Q0l1UrGNrOFDOTJqmae79hB0Lzwc2LQuejdrOLXfMtx3NYWWdfh5cLYiZyEIHnLpahU0XWt2Jp1LANH1EABP7bZP1wo3H5QtFBUCZviCEMZeW69fCBtegY+9VDSUWjMjhhQxVDSEOyQUjMFF02JkH441NWaX9owK7Y40Rt7tQSSHid9VX1am9fRrmPI9sZOgksETyPrpz0RY8gIGzOh5wd1v5Eh0oSZto1xmbMZJ+MaGBIAHzfSPIdAcMmAAtunHDQilNbY5V4gOE8g0UDCaeZpZwV0mKZrmqHrBqCBYOKaQVWdqJphGYZuJFwKwtgLQt+PoIKtEeK6dktrIZvLmpaBMnGEjHFwDihXmSwHUcLDABYxW5axwyKWt+dM2u6cMBr7db9WqXO4QjcXqYbPiEe5l/CIEbhmXVEIS3zPA0Wh6SoU+iCJz+uLLhIsphptXGHs1zyhFEcYeK4rN8u9w80n+rG30xF/uJDuZVXRTSOsBUE9VFUl7dsRgXA8+krgu2GrSaVO9vXKWDWQlCQhy2c3O8k2dhKMJViVTPMISmPGIKdIoFYZgED0Algdo3vERNU0K+Pa2BMxk8ZlBmWPLQ/ikQkuEzhmcbyeKkVbKEXBaAL53olAPqgpsqLIsawkkibrBtGNWNWoZsimaWqqY5k5kIiFnO3ao1G7liUCJWnASRJGLELvE4qK7udBwMHVNXc6K9iYi6O641oQl0v1ME4kJ8ssB1QCKGdVIhlNhtfKUWVbV3RVDf0gDCICclnDoNNA80SjDBRV6KMHyqgQB9x4tbpQiiMMY2T7IfkA6LOUm+bRjNWYHWEiPx7uK2mGyih22kC/AxLRDAzIAS8HpF1OmcKTtXvUGKpdEqkE2m3zQsvCQV+NMwhGlbR1pfGB2UNCsX6GehCdZwdBDY2IIBNhUYWasm2Zjm25rmFZUHtOO30fIz2dQHAZwCVsgK4nXMG6KHoKaW4QCEYZyApBkakyproEbdskIjgO2Tb1vGvlHMg+Hdu2NB3HbjZoHjlCwAmh5s5kGb6aRBEO0274ykH7aLM+f9ovhSIAPo82psd+FJW8MApCHXL9QsG1DBeH2kDVS3Z12VRkXUFNjEpUUYK6F1GGYhGFIn7Lab9iBEmvEz34gqjwKrUowHHZQjSMPMYJvRKHqqP1UDnhkG4yhQxj3K/6LGES5OJoI0cg3aq62lEkcydRWAX7hDHZdQhnGqlWMHrA/cW7jL0PcSxeEqc+98MwDAK/Wq+Xq/VS1a96sFrT9Uwhb2ezdibjZLOmZUFmMNoZgUBwMTRSJ3ooERmJYMxpVFGKupzVJEcleV0qGOj1xjJ13Rh1Owj6YtQ103WJ7YKAq1froQ+1fRxcQ2mC2f4Jb0WzIEiLAtReCUZPCIOwXvFAMTqu3dpaaHGMgq7kdNmFn6CelPWDUMzkXJhIktTrYQ3d6aZ+v0cTuGaG3RNxXDZcLVy8adu5lqJQiiMMqP+tB44/btccldwU6jC6qVkZu9xf8Soe9mzLWLqlp4asJqquZF1pfJFLqX2RUvL6bhUqNBzyeMHo0MgaUCFC5RGDeOIEGjHwfK9crQ6VQSNiczORrIxTaG9FzwgtBcuxNQ0j7zXPIhBcrkDWpqbpVOQigksFiEVLlUFdYeRoXTbQn+zYZZ6GQhxTk9ysZDtxnNQr9RCbhnCECmgrFIZHi2Hsd45yK0yNBRHFOFsYV9D3fENRC4V8xrENVTnLqDBFVbL5rKGpLAx9PwzRCzkd1TcPrpkz9J0Cl5yEseU6udYCjstubheMEOt3y4cHmnc1Y/HOYmN2xOGyLLl5BzRJtjXbMqFFM9Raqe5VfHK0w4SsSKahdBSIa0k4ioKTfX3K4V4cbdvYQTCyoEbE0SlREgaQO8AcxlWBGmS5Vhko1ct1NCKaRqGtpXXCuEJHmwtZgH3eQ+cEgksIlFKNOKUiyQouLaqMTbTymGeeqiSZiqwZmpwraI5L4ySo+6EfQG4PmX8cpkFWU9K+RlAQRFGAwfqqpapXqydQPmeymULesa23FLhQNJiWmc27MmegR0MMgZig1WfUwFIMffoyv+ZDOabphmYYFNSE6Kc4Uvgh+YdHlZ+sUji2AiN3LKKLp2MfwVECB4YpSh1ESG+5Ooz9CXRTM9GrYrPWAU9ck5I93XJ/GdfEVM5YdMZ4rurYDa6xj+DiYRzqYKgRKY2wTgaKMYpr5VpQ9dJngZU0J58vtrW4+TxGVcGwe0IgCq48KCfDEforyWiSpeCAq+YGgeCaQZFwQIJPZMuxTMzL0Ubg1wPI+RVVBbWFei61zNEkqQyW6+Ua2h3DCF4fbjqKk8uYmgFS962KgMZm2A2DQUexqii6ocNnw+n3aJBeO+hRKMaoqmlGxvWYMhxRoRRHAEg0+3rJPz2ubtrXlIkS4RPb+Ifuou7oDGdpgN8EQlQiTsHJFF3LMZMkgdXqUf+N2EgtxTWf7O1RY6iKcIkyeWpHgsH9RFvnRYAtDKgBsXkBBSLGGMWY7nEYBTUPqo8SujigsJtuYWBmJ5+10MGsoajo6QCemShgBVccjJOAskrEZIKdw3B0aXOLQHCtkObe+B90X0Jk2zIMTYeSF4SgpMqc8jiIYCuILVCH1XI18gNJkQ3TsnJZOZMNNcvUVbfpuvutwa+TJDh9kA6CNkz4OhzV09w8ojBsLsexLGEQccYNy2KaVU7jvAu5cLGAZhiskEdfUXYcat5MeP7jW/kjd9CWXGPF6MEVXbZzluWapqObrgHJCIfrNzJwmFPRSL5sZtLZiisgHezrkzftJfV6hMuC8weN8ykYHyAM4zDA8KIBxtyrlSrV4apf92hMJUmx3EyuvdXNYVQVAwMSiGiKgisYqBtB1cdPsEe9o0kY9Lm5RSC4xpCIgf5EZZBQdUYiVdeyOaelqBkWZP5erV4ZKleHK/VKDRZN1y10tGfbW/VcluqmrKimgq9P81TngiTpuqo7OtXURuDCUQOLN0pZ4PlhEEqqHjB88V1NKMWLJqHktW3ypn1HZaLE505m77+Nzp3Ex8AdjSxxqJvA442DJKgF9Urdr3rwpGETpERZljRTa8krty9IMMgmJ2HIX9mq9Q1ix9vGGQTnAtysVB/iyCDUiDGOU4nSoSqQHVSGy/AZYVVSMiw7W2yxM7nUJ6KD/gVSI2LzRALBlQlkGBEjAeVQE80IX1uCa5hG2WqrkqWQhEs1SqpEDXSbmQ6xHEk3koRFaZwtI+M6LS2S5YSKVmNyxCRdJhZ2r2ye6lyAQocmVEa/JSTByIWjUprA2REs5WgSxlBmKYYBr7wqE0cVTZAXzb4e8tPXlThpPrwHVtBfvC9ZOI2PbAS/swB1/NCLSv2VykCVoek7jn1Mo7gNfdzLmqlfNz2Z0YnSEFLCoQHl1a0S1HVwB8FZgVvWfHvSHifo7CbC7iZxEAZ1vzZcrg5V/JrHEqaompPPFTvaizhUJYO9SdRz6IciEFwJYE2J8AB7sBBbIfrYjyMQCC4zTEVqNZW8IesKviAhSEYu1zST5ApKLq+6rprL80y+TNTBiFViFrKGix9Jhz/nBSc0TgjjCkFHkqNXcqMpBP4nlKUdLrksg5LQJFC3ogHh4ijXyZ9/R6t6zQe/cCp9+GbWnidjWOGWIj/2K4HlWB1TO9q72pycAyqw4QoHLkvCkNCqbUrvvTGSFQlUD2XkqbVm/2DQOF5wJhoSEV6cOI5iuMtRgK6zQSV6fnW4XB4shV4A77DluMVxHe2TxhdaW0zHUnW0twiJKLg6QI0IBRUDmYhB/GBNzhA6UXCtA28AvAaaLGVUqc1UOi2lYKCi4kQKZM03Xd8t1A2nTuSYcVhrKVJeB2WJzn0uYBiYaqi6hSG7msujBHa950kco3BQNT/VpKqEwWmk0K+luwjOD85J1Sd//6i67UDz4RUz7Lfen0xIewSOKal3eLgeEDZwXdjXFVIm9iaCCXN2xni97Ncq4VeeUVdtV6F2ANWFd98YfegdNhwsMv0TSe9hcw47KWNwdByYAreTUupVaklMTVuHW5rEzHZdO+Nqpg67i7souGrAzAQ/UCNGaSxaL2FJ2k7haHKLIZ9jZ3yB4NrhaMlBKhGrJyxmRJPR7mgpsglqK+XCXpvA971KJSDcI5ptGi0OBrRubhs5oJCLQnTbWBuuJHHitLYGpsMICFzZRdUgOH8gEy3VyPdfUnYdaj56x+QP3IDWxEsA1AJA1kRJbahWG0KnfZWBcnWoxtLeigBoQd1SNY3cODuxDfSsCLy6Xa1W0AN7Yx8B0DQh4mjmKAy8OAySKPTrQXWoWhkuwbysKKqmqrqRKRTbJ3ZmijnN0CAFiGJTcNVAGfcoL4VsIKDdXtIX0HoaDtRSpJyOxYYiKpcCwZtoFAQwuZrcbqoTbBU+c7pipC4CGtMFAGV0HEb1Sj3wYyahde98267PBxQHUAhKsqxbZkjRmqhjtVAoxQsiiMgLG+XXtsoJw4dm6vz2RXT5bDZmfRNPAVKiV/VrpTpNqFf2FE1BL50B2pDTrZKua5qmduT55HZsQIK0MFiR9xzG0EBCKsK7QZvdEKM0pEoQBX5jqEp1qAIVrCgIOZdUzXCymXxHK/pEtEyM2S58IgquLiA7AF04FNBKwiNKIH3bqpTVpaKhtlhKXlewh6JI8gLBmQElp8rNCeYvRmNB6QxFExZAjKVqTVLRiemoyjYoDzGum6SqDH9LKkwv7ldco3BODg+QlzfLfoRZpizxJdPpfdexjN3Yfing2GdC1RTd1EHq1Et1Rhnm6EczdaiKaKaWd6Wp41A84hBeRnYekhIoDa5Vrdh4CXFQGcWInHEafA8DLVW9WqlaGap4FVDeTDdNJ5fNFYtOLme56Iio6ROxeRqB4Ooh4Tyg6D7NkKWcLrcYCkw5TcZu+LIk+t8KBGMMFFBREKC9Bx1uyyra9EfvJUTRAJ8gTGmEo3RB7TSaJoVSPG8SSrYekPtKzadl6OQDd7Cce0yVXQKgEmA4uqqrteF6EiZJTJ2cbWCwluPolmaY8rgCcSwJ+60yvveIHAcRdkm6xmgY2BncJoy21HCLGIaeX08DLlVKFZiHd9LKutmWYqGjNddatDOOkr6o8Jam75JAcBVCOYk41ySS1aSMJhmKpKYCERu9mrsIBIKxAwqrOE4wOG/ahAVvY3PDKIAaRpJw3AznNEZLGEoFEAjC8/YFUA/Is+sUuKMwL0v8tx+JC5lLKRNTuKarlmtBjm5lrJbxRVXXwlpIY3bsytBdjq5lHckxJXjwjLLBmuQF9BrpqYg99FOB2GhnTv3dYENzGKCL0SiNzuyVayymhmG4hXyho61t/LhcS94wRWhmwTUB4zymDGrCmiLpqYsnkeoFgksJlFmUcUq5qnAVw/iNpmdDeN1lNFvCd6UDOk8UpUIpnjf7+6RSrZmDzpzIp3U2Zi853LCNbGsGnnatXCv1lvoP9vtV/0SLoWZorVmSc1DlQlKIElKpo34CmntcpcAPTDUitjInUZD2RAyiEMRi7JXrtaEyFI+6YWBo5vb21vGdhfY2J+OKclJwTYEjndOQDJpMcKCWQCC4pGDZzJojU5u9Bke13xNUD2VJVlQ0K2IHNswNGuJAKMXzZtVW+Ziwun3hZeS/Gs3UYRz6IVQL3KKbacmAPIqj5hWC7oEE4NiSpYNQRKkISrHsYTt0Y4erklQg4lgVbGWOwiSNquJX67XhSq1US+JYVhXNtAzLzhSxodktZEFPi16IgmsNyNNSpcjV5mhHgUBw6aFJDJ9cljlPx8qM8qsJOkE1VNMx5ZO/SSjF8yOMyfq9zZvWlvv/2zvTH0uu67DXvbf2evX2noUzQ1KkaFLUQkmWYpuQZMuW48AOnNixYwdwgCAfkv/BsL/lD8gXBwiQBEGcxEFiGfAOR4os0BK0WLtliZIoUsPhrL29rba75pyqNwu32bqnp3vm/PjYXV1Vr3qZqnN/dzvX/tjpa9J4/+GCZcN0enoyPDboDbO4F6sGG9G6jnIAqgi92MURbkFdRSm2KLjRD5opYpnXJbtBQWx7mWUjq6palMvdxXJnvpotlZRC+FGS9cej0bFJNuiHMS67t74EQTx8GM9J6wXCC/c/WRtBEHeMsw4KsW67a1O856lMsScNvqmCby1ac+imvFLReGdszbyiWv9TnZy4NunyocFh2jOjzWpebJ3fmW8uwB19jPrXdVb4Xp5Y0ZYE0rB5ibOcbjh+5EFHBDtuJzIbuN+VrFfVaneJ+W5my2pVwj2f9fvDYxuDyTjt5VGSBGGISQGos5l4iLHO1RpCCC7eBQXSei9BEPcPeCq7dXe7IprBDnuPuzGdZ7WTFZSeGsIABIR2zqsjU7wzLu6uN4B3nnRRsN4+HDBrXF00TdHAv3Gcxukg84Mb2gcYGBEf92wYcC449j4XuNTjkZ7+jCM51sMQsRERu5ilwi0py0WJjjibl6tCaxPE0WA6HR7fGGxM8uEgzhKxHrZPBSPxsANFgoaqJlSk+NU+CIIg7jNYNDso2Z2H3c/GdF1k119Kaq2h+OvKwX0pyLnPQR78wIcaI0pie1EyxTvjh+ev/8WGfXfIuivxnzSIAlw4RHDwP10ro7vGYwQKAJCiYeYCnMvLtPYWJW9rLEeP9g5G4CFpV93rHBEfnrqo6rLUUlZF2VQ1F342GAw3JqONaX8y6vV7QRiQHBLEjcADAYp4rWAgCOK+wxkP4pALgaWd1sZoWTd1WTR1JetKNVjk4UvBS1pjoDyEE9dvviswDjDG0RJRGDAgtPvJFO+A2cr7wnfXTXSR7/oJ/E27rw4LmPfM8+C2ccbCvVUXdbWsbmyuhhOGPScErkoCt1RRe1WzPnRU6PLdXGtF7B4VeGZq8MKyVrWsyhJ/a+tFSTyYjkfHpsPpuDfsYyPivUxGRRBHFwgc7fDEdpnzbhdBEPcVKK+h2IrTkEOBXZZ1WS+LcjnDwVTL3cVqviwWKyz4qlo2NS4eoXCF3rt+fkER4SMUrfWqlrXE5hQsbvEQFZy3CxjVn3+Jr6r1l49M3TjHcYGHjXJRgQ/1pzm80mGqpO4GOiAM58APM+dzHCoLd0DZHEFTxMqVwhbE9sFoRyJ2U1UW8NgYo3zfT/M86/cH00k+Gia9LMDudrrVCeJtgdgQcM9nTFvvgZvkRhBHEsZ5EIZx1kvCwBdCOq+QFpywqWVVVOV81S4nNp9vz1a7i7qsMMsHyOJd5TNBO7g6Xt9o44yBL7BNsR2dRsXnbSG198K3+Of/npt2oWfB3bOP2+Pj7uChAmsBAm4qHIHn+aEvAnHjMETYi6bo420Be2cFny+xGWF9+BADgoht700j68ooabSqq3q5O59d2ZnvzKplAU+HH0ZpPhwe28gnwzCOOkE8fDJPEIcR7oEsMu285vqIFYIg7htQeHEu0l5vfHzj5ImN4XDEBxMzPRGeeKR/+kz/+PE0z7kQqpHlslhsz5qqxtYTiQu13V3bIppi2/EMunljQxiZ4q0BBXnxVfaXfyuqpvtzuSdO2o++24Z++9Vhgnm2N+olvRibrbnwgyAf98Mo7G4Z3OfzOGKT3MEdAeZ1aVec33JwZ7XHDxfwM8O93nYyGwWPQlNBTQpcEb6Ap2K+OZtv7paLQisdRNHw2PTYmZPj49M4TYOgM2W6twnidoFCQXDPF55xTpEpEsThgHPm+yIMgzSJx1k8yWI/jmsRLHm4CNM6H/GN48mp037Wg6JwtbusV9iyiJNdZAMFKLK+0m2DqojdzrBp2xdApemt2Vl5f/UVPi/Wgv3ohvuNnzGHskERCSLfaDO/PF9uL4xUTdHIWnatim0FBVd1fPoRjYNkAefOXvKK1SEamwQ/R3d7Xx2JCDd9raRsO5xlMV/Ot2bFbAXqKIRI+1DZOjY9cSwfDaM08cOQ2hAJ4u7gHgvbZoR2ImW3jyCIQwF2EnLWC9gk4j2fBwybfiwXSoSNiHQ+0kmvMG4u5WxVrap2CTJZQxHalqa3+zyvy99WF+FbwBblU7wtrPU+8zX+3VfXE1nGffcvf948+Uj31WEE/oGLeYntcFI3Jc6Hgrvm2n3CQBQD/wPv1FncLgTueX93Nri4ZaE60p1wf4FbFP3Q4rIqGsSwAUdstJR1UcKr3aOscUEc5WNcmnkwHWeDHB0xaBPerC9DEMQd0xZFnu/hUEVJzYoEcciAJ1Rwlvp8GPJJzDciMYp4P2CZz5I0SkbjqD8yTBSraj5bzcqmbnDYoml7olv9uw26M3E9GCZuKFDJFG/B915jn/2m6P7Ige9+9SP6naeOQAwNIlyjDsxKNcpcXdAP6HJxHxt4H3xCgynCPbGz4p/+uqiLGgex3qffDH4MEEQEFBHVsFY1Ls3cCmIl66ZalbCPMT/ppcNjG+CI/fEwybIwikTXOEoQxJ7B4oF7ynrNURi7TBAPGyBvIHChYLHgic/zAEwRxXEciY1+fHzSH/fzNAqtdWUjZ6uyk0UoWNH/bg+c7Qqf+OsKVjLFmwF/sL/4Mq/kWq1/4hnzgScPewCFGyIbJLKW5bIq5sVyZ+VHPrs685e185v80P/Z9zaR78AOrTF/+4Pg9/5YzGeVVtoY8LXbv6n2CnyfThFxOnNTS1ljw2HdFMvVfGe+2JmBwsJpcZpm/X42HPRHoyzPwjgSPvxS8NtQMyJB7A/40LfZ1DRm4e72EQRxSIHSD55WwXGJv5C37hj6wzybHptMxgMQvdXucjYraon90F3L4vqdbwUcwxe22jiIA9i1vT6CiN/9nd9ebxJv4tUr7E++ILRBHWHM/epHzJlj3ZHDjAMZLHZLa+zw2HDyyDjpJVeNqi0L2m3fk41iP7woQAvhxrg8F1/8Do9ZNUo0HIZT4LTutroXNtbdsmiImBJRGtWAsMIPgoK7KFazZVPWRmvQQXDEfDQATYzTRAhxbRo/QRD7CMQBY91c2kLjyl2Jz+MbO58Igjj0YOHImO/7URxFXFTLVVU1xnrt6CwQP1ADbCl86yIUs4soHPjVNKqRQRx7adYYF/ssEYw11Wp9HvEm/vob/A8+I1Rrih9/Tv/6x2wSd0cON4yDLqKNOa9clvPNBZQDx584xnFpFjyulamW1asX9O9/NvrhBbg/nPAF3ERweJqb0xN9ZsM+dtydOREcm8INg29bv3NvoB7Cj4W0U5rhG2OrprUaHLHBvNlKwU8PRhhEYdLL0n4PtvfruxME8WYgTljPQZEwk7Y2LmDeIBS9kBKQEsQRBsrVcrW6fHGzljrOkkE/S6IAlNH3Ay4wb8sbSlUolbWWoIm4Cu58kQ0GYroBVccB9m4zalO8Gd89y757jltcDdV7/5P23e84jKm23xJrbFM0oIqqUbi+X+zrRgdx0E0Nxh7ogEdCT3t2WbPdFQNfa3Nxu7JhF2fie+f9r70cvnLRxbyZ9G0Y+nt0Nbgy/N81IkKlxWiFCZ9w2g3mzS5xGGIDP1eYRFmvl49GvdEgTuNrjYjrqxAEsX90jiiNt9Koidp6iWCgiYnPoH62PokgiCMIlJsCrDAQRum6appGMcdE11GAfYZvUbC2s0mhUFZQPodxzOJUWhfjmEgyxZvyymX2nbNrU3zyEfv0mcO20PPb4jyvmJWgZlpqMMUkT40yYRx2SQbhDoEXaNgwNY9O9ajnVrVYVAwHKGB7X6d0bnvFz2/zR4bNdMC5uEtjw+vh1fAWNPDTKGUU3ohNUUMFBs1RGbh6NxIxH/WTXhZGoRA+OSJB7CNQGTQOZ6t0U5sbA47oSuMKjT3O8Kj1ApYHIgZNhCdv/SaCII4qUIAGiA9lupSqrhvYgHIfR5bBsTfJYmeKUGJz0IMwclGsrIN6I5niLTh3hX37R9y267KcHLtnzrgw6I4cdhjnSmpdKzC0uBdHaRjGAd4Y6+MIyB/4WBZ7Zyb2Xaf1Y8cMvK9WXBkBtxG2MFq7qvlsxZ57tIzSCGVx/dZbA++G94Mcwv9aa2xEVFI2UtYNfLbwo5U1A0FM4ihJ0rwHmhilse/7V7ub19chCOKugRoj1P5ACmvjqtYL4VUZu9IoiKXGBkXreQH38pD3Qx5g2UEPH0E8CLQPMwvCMIoi2JBKVRVOCfDbuiDsuXZOdz6aIoJJ6pgIXBhDrRI0MSJTvDmL0vvK99cr+D35iHv34y44fOuyvA0uiEP4N/dDkfRiqEPgnbE+hHT3h/BFEPp+IMAXT03ch5+yP/ec/uh7wOz4uZ0ATNF5bqcI3/9YNRlH7QqBty5EOkdsNREFsU18I9ESi7pclk1ZQekVp0kYxUnWS3s5rqoShl2b5e1cnyCI20dZtyvNTNnKYIOiwW4DePzBDnmXayP1GThihiNT8PmjJ5AgHhjaQpUFgZ+kCfd9bKspawgBsKcrbLsTANju2hRlLYvFCscyJpnByW04sZpGLd+MWcGurbWdREdIExHOXG+U5ePezXvMQdHiNMwGKbwS0LY83hj7/+Jnmvc9brkQrfTZrYXTysDW+j1vYu2G2MmsDS6mgqszS6i/lJgKcbW7mG/tFssC3h9laZr34ywfTCdZvwequr4EQRD3hnZQSTcGkU8iPo35RixOpuJEImAbdkY0zZkgHmiE4Di8a2NDJGmlceSixFSL2NcHBfe1oh1KcQgWYRhyH/OiwJ5OKMkUb8ZsuV7KBgh9XBf1iOHgX/3GpEhvi/B5lASgidkgAWWE+kQl4R65evSm3c6oidhijfecgvqIxAWa66Iq5qvFzhwcUdYqCKPecDA6Np2cPD7amMRJ3FViCIK4d8AzBhYIL9iIhdfHkYg8bTPg0ONHEA8VPmf9PBkcm7BeXmtTLFZNVeMIMWuwKtkCpTmEhjCJRBA2OEWDcYwi1KZ421z9Sz7ggPIpqb/yA3FuC4fBwo0yyuypsWLtgHisfNxwS8HXOKIB3iAbhZqIeZhk1RTz5XJ3Xhc1YxwEcXhsOj5+DAQx6+e+f6QaZgni6ANeCIVEgaMSH44oRhDEmwAFDDgfpEnSyxvmlw1Oc4YiHJt4oBDHpVyMs1bWOJyxsgyiRSRwhU+ATPFmjHPvWtdtJb3DsTbyvQLKEBBBuEte+pH65OejRmJTIVQnPvJM0UuZ8wzOWcY87yiLcHd1gqhlq4myqdte5rqoulUB4ywdbkxGxzZGx6b5CGercMqMSBD3g0jgYv/auvbpXe8kCOJhA4rfxGeDOAzygZdmyvPqCpOQGNUYKNwtjjGTUjXSNFwEHPMh+NikSKZ4Ux6ZumsDeLaXrGjW2w8e4HbOOFmpcxfUf/lUNCuYMdht/Y7j6n2nC88DIWywztHWPLSCbfxS1XW1KlbzVV2U+GWDPdZhmgwm4+F0ko+HaZ4Kf53vhhyRIO4LPsM8F7BRG08/JJ0jBEG8CbQ+xhKf95KIZb3G8WJZLXHh3MVqtiyXRVPj5GgNJ/pBJlh4teQmU7wZx0bXZ7G8tsl2l+vtBwkoN7AfWZuqlD88p/7gs+GFHaaVgQP9nvjou+R0xIzWBrNxqjYvJ05Yacq6WKyWu0u4vapVaZSN4mQwnfRGwyTrJXkexjEJIkEcBuARjHzucyaN07c1bpkgiAeWgLN+wLModH6ieQBlO84rWGCjT7EopbGe8CNf9AKBZXj7FjLFm5FFKIvd9qUdfmH7+lToBwNsSrROSV0sm69+1/zBZ6O/Pyu0wl+yl/KPP2c+9EwwGA/y4RCKm6Zq4FW1U1Ww/jEvlJTC97N+HwQx7uXZoJ+kqe9jczVBEIcHCPT0VBIE0REJlmMGvZQPhsFo0ptO0mE/jFMeBCxK/F6v57PwhnlvtO7zLfjzL7E/fGGdbvs977D/9pd0L+m+OvKAJuL8lVpv76i//pb4wov+5oxZbRhjfsB/8UPNzz5nJ5OgS9m9e3lztVhiEySu4OJAEKMkibMkiEJ40TwVgjjMLKTdlTbk3jgSlBOHIAjr3FLhMp7Oc4lgMfOENYXUpfGiyD+Whv4NOU+oTfEWPP9u10vWzYovvsq/8dID8heDXwk0sV413/+R/K+fCv7v16PtpcDJzpzFMf+Vn6w/8QEznYZhss6JDVIIG3BCEMeDjenG6ZOj49PecBCnCWkiQRxyGhyq7gIOz/d6D0EQDzPMY5h1P8CIgMqo3cyJyo94FOWRf6MmAtSmeAuc8z77Tf7fPrWWoVMT++/+9ZGfAg2/lJZ6Na+/+gPvT74cX97Be4IJDgfGuf3156v3Pen1+lEQ+Yyv7xdjjGokVD6EwEUA4QPupUGIBHHokdbbrLS0bhJxHHtEDy1BPPS0UxSwZVE7V2pXKAuBAvwx99ko4sHrV+ygNsVbACr0gXfacX89PvH8Nj97uds8kjiHE+FlLTc36z/7svjvf51c2vaMxsQ3gXDPntH/5h9WP/407w3iIIJb5XqZwoWIkjhOkiCC6sY63w2VOARx+NEWHnrMu0ttigRBdEAkgGgAYSESvB+KjVhMIjGOBGz7b8q0TaZ4a7LY+7kPXJ/J8ocvCG3W20cL1ERt66o5+5r63y8Ef/63YVE6ZxwXbNDzPvZs81sfl0897id5HIQ46al7l9Fglhpssm1CJDskiCMGTnl2XswZrcxCEMQbgKDgMw98MQ947vMQh5utD12DTPHW+MJ7/LgbZOvRij+6zF86f/QCLqbCUZgK5zs/tP/rhfCL3w9xqT/PcZ8/dcr+8480v/K8eeREEGeRHwjPrWd5gyYud1fbF3Z2LuGifG79NyAI4giAw5Ed9j7DRtiu1LI+QBAEcQNgh4LjiixvGSTIFG8N/AVPTd27H183Kxa195mv87LuvjoaQDlhjF0tm6++aP/P54IXzwnYyTgLQ/7hp/Vvfkz+1HtYfxyHSSgEZ1w0lTTYcMrqopG17E/75aKabc6l1OSKBHGEUNbBy/e8gL11GUAQBHFzyBRvi36KoxVHPdQk59jXXuJ/9iXeqO7gYcc5D7RvuVv/5Zf4f/5U8qNLXDbaGRsF7Gfe2/zGR5t3PhZkg6TtcebWQmHCZK0MZlVkwhfjE2PdKD8UxbxY7iwdnkAQxFEAGxSx6zkU3g2jju8GiH3XXgRBPFSI3/2d315vEm8PY97GwLu4gyu1OI+BLL50nn/5RbYsIW7iOi4QhDnH0w6YVl3xR3rLbw2O6JzTymxerj75ef+vvhZJaYy2XPAs4R9/rvnlf6BHkyhOcc0euIaq9cVXLsOVhhvD3SszeGPWT511F3544cTjJ+BiYJDYPe1jkyRBEIcZtLp2VmNlXBbw1L97V7TtgtG1gatZbR0mznqbmEMQxIMHZcm5A17b8v7TX/hnL7+hIdYdH7kPPW2ffdSd2XB5ut57ABjrLbaXsmqiNMZGweB1AgeFBJiiavS5i+pPvyi+9L0A5zhb0ER2fMw+8X750+8zSS/2ccWe9ZI9YJyLreVqthqdGGEandkqH+dBGJz7/muTkxOtVH+cx2nUlkEEQRxq8PG3brsxtfE2Yg6yeEdq14mmwTwaXqVtaVw33hH+jwUbhDzkXpsEoTudIIgHFjLFO+PFc+yP/oa/dEG8eW7HpO+ePmOfe8I+dcoNe/e0fREvba0rltVqdwWaV63qJE9ajQuvfV9jLGjiy+fMn35JfOsV0TRtv7Jgz56xn3i/eu4pFmehCK6HeviNNKqkm12ZW2Pycb8uatXI0fHxYnsO3y4bpGmevD7LEkEQhxR4oksNpqjhIZ/EPO5yoN4eEAm6AY61cY3xcCRKu1yszz1pPOUc1EoT30sFDwVOqSZfJIgHGDLFOwOC74Ut7xuv8K//gL96hSn9xgA5zNzG0I1z9+hxd2zoNvoujjxjWRS4QYbTqPeItZ5Rxg99+EmKeQnfXjZSNkor7ftienriQyzvNLFWL71qPvm54PsXeAPB3mNxxD74pPlHH5JnTvhpb734SndZEFtwweXOyhkXZ/H2pZ0wDsE+V7vLtJdmg8w57LNmvLVUgiAOPc65hXLbtemHfBDy22lStFBdxHGNIIi21mCEuNNnOG86wrxrmI5RWRBQbKfUFtzRS32GS4G1YYcgiAcSMsU7BhTNWK+RXtF4IIuf+or/wwvMvL6JkXnO93HOObw6GYMPWeKefdR+7H320WN33+JotFcuyijFXDYi8KuiWm4vweTqVS2lnD4y8UNhtJGVfO2y+o9/kZzfYlq1ibVD/vwz+p8+L8fjMElDXHyFoXfCZ3BE7HgWbDUvZ1dmw40h89h8e5710zAJwUHzUQ9+o/VPQBDEUcA4N5Nu1phpxPPw6hCTtwFiRGNREyvjKo2jEgVDR4yFlwVomeswBp/atd9r61YKhBLjYSS8QSi6Fse7DWwEQRxeyBT3CgTKi9ven36Bf+sVUUuIobcIlZy5U1Pvx07ZM8fAzrxaeXniHj3m8gRbHHGoYStwIKMQrKEG3+2EON2FaueYrKVudFU2vVEGUXv38q7wcaxh2k/gZY2pC/Wj8/L3/izdWuD6K3BOFPOPPqv+2UearIfzV7jgYIdV0Wip+xPsZW7KJh/34DpbF7arZT09NQX1BH8cTvoiFM4ezVTjBPEQ0xi724DSeRuxSLGHeL0f6IYbwn8QZKCWC76njVsq2w5R6QQR14SNBb9JWyFoZaHwXRK00nO9gKUBx8lxmI6HjJEgHhzIFPcHcLuzl7zP/h0/e5nPVqxsPK3ZHbXC9RI37XtPn7FCuPmKXdpl84INUndqwz37mH3yJI6DxPCL//O6rLcv7Fhje6OeUbqpJFhjf5yD0tWl/u7L6vc/E17c4e3CKm6Us4+9R/7ij6u0v86YCD9tMS83z2+BeJ5+52kp5e7lWdZPRseHUHT86Lvn0jyZPjIV2ERwK/MlCOJQUramCHXLacyjG0aaQFwyOAYRVQ+OS+NqHJ+MSXfB89ARA3TE9dk3BSyzaSdEF8pqqJFyBr6Y+Lg+2PoMgiCOPmSK+wkY2OVddm6TbS+9qmbLyluUDBsardco78I2a9TdeFcUuKfPuGcedT/xjI28SlYSon6UxE1ZL3YX+TAfTAfcZ9ZaWctv/0D/0eeDly9yDUUBcxtD/onnmo+82/SHUZjiPGfQx9W8WGwvwySy2gwm/aSfLHdWi615NsiCKFzOVnES5ZNeN+SRIIijyBtMEbbUehgiJllstIOPcFrAPZ8xHInYvmAbnPL24xRcAi5TQ1TRtmoT8yeCgy/ipe46Kw9BEIcJMsV7hYPatvLKxlMaTVEZb2fJXrvCv3OOvXIR9PEOYiheqpaB8N7zBP/wo/NnToN7Gme90fEhRHSjTZLHnHMt1dnz6n/8P/97r3HZGMb5KPd+8cflTz5rh6MwjAOGfUJMa1ssCiFEFEezzVmYhP1xD2dSz4piUWKqxUGa9FJBORMJ4ihTG7fTWGVdP8D2xC4Ft7w6rAUEUXgoiOFVU4S3dO2Od+p3qIfgoM4V2pXKwreA66e+lwcCLnunVyMI4rBBpnhwgPBp49XSW5TepR1sa4wCDLLbS/biWf5a2xL5llEa36i0hDc4Nxrwf/x88NPvlfVioWp1+qlTbU5c54xZLppPvsA+/Y1QNcY5Fyfi156vP/Ie1+uDJvo4haW7GmYOx45ssM3Z5hz2jI8PtTIK15xhYIph5DMBJ2P8JwjiiFIZC6YIvggiiDGiHYAIFc6QY8MhrtrCGPhhWyW83jd910CYgrgDYloa8EW00l7AhhHHRsr1KQRBHEnIFA8Ry9K7uINjHPuJOzH2ksirGu+vvspf+BafF0xB0C9rEL44DX/iWf7LHyqqzQtPf/BJZ411TlbyGy+af//HsTXGGi8I2C98UP6T53XSi8M4uGqJrwMi+3x7BW/sj/PlbOn7/vDYgN3Z6EqCIA4pUGHckdgjHHAvaFsNYQM0MeCY7ObeIY3bbczKeJnPxhGHb02qSBBHGjLFw4517Pym/ZPPue+fD7YXHrb8MccF70XeL32w+KkPDya5cVq99Kr6D38aXtllRhsh2PPv0r/1cZn2o24Ky/pab4Qttle7m7MoiSCW9yd5koXrIwRBHHGgBlm32bNBDUHXBMcWxHsN1D9LbXclpt4aRhxk8Ya5NARBHEnIFA871niLnWW5qr/5Mv/iy/2z21FVaWtMGIdR5D912nvvO7Sw8oVvspcvcauNsw52/qufrU6dDOLezddoZst5uXNhJ8mTwaQfpQGGeYIgiLsCwkdj3KxtyOwHuOJfu0I0QRBHGzLFQw5T0sw2Z1EaQ8B98QfLvzuXfv38YF5wgQrocMShM86YRnpaa9icDr1fe7754DNe3k98HE9+s0BtjFONhtNomjNBEHtEW2+uzFzamLNRxBOKKgTxQECmeJhhVdHsXN6VtTz1xMkojcplvX1leXERf/o7+ffPC2ud1dYo4zxnlLXGxBH7+Q/IX/igHk4THJ54O/V5OAdbEqk1kSCIPVEou91YqMCOIpF1uRYIgjj6kCkeXqzzts5tG2O1Vsxjxx87EUS+URoPMfY33/L+56dFXWtjnW6TpAnf+/CPmd/8aD0eh3EP8+Z01yEIgrinOMy/g+kbK+PlAQNTPIAxkQRBHAxkiocWPttaVIsyH/f8MFjuLOuq2Tg9jZKQec5apxq1tdl87tv878+K2dJyzt71uPv559TGxI9zHJ5I48gJgjgYoL66UHauXMi9YchT6ncmiAcIMsXDCE4sYXz3ymy1s+yNev1J31q72l1l/TSMAziulS4XtawkzjQszWLlwsSfDlkYhaiJYbfOAkEQxD0HwlWl7VZtYXsQsp6PE1m6QwRBPACQKR4uIOZanGWirHXMY+Wyaso66cX5pN/lRAQBNMY0payWldG2zYkjPOZhxuw4gDNBE98yeyJBEMS+AyFLWbfTmEq7POCDgPuUF4cgHiyoj+BwYY0325xfPrd56ZVLWxe3kyzuT/rFoiyXJeMMRx46p6XG1kTrVK3KRWWNBU0MwiDO4iAiTSQI4uAwmEDRFQqzNqa4utN6SUCCIB4YyBQPARBZmfBwpiAHIwQRfOQdJ5943xOe9RY7izANTz31SH/cZ21OHK1NXTRwjlamWtUgiH4gfF8kWRQluBrC+poEQRD3GIhI0thZY6F+2gt4LKCiSiGIIB40yBTvP3UhL75yabY5x2UNHHPWWWMgCE9PTcAiVa0w9DrY4xltq2WNmgi+uKrBLaMshFp8mIQBjl8kCII4INr5zm6pLMSm1Gf57WXlIgjiyEGmeP8JkyAbpOWi2r08Fz72Mc+2FvBlXdZ+IPg6w7anlSmXNYij1VY3GrQy6SVCiDDyg9hn9C9JEMQBYpwrtKu0FzKvD5GKeSSKBPFAQjNaDgGMOeut5sVyexVEQRAHdVFD0IWw2xtmSS8GU9Ta1staNqiJ+KWyztggCYLAT/I4jNsst1SjJwjiQLAOHNHtSmucNwxYHtJ0Z4J4YCFTvM845zWlVFKD6hllikXpB34+yTlngnMecM9ZOFqvpGqkVkY3WgQCmx49xkORZHGchqSJBEEcGBC1oK6KebatS4U3iTgEq/UxgiAeOOjxvs8oaXYu7W6+trX1Gi7H0hv10AhrGcWBH2K/s0ZNbGCn0bYpJLxAKD3GuM/jJIx7EWkiQRAHiyuMA030mdfDdAsUfwjiQYbaFO8DOHHF4DrLTLD55kJJNTk5KRfl7MosG/XyYe45G0S+c1Y2qi4aWSmwQ5zLonWSxmEagkRGaZjQkn0EQRwsELlqbTdrC3o4CHmP1ncmiAcd8oyDxlkPnG++vQD/g22tNNgeBNr+JE/7aV3UYRwEMWpi2+ncqE4TVzWcmeZJmGJanDiN4iwiTSQI4iDB+c7GgSZCVTcLMIEiaSJBPPCQahwoWB0v5XIH23GDCJOPgfxVq2r3ymy+udBSgwKiSzoHmghCKRsFO5uy8ayXDXApPx8zbEdhGpImEgRxkHTDE+fSSByeSKv2EcTDAtnGAcNWs8IPRT7siVBAbTzOkv6kb7SpqzpMot6oZ51Vja5wbKLWjQazNNpGWeiHPpD0oiiNBK2EQBDEwWI8V2hbaAehq4eJXCkGEcRDAZnigcIYU0rhRMF1ZdxxzgbTwfjEaDgd9Ce9IBRG4SosqsZO56aU1tgwCUAThc+jPAqTkINh0hwWgiAOEOu8Rnugic7zRiGPOaP2RIJ4SCBTPFCcc3ESylJqqSHgwssaU60qCLpBHIACghc2lWpqaXCQYg2yGER+GOMUlrSfxm1rIlkiQRAHCa7aZ+1KG21xsnMGsYoaFAnioYFM8YBx2SCz1s63FtWykZVebK+WuysQxDYaY04cWUkHvlhLrXSYhFEKqugnvTjKwnbqC0EQxIFinVeqdjkW7vVDCkME8XBBpnigQIQN42CwMQA13LqwfeXcFTDC3iDzAwGHrLYNNjcqVeMriIMI+50xIU6UQHim+EwQxEHjPK9shyeCIeYhjzit2kcQDxeUT/E+4JynpZGNcs5FcRBEfre/LmUxK5VU5bxijCV5DJoYZ1Hci4TAwYndaQRBEAcGaOJOY7XzBgHrt8Ok1wcIgng4oDbF+wBEWrDDtJ9kg/SaJmplVK2stSCRzrqwHbboh0E7hYU0kSCI+4Cy3kK5xrpEeJQ9kSAeTsgU7xeOtS/EOq00rsVSS6utbhT3uR8K4Ys4Cf3Ap+hMEMQBg/PtnFsqU2kXcdYLREDpEwnioYRM8b6Bimid0bYum3JRNRVqomqUNS4IMaetHwUixOzc6zcQBEEcCJiZwblSu0JDhdbrBzwWjEoLgng4oXGKB4Fz8LLO4uZ6D7ys09KAGmqptTbYmthOfOa+SLLIj/2sn0UJLqravYUgCOJgsM41xs0a21hctW8Y8oACEUE8rJAp3lu6qrkFD1RaNdqZq6aIO7FR0QDaGmlkpWDTD/04iwSu7BwmeeIHojufIAjiwFDGzZVdKJcKzLMdUvpEgniIIVO8t4ARGmWqspGltHatiddxnmpUtaq0MkEYRFkUhr7HvDAO00EifE6LOxMEccBAnFopnO8McjiN2n5nalAkiIcYMsV7i9GmXNbdonxKaquxBxpgggWhr2pdzIqr6bVxgjOH/VGA+XECmu9MEMR9oNZ2t7GVdaOQDyNM9UoQxMMMmeI9xGhbLitZgSY6VatqVYP8dfrHA0yUCJtKGT/gXAAc7BAX7otwiWfSRIIgDh7j3Lyxc+Vi4Y0jQaJIEASZ4j2hG5tYr5q6bIyG2Is9OlpqcXXcIXggFxw/eZ4PZhj6fuzDBi7rzGlIEEEQ9wGIVIW2swbqtt4wYjnlxSEIgkxx3+mmsBhlMD9ipbTSslbMY2HsM8Z4O/TwxunMfiD8CJfsw/1wHkkiQRD3CWncrjSVxiTbw4jTCs8EQQBkivtMp4llUctSGm2bSqoKV3CO0xA0MU4iP8bEN+CEeDbHBsVODskRCYK4j1jnLZXdlTZkHmhiQvOdCYJoIVPcZ4yxTdGUy8poUxdSVhJnqPQiP/SDJMiHGRkhQRCHDec8Ze1WY6X1hiEbhpSfiyCINZSEZT9xzmmpcbUV6+qyAU2M0xgnMod+mARpHpMmEgRxCLHOVQazbafCy3wqFwiCuA5FhP3EGKtqZZQxEl42zqIoC/1ARGkYZ7EQVE0nCOLQ4TyvsW4mnc9Z6nOa7kwQxI2QKe4b1qImNmCK2uKifIwFES7f3GpihKutXG9QpEhMEMRhQVu3VFY7lwgWYSJXClAEQVyHTHF/cM6pxjSVNNooqbQyfquJIItREgqctrKOvtZ41aoBoSRfJAjivmOcV2lXaC/iXuYzyvhPEMQbIFPcB3C+szaybnQDnogrOAsfHDEAQQzjUASYH2d9KuPz7cVie7F7eb6alY5kkSCI+wdOZDF2pXDtqCwQkaB1+wiCeCNkinsFNNFZB3aoat32OyvYFSURymIcBrHPOG+TLOLJspJN1XAh6qLeuTJbbC/b3QRBEAcNBB/TTWSxXiq8HJeGWh8iCIK4BpniXgFRbGpVY/ZEAyKopQZBFKEQoR+l8EkYZapVo5Vp/9psMBmEcdAbZlESbr62Va8kdUMTBHHwQOwCTVxp5zNvgPleKRIRBPEWkCnuCayUa1y1D3SwqaSspR+KKAmEz0EEr81iKebF5Vc3q2UVZ3EYh3XVxFmS9dMwifzAby9DEARxoBiLa/cZ56UBSygzDkEQbwNFhz1hjW1KaZTWUrXDE0Xci7gvoiwCU2zX53NQVc/HeZLFF89evvijS1ppz7orr17evTzbODUJYjBFgiCIA6XSdqFsbbyAe72AGhMJgnhbaI2Wu8dhnm0z314aZepVbbWN8ziIgjAO0n6CDYrdadi7zKz1qqKeXdnVyvQGWdS2JkZZCCrZnUYQBLFftAOjr8cWZTEVjnJOGk/jyGr4iNm2OfY7i363wihBEMRbQaZ49xhjZS2L3VJJXS6qIPLjNA4SP80T8MVuDiGEame9YlGWywqC92DSh22tzXDaDxPSRIIg9hlwROs5bcEO4aMDRzTOM7Ab9rY5cTyGYcdnDF6xjyuyYHYGEkWCIN4G6n3eEwYq5uiCDmKw72MuMj/wMeH2DakmmkrWRQ0nrBZFlMYgiL1BRsMTCYLYd9rlm91C2u3GzqRdalfi1GZnrMe5FwnWD9g4FNNITGI+iniPNJEgiFtBprhvYP8NZ0IIDiH5KsxjspbokYHI8hT2lItKBALDc3cGQRDEfgCaqK1bKbtUDnxRcBa3ajiJ+DTmk0iAGvZDnge8F/BEcBBHTIxDkYggiJtCprgnuiDbRVrnHG68Puw6z/m+X1fNbGuR5mk3P3p9jCAIYv+wnlu181QgCA0DthHxccgHIc98nNoMXhhwUkOCIO4YMsW7ByIuF/gHZJxxzmyHMaCM3QkAxOS0n/RHuaqal7/9yve++r3BJA8jn2I1QRD7CEQdadyutFBhzUNsOwQpFBCasHOZ5JAgiLuHZrTsCdnoxeYCc2sva+6LOIuiNMyG6dWJzzjlWUlldOuQSgdRmPZibGqkQYoEQewToIm1cVsNRBqXB9iOSOutEASxX1Cb4p6AaCx8AdV22DJta6IxYIRmfRhUsm7mW/Pdy7vw2r6wc+XVK1qbN/RQEwRB3DW21cRdaZXFicz9oJ2ksj5IEASxV8gU9wYoYmuKXHDQRNv2O9/QWujCJBwdH2+cnh47s3H8sePWtpkqCIIg9gPQRGnsQpnGuISzHDSRRiISBLGvkCnuiXYEEEZl4TMflLHbewM4ZrHNYwaHuGBGv24UI0EQxF6AaNJYbFOE6DOMcNoKaSJBEPsLmeJe6cwviIJ2HT/O0B67IwAz0ix3VruXd3cuzbYv7gRRiLvJFQmC2CcgnMArYF7cDoQhUSQIYn8hU9wT2OOMwxM9a2DDMucxDqp49a/KGJwA+ohL/CVBPuo9+vSZIKKc2wRB7A+CeSHEm3Z1PmpNJAjiXkCmuDewbxnHJ9arpikxUSIDT7xhgRbZKDDItJ+OT4xHx0blsgSnxOGNBEEQewarqRRRCIK4l5Ap7gkQxWvjDte9zvDxhj9quShX82K2NV/NCqPN5mubN86MJgiC2AtQUVWoil5AsZwgiHsDRZe9gm2KKIuuM0UUxaur+cEeONIb9uIsXu4udy7tdvsJgiD2Bet5CifMsfAtJtQRBEHsA2SKdw9YIGhitwn/d4PJuyUR2p2oimmeZHk6GPezflatqjAO6U9OEMR+AVFI47Is7WhFgiCIewBFl7vHWmdM25WMndCtI+KyftfXRnDWpnmqtS4WJShjf5IPpwPfF51ZEgRB7AUIO8a5bi5L2K4sShAEse9QcNkLOJcFPjHBwyTAFfxuaE/sWM1Xi63FfHMuGwUSiQm6SRMJgtgPIJiAJsInn2GWHIIgiHsBmeI+AHroB/56zvMNqggeWS4qEfggkc5YWctyWThr14cJgiD2AFiixFwKXkCDFAmCuGeQKe4DRptqVcPH9ddXAYN0DocQwYZWZjlbBVF4PdsiQRDEHnDOkxYrp+ENmbkIgiD2F7KWPeHa9kFnHWoiSGFLe6SFsf4kr8t668L2pbOXhC+yQfaG7mmCIIi7w3mebuuiNJ2FIIh7BwWYPdBmU1xvA292QGfSPB2fnDzyzlMnHjuxcWoq/NeZJEEQxF0jcX0oL+AM4wpFFoIg7g1kinvhBk18K6zDGS3FvFC11EpVq/JW7yAIgrhdmnaQog+KSJZIEMQ9g0xxb9zYpghAtf6GkN0UTbWoOGNB5DPOrLYU0QmC2C8kVEYdtilSWCEI4t5Bpnj3gCVaXKAFt9nV5Z6vh2zGlNR+4PdGvf40H0wH/Y2+x6hRkSCIfQDqnWCKEHDAFDlVQQmCuGeQKd49IH3O4mBFq207TAhoV2ppgc04jaWUVVF7joMyBmHQHSIIgtgLEHxqgxPqIN7AixoVCYK4V3je/wdVYrg8oUG4+wAAAABJRU5ErkJggg=="/>
          <p:cNvSpPr>
            <a:spLocks noChangeAspect="1" noChangeArrowheads="1"/>
          </p:cNvSpPr>
          <p:nvPr/>
        </p:nvSpPr>
        <p:spPr bwMode="auto">
          <a:xfrm>
            <a:off x="60960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grpSp>
        <p:nvGrpSpPr>
          <p:cNvPr id="476" name="Grupo 475">
            <a:extLst>
              <a:ext uri="{FF2B5EF4-FFF2-40B4-BE49-F238E27FC236}">
                <a16:creationId xmlns:a16="http://schemas.microsoft.com/office/drawing/2014/main" xmlns="" id="{A3A6B419-F614-9016-3969-042F83CAC967}"/>
              </a:ext>
            </a:extLst>
          </p:cNvPr>
          <p:cNvGrpSpPr/>
          <p:nvPr/>
        </p:nvGrpSpPr>
        <p:grpSpPr>
          <a:xfrm>
            <a:off x="354552" y="221095"/>
            <a:ext cx="11477625" cy="578306"/>
            <a:chOff x="2767912" y="688580"/>
            <a:chExt cx="6335844" cy="1807031"/>
          </a:xfrm>
        </p:grpSpPr>
        <p:sp>
          <p:nvSpPr>
            <p:cNvPr id="474" name="Rectángulo 473">
              <a:extLst>
                <a:ext uri="{FF2B5EF4-FFF2-40B4-BE49-F238E27FC236}">
                  <a16:creationId xmlns:a16="http://schemas.microsoft.com/office/drawing/2014/main" xmlns="" id="{872A1477-3915-336B-1148-880D5E70CE9D}"/>
                </a:ext>
              </a:extLst>
            </p:cNvPr>
            <p:cNvSpPr/>
            <p:nvPr/>
          </p:nvSpPr>
          <p:spPr>
            <a:xfrm>
              <a:off x="2825750" y="688580"/>
              <a:ext cx="2476500" cy="69260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475" name="CuadroTexto 474">
              <a:extLst>
                <a:ext uri="{FF2B5EF4-FFF2-40B4-BE49-F238E27FC236}">
                  <a16:creationId xmlns:a16="http://schemas.microsoft.com/office/drawing/2014/main" xmlns="" id="{855FEFD3-40FE-4506-9F23-95EE0B668A4E}"/>
                </a:ext>
              </a:extLst>
            </p:cNvPr>
            <p:cNvSpPr txBox="1"/>
            <p:nvPr/>
          </p:nvSpPr>
          <p:spPr>
            <a:xfrm>
              <a:off x="2767912" y="688580"/>
              <a:ext cx="6335844" cy="180703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000" b="1" dirty="0"/>
                <a:t>Consistencia topológica (Ejemplo 1: RFP)</a:t>
              </a:r>
              <a:endParaRPr lang="es-ES" dirty="0"/>
            </a:p>
          </p:txBody>
        </p:sp>
      </p:grpSp>
      <p:sp>
        <p:nvSpPr>
          <p:cNvPr id="485" name="CuadroTexto 484">
            <a:extLst>
              <a:ext uri="{FF2B5EF4-FFF2-40B4-BE49-F238E27FC236}">
                <a16:creationId xmlns:a16="http://schemas.microsoft.com/office/drawing/2014/main" xmlns="" id="{6821E2AA-C656-BF36-7827-183C08921F68}"/>
              </a:ext>
            </a:extLst>
          </p:cNvPr>
          <p:cNvSpPr txBox="1"/>
          <p:nvPr/>
        </p:nvSpPr>
        <p:spPr>
          <a:xfrm>
            <a:off x="352424" y="5124449"/>
            <a:ext cx="370046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2000" dirty="0">
                <a:latin typeface="Arial Narrow"/>
                <a:cs typeface="Calibri"/>
              </a:rPr>
              <a:t>2318,01 metros cuadrados</a:t>
            </a:r>
            <a:endParaRPr lang="es-ES" sz="2000" dirty="0">
              <a:latin typeface="Calibri" panose="020F0502020204030204"/>
              <a:cs typeface="Calibri"/>
            </a:endParaRPr>
          </a:p>
          <a:p>
            <a:pPr algn="ctr"/>
            <a:r>
              <a:rPr lang="es-ES" sz="2000" dirty="0">
                <a:latin typeface="Arial Narrow"/>
                <a:cs typeface="Calibri"/>
              </a:rPr>
              <a:t>de superposiciones</a:t>
            </a:r>
            <a:endParaRPr lang="es-ES" sz="2000">
              <a:cs typeface="Calibri"/>
            </a:endParaRPr>
          </a:p>
        </p:txBody>
      </p:sp>
      <p:pic>
        <p:nvPicPr>
          <p:cNvPr id="2" name="Imagen 1" descr="Mapa&#10;&#10;Descripción generada automáticamente">
            <a:extLst>
              <a:ext uri="{FF2B5EF4-FFF2-40B4-BE49-F238E27FC236}">
                <a16:creationId xmlns:a16="http://schemas.microsoft.com/office/drawing/2014/main" xmlns="" id="{DFE05512-1759-81BE-ECB0-B61C5BF912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316462"/>
            <a:ext cx="3467100" cy="2596301"/>
          </a:xfrm>
          <a:prstGeom prst="rect">
            <a:avLst/>
          </a:prstGeom>
        </p:spPr>
      </p:pic>
      <p:pic>
        <p:nvPicPr>
          <p:cNvPr id="3" name="Imagen 2" descr="Mapa&#10;&#10;Descripción generada automáticamente">
            <a:extLst>
              <a:ext uri="{FF2B5EF4-FFF2-40B4-BE49-F238E27FC236}">
                <a16:creationId xmlns:a16="http://schemas.microsoft.com/office/drawing/2014/main" xmlns="" id="{3437D29A-9B9B-8FCF-DDC8-BDC4780EB2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0" y="1320251"/>
            <a:ext cx="3429000" cy="2607773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851F05BE-40A3-3C86-846D-DC69E5F1E59C}"/>
              </a:ext>
            </a:extLst>
          </p:cNvPr>
          <p:cNvSpPr txBox="1"/>
          <p:nvPr/>
        </p:nvSpPr>
        <p:spPr>
          <a:xfrm>
            <a:off x="4381499" y="5124449"/>
            <a:ext cx="370046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2000" dirty="0">
                <a:latin typeface="Arial Narrow"/>
                <a:cs typeface="Calibri"/>
              </a:rPr>
              <a:t>2037,95 metros cuadrados</a:t>
            </a:r>
            <a:endParaRPr lang="es-ES" dirty="0">
              <a:latin typeface="Calibri" panose="020F0502020204030204"/>
              <a:cs typeface="Calibri"/>
            </a:endParaRPr>
          </a:p>
          <a:p>
            <a:pPr algn="ctr"/>
            <a:r>
              <a:rPr lang="es-ES" sz="2000" dirty="0">
                <a:latin typeface="Arial Narrow"/>
                <a:cs typeface="Calibri"/>
              </a:rPr>
              <a:t>de vacíos topológicos</a:t>
            </a:r>
            <a:endParaRPr lang="es-ES">
              <a:cs typeface="Calibri"/>
            </a:endParaRPr>
          </a:p>
        </p:txBody>
      </p:sp>
      <p:sp>
        <p:nvSpPr>
          <p:cNvPr id="7" name="Flecha derecha 10">
            <a:extLst>
              <a:ext uri="{FF2B5EF4-FFF2-40B4-BE49-F238E27FC236}">
                <a16:creationId xmlns:a16="http://schemas.microsoft.com/office/drawing/2014/main" xmlns="" id="{8826C032-99E5-8D66-FF03-97AB4E91338B}"/>
              </a:ext>
            </a:extLst>
          </p:cNvPr>
          <p:cNvSpPr/>
          <p:nvPr/>
        </p:nvSpPr>
        <p:spPr>
          <a:xfrm rot="5400000">
            <a:off x="1722033" y="4419359"/>
            <a:ext cx="881149" cy="36576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Flecha derecha 10">
            <a:extLst>
              <a:ext uri="{FF2B5EF4-FFF2-40B4-BE49-F238E27FC236}">
                <a16:creationId xmlns:a16="http://schemas.microsoft.com/office/drawing/2014/main" xmlns="" id="{F93AAB23-ADC9-8D1A-A8CE-6E1E2228EA92}"/>
              </a:ext>
            </a:extLst>
          </p:cNvPr>
          <p:cNvSpPr/>
          <p:nvPr/>
        </p:nvSpPr>
        <p:spPr>
          <a:xfrm rot="5400000">
            <a:off x="5713008" y="4419359"/>
            <a:ext cx="881149" cy="36576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Flecha derecha 10">
            <a:extLst>
              <a:ext uri="{FF2B5EF4-FFF2-40B4-BE49-F238E27FC236}">
                <a16:creationId xmlns:a16="http://schemas.microsoft.com/office/drawing/2014/main" xmlns="" id="{BDDAC39B-3487-93E9-CA61-FDA0A581B510}"/>
              </a:ext>
            </a:extLst>
          </p:cNvPr>
          <p:cNvSpPr/>
          <p:nvPr/>
        </p:nvSpPr>
        <p:spPr>
          <a:xfrm rot="5400000">
            <a:off x="9551583" y="4352684"/>
            <a:ext cx="881149" cy="36576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B3ECAC2A-961B-12E9-6597-1BABF413406B}"/>
              </a:ext>
            </a:extLst>
          </p:cNvPr>
          <p:cNvSpPr txBox="1"/>
          <p:nvPr/>
        </p:nvSpPr>
        <p:spPr>
          <a:xfrm>
            <a:off x="8258174" y="5124449"/>
            <a:ext cx="3700462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2000" dirty="0">
                <a:latin typeface="Arial Narrow"/>
                <a:cs typeface="Calibri"/>
              </a:rPr>
              <a:t>400 metros cuadrados superposición diferentes áreas protegidas</a:t>
            </a:r>
          </a:p>
          <a:p>
            <a:pPr algn="ctr"/>
            <a:r>
              <a:rPr lang="es-ES" sz="2000" dirty="0">
                <a:latin typeface="Arial Narrow"/>
                <a:cs typeface="Calibri"/>
              </a:rPr>
              <a:t>misma jurisdicción</a:t>
            </a:r>
            <a:endParaRPr lang="es-ES" dirty="0" err="1">
              <a:cs typeface="Calibri"/>
            </a:endParaRPr>
          </a:p>
        </p:txBody>
      </p:sp>
      <p:pic>
        <p:nvPicPr>
          <p:cNvPr id="11" name="Imagen 10" descr="Imagen que contiene Gráfico&#10;&#10;Descripción generada automáticamente">
            <a:extLst>
              <a:ext uri="{FF2B5EF4-FFF2-40B4-BE49-F238E27FC236}">
                <a16:creationId xmlns:a16="http://schemas.microsoft.com/office/drawing/2014/main" xmlns="" id="{E593BD4C-2D1F-24E6-E28D-12CBE1D78F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8175" y="1317914"/>
            <a:ext cx="3371850" cy="2593398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xmlns="" id="{58C296C8-1BC7-3768-9DF5-9B1C41CEF7E0}"/>
              </a:ext>
            </a:extLst>
          </p:cNvPr>
          <p:cNvSpPr txBox="1"/>
          <p:nvPr/>
        </p:nvSpPr>
        <p:spPr>
          <a:xfrm>
            <a:off x="9810749" y="1628774"/>
            <a:ext cx="1271587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2000" dirty="0">
                <a:latin typeface="Arial Narrow"/>
                <a:cs typeface="Calibri"/>
              </a:rPr>
              <a:t>DRMI</a:t>
            </a:r>
            <a:endParaRPr lang="es-ES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xmlns="" id="{DD993EAA-7435-5CBF-1934-820FD040F60F}"/>
              </a:ext>
            </a:extLst>
          </p:cNvPr>
          <p:cNvSpPr txBox="1"/>
          <p:nvPr/>
        </p:nvSpPr>
        <p:spPr>
          <a:xfrm>
            <a:off x="8467724" y="3028949"/>
            <a:ext cx="1271587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2000" dirty="0">
                <a:latin typeface="Arial Narrow"/>
                <a:cs typeface="Calibri"/>
              </a:rPr>
              <a:t>PNR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665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1240" y="213765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s-CO" altLang="es-ES_tradnl">
                <a:latin typeface="Arial Narrow" panose="020B0606020202030204" pitchFamily="34" charset="0"/>
                <a:cs typeface="Arial" panose="020B0604020202020204" pitchFamily="34" charset="0"/>
              </a:rPr>
              <a:t>Socialización generalidades STC Ventanilla Minera </a:t>
            </a:r>
            <a:br>
              <a:rPr lang="es-CO" altLang="es-ES_tradnl">
                <a:latin typeface="Arial Narrow" panose="020B0606020202030204" pitchFamily="34" charset="0"/>
                <a:cs typeface="Arial" panose="020B0604020202020204" pitchFamily="34" charset="0"/>
              </a:rPr>
            </a:br>
            <a:endParaRPr lang="es-CO"/>
          </a:p>
        </p:txBody>
      </p:sp>
      <p:sp>
        <p:nvSpPr>
          <p:cNvPr id="5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 txBox="1">
            <a:spLocks/>
          </p:cNvSpPr>
          <p:nvPr/>
        </p:nvSpPr>
        <p:spPr>
          <a:xfrm>
            <a:off x="-353605" y="1820195"/>
            <a:ext cx="3642236" cy="254325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altLang="es-ES_tradnl" sz="14200">
                <a:solidFill>
                  <a:schemeClr val="accent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01</a:t>
            </a:r>
            <a: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  <a:t/>
            </a:r>
            <a:b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</a:br>
            <a:endParaRPr lang="es-CO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9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2" descr="data:image/png;base64,iVBORw0KGgoAAAANSUhEUgAAA2MAAAJECAIAAAAUjWtkAAAAAXNSR0IArs4c6QAAAARnQU1BAACxjwv8YQUAAAAJcEhZcwAAIdUAACHVAQSctJ0AAP+lSURBVHhe7P15rCbNeh+GdVdVr+929jmzfMtdvsvLS1JcLFELJUqWBAlmJEOKHciGjEAIEERQ4kBBHAWWqD/0R/JHECQ2AidCYjtyjERBYhkMtVArZVHkpUjqkpe8392/Zb7Zz/5uvdXW+T3VfWbOzJyZOft5z5n3Nz3v6a7eqqueep5fbU/5VTH1To1S283Smtq7lfKQ+34bfPkwRhf5xEjp+b4IQsa5CGIuBHtFHMfS7lQ24t5KRB/Shh6Atd5oMgmDAPvGGKU18xmex/BEVoaRxEumk/yTj7d2d+SdO+urS4uMs/og8Ija4m/zwBMAbwrjGB+Ct3o+a0M9D8+URW2MjRPGuG9Mfe/bxXRk3vtK3FukCMsS6eFFCVLhIrIIn2p0GUUdiufVgbH1dJp3uylnsyPIs4jxXlblVXchTTpxG3QcUFHIJvXmI1FrxoXVqmI8uPU+i9P2iguEsTYvqggFW0B/zfP9OShlKinDMAgD0QbNsQ9t60zX2kIt14WuC1MPAn8hZLAJczma44iwtUUh476YTIskSQIhLtz6+LvDUbfTcQqwDTqIs2GKlal3K4NCshCwbgBq5IHCuH+XD61lmWeGzJAAT/RhjcKYc46S/XL0Cm13K4vCvxjRhzTf8MJlYBJSKuxwzmBYmrNSj2tvHMWBtfbRg+Gnn+x2u/333r2TxFFdG6/GPwB/Tk4QARA9C35qDV4K4htGMb7mIFl8CgOdNdWPP0X22vX3g4W1KAwpT15EG582Vs/Hbj+w+fMUL31Cc0zPBoclUoiUpaM5U7zekKVGVnOB+tdJEkqXuX3yQGgJrWi0qawN7nyBxQlkqL3iAgGmWFUSFawwfGU18q0FaKI2dQTzJXgbNMcBNAowU3anMsp6EfNSwRLBoHGpAWEuTXMcGUrpspJxHBFVvFhFNJ7mYAlgiqjjtEEHcDZM0dWr7B6UveclnIUcpcWPuE9c67JR17VWsiwy0BZYAmpQBGcMUOkLWkZzAMZ6Q2WH0sTM6wQMV8TCf4Fj44FPuVLzBFsbpXd8DlYUjUfFJ59sj4fqzp1ba6srYJO4zN2BDTUH2qHDp484BnxrTQ0qCioLumitayINwX1xqr1kH5M9Ntw2Mld4FWx5dyFavqnZCxbdxQr/fQ/51hw1J4D9KBK5pbMNKOjpNS786U14NBhhEKVEx12KUfOpkXHSv0JMEd+CpM3zotOZM8XXwRpbTCtke5SGIjh2/poiM1uPuSwF55ASjUK2/g6P00uhiQCKJOiQNgY6ep7vL0AqJZWBDZm3Kb4GhbYjaSvS8FD0vmBkBFPhJy9ZkDnmeBWsrYuyAlejpp2LVURFKUFQ4igEVWyDDuBsmCIKR9MIj9KirafBTnyvK7xeyGeELMqqlGUOjuXIYsCY4CDPPIBlOhg/fEhp7LCypSE6F3CvJ0AWufBR2sEL28tegDa5sltIYmPrx4+G9z4bdjv9d9+5lSSJ40z1sxuJjrXU6lhw93m11jCrQF0bi33H1V6iu4RsHCjpwQr7rDYG/3l/qSJK+TyamPiI4VOu2T7taRz9w2OLy+pn/NTxSXxmHSU9EYb7TLGGygyi5CoxRdQrwIGKqtNBleeQhJ2jQZXLyd4Uxae32AljGttwVEB2q9LubLAyEwyVH6tRlVlc83sLlygnyPdKaa10ksTzfH8Btq6zHJyeRVE4b3B9FaD8la2lU5eVrkEZYQphQRZDRqpknmxzHAGwmdBDUqqmWbENvRDA8OVFmSbgO+fGFAFiBR74C5UQ0KxcEZdYiFj/+O0N5wEDgyRBFgtqWeSOLLpfLojWHCzFUIuVoeEmmbbSeog9TEfoOhQifkhXAuiaNkOPTcIgGo3yu5/uFLn3zjt3btxYO5SbnwBQPsS6aI9gtMJ/ooxWP2N0z6O2LqJNbF3zIAPle7W2atOAfp67yAUcetvTM/Tf0VewcBZ3esS/n7/lhcNZBpJXa1NWMk3nTPF1yEbFdDgN06g7SIPwqE1NJL5Kmt0tlo3ceMBa+7xeWGb9RZ9d5gBBlHpUDxABkKF5vr8AaI+yrKBCkTgBn3dAHw6noVt1rGtPGjtWdWm9DvdhB0Gxm1NzzPEaQICcAaqS+HDGdn4AecvzIoqiQ4cqnhlTPAhjvT1pRtKCJi7PRhUdGVBbq4gs5uBYvu+6ofGfKCN2EMfnYonrwRTH0ipLzaUISQWNU47cwJOnl4KDGVNJ+yiNUxC3zY3s0cNJHKefe//dND2vgfk0/o+ImcbfNuj0eEk0Xm22Kbw5SYa/BlW2WmtQ8DCKo6Tjmmlfde+sg5iM1kqZJA6vUFPoxWO8M83HeXexm/aSF0c1vALWQlSMHe74w+0Aaev7ylqvv8QWVpibInZZQPGupNJKgwkJaMk2eI5nQNblRYnEiajHoA2c4zWAJpnqGkYQFmQp8vuHTpCc4y0DMQmH1wiDNhZMEZUywS+08kxtZJXEThgeUls+F1uIryNS6r+i4/IygO+G4Q9CUJkuY4IsFjXLgeEoolxAe+EzJIwthmwpYoPQB7nPTT2UdmpqEEdc3VxPPKmuGDP42CyTWvOlpZXFxYU4Psls0JeBt9TU//tctoGrchEIZKc4s00EwYENh6/aooMbbvT8ZmY39YMz6s2nXvomnlcRlOCzI7WzDp9meB7RApKMmHo89Ea7AvrP97Uxddpn/cXLpYkAoiYriSJ1+FjuOSinKctQPJBWbdAcb0LIPEFdOR7I4hxzNDA0JqvdPxREnxhD3aw9vigQR+Lc4MWHlfFzYYr4RrwNO6R3Z0n1ElmMojjtMCGo91Yr8EWjpVaSOF97FQGxBjtMBOsF4It8EFAHNMjibmX2KlsYYoi4rK6Vsrtx2DXGSlkbw9M0WRic4RwOv8pNMUX2tccNXPR4QI4rzmYTIIvNFkTg00IEnKNK8/IGQJzwfQRiVhAr16xIU8svxvvOOQP5SkbxKvPdCwClkMv7IzIH8t403qt3twKvhgApKQ3qbIsrLDqbOtVp4D6iJsmeE8VXoUauMWT1UfP7rQeSKdc0kAn8ejZGYM0xG6BS1O4eCmpj8xkxtjbggkBv3a8NvlzMz0WE8RIQGyhdKN5ZKyPIhqZlkYuA5uaCLFpjtQJZpN6xw/Qgkq8bsKWQ9wNqJp24ydGlm4VcewpcDiSpKCqtfDAtXJ8kSXPj6SGl3XiUbT6cau2OkZU0nAuJSlTG55w2n5OjHMplcv3jLgN4e2VDevZ39kPww9y97rDZx8bEZGSysaqRbxSO8+7hhwGfTwADIA+RtevNv/pjmJD/c1t4BNCADd+ndvkXKjEvgRrux3t644G/tyU8i0qao4kdvrTG4zMrKacD6UdsKM/aQrDb0DNBaex2abZKg9/KXOHGJageMiKUUnO8GeCImeusgtVIxbwKMgcBYiAYNUK9BmTkmW/M2Q0tOzKIOLhZhu3xAfC//rN/td09Q9RUTkrrBcyfzWlfSA/GeO1G2CFdKHkQafAjaiej5GqvawC+6/so7CEnpzmgk7mmDgVtpWdHSQJ2yPKpnk69MIi73U4UEl88A/j+7kaRj0Fh6/5CHERiOtJP7k+noyqkOQT8yb3JdCTLwtS1v/U4236SWePFaUCRmaidzXx3q6R5OyHfeDCJ4xCXZRMFCcRn7m2Xjz+bVIWJ06jI9PbjfLhbTXarzUfT4U4R4Pm1t7tZbj/OkEJJN3g5D5FuRhO9xh8kILVEBrjsaqtEaHbjRn+6Ub1X+1vOGb6sJOoJNJwmOKSGUIMgotqxs1EPt1E8uK4E1Tu4UtLECV+56ceNZ4DLB6JRSSVaB/pU3s8wXqALe86XgrS18yB2VYUKDBF1atKb8/G7RwDUNixgIvw+eeF+yabMMccrAEExZFRNGNLcUJQ7U9PmqEl7zbmBOkvx9kDQEKE2zOFcyjw0CRSi8B1fdMP6Zq0qCn0ngjCMOyKMwA60cr7UXMsiiAJF9wCQYNjAJUPmdwRbiHjEfEVegaAKMiFCKWVZGTwSF6dn16CoqjqfqCghb/8GlqayGw/GYLTYySY6m8pHd8f4EGBvqzCqjuIAxDGf6MletfVoSkJm68moqkqDK0ngjB3tllWuJiMJahgnIsvUdFztbIJl5mCfSYeGq3d7UZIGOxt5VegoDTYeTJV8MfuQqRBmala1qDhbNzXoytPEBrYm6tAezPEKiIgjx4004Fio/royTrBG6fFQPbqnH3zCdp4EZS5UJazhqJiRX1llQ6KJLJkpf+yoKaJgUUchdYOcaeYn3F9N+FrCV2MeXeFZDSgTVEl2jHGON4C8Z2hKKNQNAgj66fTJFW6InuP4ILL0fCGDoiTNcf7KgxrQGEOF8OWe73NR1vgicjrKfW29kbJTXTtL0p6dEUDxcRg70KWAyCIsHPWkam01SCCx2/a6l4BPo2kuQZ0yG4UCVypVl4UXBGGSxGc11AlViK3HWZ5JpQy1Gtp688E0n0itajJrzMunKk7F0loCLWS0XboRL64mSHrwwnyqw1gs30jTboA8r3KNj0XEQO1kRU1mu5u5BCW2dSAYPhS3d/vB0o0kSlicBgtrKV4HPtrph0trKfn5dlrveRBVxH98PggiUpK97K3xKsIxhmvBeM8XkMEoiSBVulC6khaCNRmajQf20T1vd4PnE65KQYP/GAsCmDpwROWzur/EVkET0xnj4iTHrsJ+lrFCmcFjoQ+gCbF1BCrPV1ew8DUzpsFnGDRrwRlX5lP145QJN9dGbxWIK8Gq7hMJ/GmqrxcgBu5dBPtSB/R5VesFNGPgxxy1K4+mDCuni2cMoM8CPDHpiDCmJrJ2gos2oH6vji2SMhWsI3Qs8kBExphsWlYluTZMzmjKM7Isz/R0LKlHV3A3Ubse7pZpL0q6wcJyEsW8KvTKeicImZLQS9SgiOgjp2GMZKXBEYXAKQqpKoNDPLTIFCKJL8O9vUEEUggiSMLB2MJqwrlX5LRKIW7EDud+ENKrITcvz1RB+lCbIp5lLXgiKPeM2f5T4fp8yfmAWIO1YeAFvDbZRG9tgCN6O5tEEMtcGE2jXkUA4UNFR9WeTnr14hpbXmdLqzztUkVnlgDdBIGG/J6hCKNkNIsRQPvtVma7MtifQR14LLjkmReON4OT9w/ii8h0WrXldNk+T/G3CsQTa3tZ0+tgx8EHoLbb432cl8rGc2POFsnzto8CM1amAq9oT84QaIaIECCLQRQjf4yhhfLInceBJexeAL6CZnDUhvmK0lSajSfDPC+IUZ3RlA5k1u5WAV54693+8nra7YfU/heS58c4FXEs6pre218CMa1hlRHf6UhOhiWUCud0Sks92illqaOY+sSR+dlE7m7mQvg88AOa2ezjo0UotKohk91eSBaTepLJagrQU1sXUzncLtNuSIMWmpg5kCA3qeSG9HEegBY0p64BIKaOysz18yGg8QZaW0hYNrG7G+F0I1EjITMuq6A2NCdeCBQQrVBJqU3c9VZv+qu3+coNDo7YX2DBGQ3hPTsgtpVS/KyHpYIm5trmum4eWmpaj+ASxqjPceGARHEaoA8NQpk+d5Ezx7FABMOSK4b2+GIB0cUmVTOF9hnOsXIPShwy1gtZh3uq9mhNQaTB7KFheCEoWBA4Pu+40msmQOJbtJkqxWims6+pta/CM9KUOoLPBErbMIJtjdOuQLwWVtMg4u98sIjn725k+VQy5qW9IAW9q21/MeoNIrDA2vqrN7vamLQf5ZnZ2y4WVpPF1RgXgAvubRW9hRiP6g7CtTvdIlMb9ydVoYOQdwZhEJEk4AKQ0Wyi8HDQ0HxK673e+vyAZj0+B3BKIpXURg1WRV3P5yhIFwnQREgAds6UNlwToCJlIBOP76tPvuM9+Swos45gYSisa0JEulXZtCxLFaf1+nvszuf46k0+WObdHgupn7p9yuyhKKowCM62Ds+Zh8RZithCxJYjfisViyG70k6koBfnheKNgO7Q1htLM1G1cavaXgfPYXNcKIiEuIrrJYgO3gs0NOggzmWNlqfAu/DCobR70kJp9kOYlPbUrAEpI8u8KjKPpvHScH0B9nSYebN1PZGF1tuDLimBrY3d735ndGN97XPvv0+TldqrTonG2zaNccFB7QYPOENNj28827iRDC2dhQ6vibNRPj/8dMQ4bHRHCFxJTRp4BK1KA9BjQIVIBhDSPso9wU2xIp5kLY1odKJC7kLwzOYhT0EyZJFWGWJjlBRILPDZ69KmaGxdFGUIHDaf960CSUCzg/wuctQ8vOmIutWoRZrjrBMmb1yaIi+TwA8XF4LFVT8IPdSGyUPTQamZUeAr8Al7e+PBoHfea2e55MT/K5EwLwLpVEkakwNKzc85oa4ukMXaks/dqaaOiYR7A7fo8+X0I85xNaGNKcoqjiIBunQZkoMIlJXE2+PoWRfQeSvHuqrr0g3PIc7RBs8koMD3fQeCSjVozhwKwS3Kv1ZmZzfjgnc6nTN1BwRyZhuaCGAfNBE7MNDYmlHST2kigBAKB6WjsVY+KG4YgvC1DA+/7iweaPBtT0PaR7nNXUh5hECfnkyB7TObc/tAstCoSSKcVO8hN9zXwI3iHPsguacuZkVzmqZj9eSB/vS7/pPPQlXSsr9uWWS6hJx9ykppP06jm++IO18Qq7f9tOOHEQ1rvRQNd3xA7vENURxdQIRNTV0rr9MpMwxEGxVDqMenA+3nOBTSehW0NRQsbIRzJzxPrzmOCSpmjn5cjragMURcvNABfb5MUdl6Im1l6pB5NOVhhgsNtZ2RpzDuTCWBaoiHAydMQD6yPKXq0VAHQdDtdGbh88Ag1251l1aS54UMETubuJHw0hhFyBDotCWeKK6Jc5wDuLQieomgb6a24srmUzsdmu0N8/hevfkwKKfNomTUau1ar91IEk9Hibd2i996TyyvBb0eS1KqnczYVJWjoFIqDIOzrOW9AqBYxKCvZlkx2nnYJ3cHb1/ZOA4EeYijX9DFnAYpzhNsjuOBrLWrjbfHFw4oKZBFmopwQHbPUbPjHdLQikaoWi2G5EtsxpUkJQ+nbjVbm6Zp5dDcQrjSU1Akr2bg3VLWjX8c3N5ecQbwq6rWJxkAX4eRL2gSC8W8ds/JpwaRdBJ4WuDbyVqQwYAmtK5B8frMZXk7QTlakYtOMxmZ3U278aDeeizycWA1VQIor5HZzPi+8pmOUprFvH6Hr6zz/iJLOtr4xbQCk2gfd9WAag+k+AJ0E5gitqtJFL1KKlfurYTK02Y2R5xfPnxabGIQ8IWQo+wglWjJn3lazXFMXK6WwNtpBBrzUdKfUsVzblN0vsVTwRKB9866knRM2nWkEk1seeLLxZwaG82Yup6NyfMiDKM0icGYzrK5wPd3nhRFTt09LuMOPpk6mPcD3X572KDZaWMNCz/arR7eHU9H8pArnws57FHt4dPNfTzN9aF2RYRwQW5l3WVzXDGQ2VfSFpmdDM2eI4gbD0Q+DcnauUoPEURPe9SIqMLIEcR3+dotPlhkaZeFqBpxVEWMMtiualuZwxWKvAb5eKmRCoegI8pSH87L+ur0wMPx4IgG7wbNGCbl6OKcA70AiBHsQsz9fkBO4mASXs6sOeZ4IyAzl6uSoBGDIDjoK+d82xSbHxQY0MTZ18YUR8d7nhJFoD13ALquA6FwFZRlVZr1G2u9DnkSPqvvwythwadjqaX1al8rX0nfGDeW0GfYQYhxnhMRrio6tDj0OU4p6SkcHhhbGJAHGzZYirXy6GKN5zAYeCl9WflGu4ube/cfhQtszfAcPB9ncQoX0z5Okc1wDa40Rwa8mtznzHzGzvEc6mbBnyIzu5vm3kf1g0/4ZBgyP4rapeYgaeABldKVx73ldfa5HxS3P8cXllmcsCAAQXwq7CALNM3KpzroZSu3twKZsqV+kaKhVEpbj5WdKKrHHaKzTgepJPJXcBYGvJMmYSByVGOLkujioSry7QYVB5+8rGOHmhXa4DnmOBIgMFSq9nXspQACzDmDCaB12BwZOt+5z43X2X7AFkM3oXbmTYlSssqnxiguQiHCIIwYzT9q401lvq53yjL2P0nThSK3Dx5kK0vr+LZBv9c0xJweyJTxntzdKtZu9apSbT2cVtKk/fDzX1osSnP/e7uQou4g6i/G97+/67t5iEur6dKNzvaTbHcjQyxvf2FhaSUCqTPK23ycI9rrt7rf/q0NWJFuP1x/py+l/ux7e0ywIGSDxXhhKd54OB3tlmHI426A92bjamsjw6NX1jvDnTKfyjDit97rJR1P68rCQmhJPsu7/bP66hmBm/tcuLnP1IV/bUCqx2pUbiDiJp/Uoz1fljwMRRCSSiJtQJOZjaYmQj9JUbdgyNw3zU0pptV0mHHBektdWiv8qgGfPRyNFwb92e/xACi2so44+d9pgxyM9UpjteeFPq1Nf7Z93BCc8TRDeYij8OljoVKqSlVVheIfRTQXnl8vPXB6TJWF+UNGLUUc1bA2dI453gRqti+rOKa5z23QZQAscTLNyEUu82EPz7d4C+dNCpVgah1rw2YaNKmlGeXXMunnaoSkH22dqyoME9dOSjXtsiyTND3LGoDvFTm5OTTWDreLpRvpF39ouRhX2niT3Qqnb39uAGq48WC69k7vvS8tgcPBnO9u5sPtfOVmJ+6ImsYRIfZu+dFciZBJaYypceN7P7CEU1uPsluf63/hB5cFjdDydzZyreyXf2w17YUWt0zleK+89U4XIYPlBIe33ut/8YdXewth7Rk3rk3he0EyrgD3PzaQyU2j8pUQ2DcAMuy8ZI/tcMdsPTEP79qHn/LRLpRQ1OmiokCujrRGdkqfSRHZlRvBF74S3Pmc6C++kSYC4JVIqDN3W32RuEJt4rr2Ajc1sD3eB0haErBewGIa5HPG3wO7BR1BiqINaAHu2O2kQcDLSsKw0fLfL7Z1zhwaleg8+557TKGDZz055phJQGqc4FyyXkLlb9DvpmkKnqOUPl+miApuzH1ZewVpkStQbsCfW9/oFFsUdTDc56KtaQJoEQQJMhOMCWxJShkGb7apx4FfZooLVmQgeTztkgMzGjLmedm0GizHSScwxpaZXLnRxWsdufXLAgaf3Nf0F+PugNwguVXqnSnnLErE4koyGVbTYVXhSmlW1jqNQCLmIJGdXigCWpclikUxVXhFCsvDPTx5/Z3+aLfc2ZgqqWlwmyPQlE7BNZzLglyEAFwRaX0lKJtkZcZDs7tldzbrrcf19mM2HQW+F4QhxMlq8pxe8FBGHZP26sVVfvO94OY7or/EAuQ7GAdVIdrHvRrkOcUxRTazjlJfDeTwfjZfjcgHzO8Iht/2eB84hh7Hhp0z/xLpFrBpteI+6I005ICFYZgmCc4qrUEZK6qSzi5BQsyUrfX5F25oa6hfqF4Yhnlb6xxXEdD/KOACCsd1r517m2IqfBiRwtTkgm/2QcnDsRFDBA6pJfvcK8CToBBBtOMw1EYfyageGRYqxli3ZoRvtS0LMx1VMWrvgleZ6nQDETiHdrZW0g53Cq1MGAvGvDgVi8vJwnISUFOxa1MsDZS6wI2FWbnZxV3jYUmE0tYgEnubhZJGBKCh9DTwyCJXIBK4xWirJblMUcr2l0A9o52NXFaaUoVmtHii4RNn+d2zAdd8YrS5CsL6IihzkEnjPbO7We9seLub/u4WB0GsLTlMZqxG3mulfW6i1HYGVdyrl9b46i3eX/Cj2IdgHdM1Po3X9z3Uaq6kJNQ1Mto1iLYBMw5Ek5oMLyq2KAKoMkEdkevow96KMJzA2SgMkijCvtamlLKqaKJ0e9EsAcINexRDwVNanjPcG5AKV1GTzDEH5LfZiCmipLfB5wOotZDRJo03VTTmGls+wyvlI12oA5pxN3KLNpiT9hzgqqTcV9Cb0KGOZp3xQnYwvKoiKgYa1lug9b9AE7OJWr3VBYMFIwxi8DMQNZb2wt3NLBtLXBx3AmoUFGw6kRLs0DmANbWvcwudGPh+Nq4mwxIKP+kEQcyCiG0/yXMJwhAEqeARB6fEo+JExF0xWIrwhNGenI50MQXxKI2uuwMabEOM0jnc5uIinBVfPMgQ05Qm14R7RUAEEbI4GVHz4faGB46484RlI1GbIAzAhGjWCao1PjNhYpKeN1j2b9zhqzdF2vEg6mCHJ565TwOvW7Qh+0CxAd2eZTNJLUzagEO3x3O8gLpWWhMdhOJogw4BLkDu45o4CkEZm7tofvQMVrd8miFOlZtXfA8iDKk4PcuF0XDk2q8srek3xxxHBAnLawT0koD48L/+s3+1PToPuEonCl5pbGnq3HiFpmEigvnC6Zf2spkCIkyDt2gontOANKaziSrow1ga7u92k1RKlWUqEF0ohX6/19x6SiChqsLubhUQl4WlOOmIMBJ4f6cf9BZDRCECk0toyDrMf5wGWtVNYH8xShIRRLT2bpzSZOeJMkhwXltafCvhxqsraYOOCPohmDvIIihvZzUO0sCG3A/wlX7YAUdMRcwRyGmiTB1GTIS+0VZwf2kt8plCskD1MS7itItEaeN9jYBvQjnVWlO+vzQ2a0aAXG7/KGmzqc3G9WSEzZsMmaoCwbmgXq/aUpOQZRwVGhPFXm+RL62xhWWWdmi8Aghx033sprm5Bx8bZVZZbaMkFC9NZ8HDIc9IwNkUEySeq+ypKIpmNZ8vHX4lJUrBUUbX4Dyuga4MAlpjQWtIFg3ioIGT7vQsJDHiA+rGnVU6ND64AGqzstbVnE4SaYg9jN1E2kJbFK2mFRP2rj09xxyvR12TbwPyr3IhXl6PAFT5YEbOd+4zgJIDcoGSI90iwsbWqNWh8CzH1I7RXjRjqMq8zCY+CFEQEFkTYdNwiNrhw1x3vI9WF5ezrNjczOJgCbpxdWWpufGUMIZmPY92i95ivLgSwZRTAiGVnrVrIqCG+q0KM96rDGh3ZVbWk7RLvc+4sq6pY7oydqc00NH9gKJd6lq5RjJY7sbteiJYStMnIZQ0ngYZ5Dg9NR5QhtFCgn4v5K6bBsekM6siA000WpIQg5emXYrOdQSKKQwkSmsSU4daGzoTQNq7P1rbIqurgnwXVQV5P/I8HtACjrB1GhUIZHIQeCKseUATmTs9FoZOeJ4Dsn3qprVGtLxKG3gsjLYnVSF7i52kG7dBB9BI7Uyl4FMgl2ktQmuRy7PDFGcqxSBtWV6iFhFH0EVt4BGB4kMuul19G1WuMGz7Xi730xArWCFEhKJyGLSt3UApryOoK+YEhQI5CN07UrTWK9QH1Gx3zhTnODLIfEuoJUsuBVyRuXSUUqHSd+5RQREJmT8IGajhYsgiTi0ZM96359qTBFGymlxMt/Z5H81Qrtoya2guSDPe80zAWN3piZvvdpdWoGQcTQSeezvtN+GIFePe0lrSAR8EQ6jBCM1Y6t1S71YGVeeAVJWXcK8T0EB4bL2ALYR8IeLdAIc+fvshW4xZL2SglHgstbIYbJ401OLSvBqswxjILnlWorqFz4KQuqevK5AOAedKPnM6OgsgUVQK9QO9+dBsPPB2NtjeFs9GAThhFIMm4qwqCxB5E3fr/pK3uObfuC1uviMWVxjlVytNBwH7RdN3jMW/NuiYQEEBICawwW3QPnAMCTLU2TeLQHpqo13FvQ25dEArakPVvFlQj8g1yjgkzonqEIz5cRQkSewEzOQFTY5+WUguGIgVKsivsXmgdFCSsFOwWSeuJDav4D5V1LHNaeIcRwdKCMoL9WK2AZcPx3/O2Z/iUzQaIlN2ryI9iKLYDcjNjAueOcCEVHmmZSnCkDERRgl3rnOoDUbbSDxIomQ6kRuPizgZ8Cge9LrhGTWQ1m0z4htV6v4VtWtJdGk7ooZbGhYjwBFpnQCWQEs10XrpeU14EwxG3Fh0bE+VechJ2eEqBCgpjaq0kuCLoIlx52r4nzsxQIiHowm52btsLU85opXNJvVk7BlFtRNrOKSEBhcyiAtlCjIvCL04raPID2MWp74Imgx+o7mDVipKidoOjTA7PkBNacYDOeYUL6QViZMbp4jgWZMV6D6ltZQaX32GNb1TAorRoCg6vnLpjQku++qiqLjgSKWT5SAeAkDGlOuMxjF10pz0aVcC+GRUtjdLq6y3GrPOyzPVLxCQqEpTlxGicbypanNcEiA8ZVnGYShmxvUYanm1rS9II+GLde1lmmhiV/gpzcqYXcl147MpZaArYewavzAu3OtwL+Dkg8aBSWOn1t8uzV5F4wJPX2emHuc300QAjNJt7mK8l3ziuAh0hLcUs6WQnKs1qUwbdSA/tzVozoL2QaGhGh0xP+HtdlBOa6PoJXUzl+U6K/p9gIlxWDeX7ZcAyJvRSg931cO75sEnbHdTlFkgy6C2NIaUcwOiQ1OSrO0OvLVbPrbVdb50g/cWfNcNjZw6kIGvBLUINmJ+IjRDOckV00sNYQjH+2eQJjYgD2HASQdongeQUCiy1OnZBlx5kAx4HmcsoqpICLmVSk8mWV6U0ywfTTJs42kmtW5vuPqg74X98GmcDwrVpWclCOL1kae3ALKSNDXB6e82aAYASb4gRUmtccoUmjzHpqjfUEK0p2YQiB3xIeaTOxlrret7RTii7PvOItY02gUX1JbmTla0lFa9U5mxMjTm78KBiIHqEYPziZGTvXme6r0e7rte2typhrLQr/Ocx7gQ4vrPFcXnR2EgJTLzRQJ0TiCyRpJmqO12tKsf37OPPvP2NnkxFaoStUUVkwUB4qOklNaznZ63ctNfvekvrfPFVRBEHsZgPqRgEPsjA/Sfcvs4txwE6ilVIWVBwzrboAMguWp3ZwiIqFQKvxDlGRkJ1ICS60DRu2RQBYL+nj4ykC5IZiB4HAUoVoIacakmFoYBNsF5VUqpm+bUKwxEnwoxLXXkemNonjX11VwiINwhp7GSl9mwOceRQapJSnKocqmrs7wIRAumvz04Z2hb56AwnpfQRNtZtB8vAFnFmHAFn0w4/bZnPGMk9apRty91/C7FYsGN85OmHsu6uAy/kVAEiWCLEUPygkZULw6tPDno691ITWo0gsY/sk/mqw1Qbbc++nnnJR5P0qUVubmZjszWI/vkgbe3xfMJL3NhNfk8FgEyQCqpal8nPbu05q/c8Jdu8OVV3l/kNNvg5NlBznOcIW+PjwnU+YJIiIiary9e7N8IRAkM9gUSi/SWrkFRzDvkXgcq9C4JzwxQHGCGcRSBL+J/HIVJFNLcc0cW6X0zKENHBkwCFO9U0+zppjPijJPvpKBmxXZ3jtkFSYsTG+jSmcqvRoYvqk3RqWwQGqps1eQ3ZxaK0CtBs4DJQjuiBJpIMznw25y0tMIqQF+AwETwQchAFmPuoxIJQkx9cRf+eaCqXQGmSBl6VsnrdDc+HeSXUgAiLEQAXtGevr5AQUVNwX3+eRkvl67aShDEsd56Yh7f83Y2eDYWVR5YDdtJLYieT8Ppas8kvXp53Vu5wZbX+NIaHyzxOAFtb591CpDDPHZyLznkXAlmPwyawtAEzg4QI0nOFp6LGHl+8VkgztgT6jUEZaizWmeas2QFmu41d8iZDwnCjtYnnFY1I9C2ntBAfLNbmVLT6iwhdTu1Z+eY440wxkLzz2Y7zAXpSkEc0QPjGEuDjXT3zJmVZ2j648jnHM3rbJoVzX7TBDsYcaqtOfobuXF+CMmNHVb0gRf/fZAwROFsxQyEBjnlOt9ramedqVbxcwYXblm/M2X9TpZcL3M+1ZuP9L2PvM2HopiERgW1bVoQcUlVFuRkJOnWa3fY+jt8dV0srlAXc5ScLb+xhsaeAu3x8SFLmY0y/M5gicZXoQZF/qD2QbP7lRYCeTuniW/Afr/JuRsu0MYgoPUASdW2YVcPqvYKS569S9gK13sGozBninMcFXWNyhIsQHs4Y7ggdQkuNQhZ6Hul9fYkefubVe8ZzwCj7ZjiPlyEwcTquq37Qq8JIZQidyqoIncDfyliwvPGmsYsUhdwc91FQbsWFBAbaKczUe/46NZJEDFFX3BqULwAyzEjCIPAavf5ZwQ8yhSZfHJPfvRh/eDjoJzAnISgh2B/nIM/ltk0zzIZddg7H4j3PhBrt0VvwJIOC0JK+fYxZ4aGA1O9yB2eDMR7lXlpfC6eio8StImA8QDiQwthXmyDND4MmudgJb2sJDkmp4r72yLGJwZqSY4rsrPRJq8G8gI5AkEaT6Z5XkLltCeuFJBGT4Vb0HAgf4Y8MM0x84DQG+pNmtEa7AV5yQFQzYLZLU09UlZbby1mCfkBnF3ArpfZRFYFrB0PgIjD5jFW6O910sXJpNp8UibJQqeT9jopXe9Mb2XIW02u64B5IMddmsj0Zn3h2Aj9YMPVdMORTVlzr7TeSJpM0woEy7FIT20K8fnk2kKW1milKpj9pNvnAmz/bQFMV5YXSRLDjLVBx0FLMWncAs1DscOdOhszS3NTkDeUyy6HDMi4rCxYVKfHeou0/jJ4DPXyn3tKo5JTSU0TC07qKQafVkyqfJyLUPSXu/tTiX0tzXBjJKWqXTsRqi9G285CZ+XOkv9co/zFAbmBalReVKgARC+tKDPHC0AmlWWFzEuT+AKKvJMRWu9eKa00raQfx1EgULU4g2KAhze/SpuirFAxSxIaHHmG34UXIPIjVe9BEXteP2CLEYcJmGOOIwLyPxxNer3uLPl4JeRlVdvz97z9FHhTwP3YLdCOQze/ZaYBHdUsemb3nU6TtdnXO6Qc/Fpw8dRFM74KXxZxaj3tCBqLOZJ1dVjbqTNa5EYBwoFD/Eo3e3q7spuF2amIaMLCIhznm+0gcIiz0tDWOMfBvXuVzTR5YlukEZMuNqcDvRwf3s569pgboThTEnzeoBblJh1eyIDXgq6GrIAaloWZDNXWY3P/4/rRp0ExiZhP64TjyZT1NEawMkaHqbf+HnvnC2L1Fuv2WZy4FsSLSGnyvM/wlad6F0XVJ1Z9II1qJnh3ubu4vjC4MegsdsAjwziIu9HljnGVUuNj+cHe6DlegadCfzFFHlIEAhcIEUdhmiaoTVUVKhqavE+8ovC5stkUzzbkUEAyUeMtKzXNSzwxdmMiXfXttbcdGXiSsqSHc9cOghCI13yE4hzHghNmMrUz22d3cW2KAMomKNFeZQrjrTivpDOus7VWZTYxRnHYOhEGYcQ4z+R3+73l6bTc3S7TZBUa7eb6WnuDy3LoDm09fGam69VY9A6slOYEgngeauuoe4LRgTcjTSbEKUnL0H/HOEPuJ7BqTt/gByHYwyF+cTuePMU73NMaE42fgBYYIF+VB7vbTgxIrVbSaKllBSGOuwP6/BkV43MBkjTPSxgtWsnjCKKKgk6OJ7WulazLwisyzxpqP6SsJmc0jvOTm6XaZ3UY+0mHWhBF4AWBfxmecbO8BHMiR3cnNWsQDFnqyd4U9y+sDZ6RsNqH7EiY5lLi68MkAFMUAb8s/7/ISkS1KCoY8CS6ICJ+pWGsraSitr3oqfvYCwIyi+idNq5xEbV1NzyDTGiba8hKFCTyYAbZIq80z069DG1AFC2eQ7PEnEatJDVTRCHE8QzEoDB2LKmq35BPRDMRfj/wwxlrGZpjlkH1DaVH4/HS4iLkdKYkp6wkStDFMUVUt6SxRHFUjZS4kbDZL0so+kU2UbJg0FdB2GwNU8yzcm+vDPjSdJq//9477Q0OpOlqWv1zrOyyWzoP34kNHwtVgnrnRNH68WAMsKu9gJVUJUU1lAZB41IonUpbKDNYVUb0AgSRXCQK3yNuTWtne0NpM2MR0owhgoGOwCwFw0POisxp4ohgilDXCno67S2Qi5z25FsB5D4tQWZsFIWvGT5CLa9gh1p5VVWXmVfmSDuaMUGGw2U6SYRviCPWdYAaUs+PE1+A0Qc0mP/SWIs/yXKQ4BMv+gzgE5Uyk51pbeziOphi202vVT3ZmUz3snSQpP0UNJG64pAM7v/FA/EEsUClDrQjBC9/q+T4RJDUC2xCGndzCT31kBJkGfgiogGmB4rX8Ly2OLncRFUW9hU2pKFoDZqMPShkKIiN40x3O62hj0dKqagD+hQtFdDeeD12cl3vujHp1GPG/ZSDI5KuvrxyPccVA8RXa11UqFTXUKGom53t0IhToqyUseaCmCJoIujRVFrlCNAgYl1+NQb8VmVe5Rk0EDgix/8oyarv9vvLRVEOaZJzdzrNvvTFL7RXO0B/aFtvl6DFFuwN6iN0vdL4XsjEnrTgyo1yw+ZUH/VWLER+xw1gwyE0zx6t3YyzLolIv5E8Na2wYI1TWqvXW3IOFHGF71YaPVvtpGSplQRfxJvCOI3iFLq2Pfd2AAmutamkjOMYpqYN3QfsWG01tSBKaSfDOhvxuoZRavg0zByZNNc2Qx42g4gPlv1Ol8YguikCZ5lVJ8Q+U4xOPvYUSQRDPt6Z4ndpfeEpUwR5ziYlyCKenHSTKA1FRA73IUGX8t2UlQb8QIP3BDSkpA2f41VoGhLiGNX5yyz1JGAWtRGFOhsKo6tYESC3QUDLFVFOvik7cRq3tAfOMxS+Lk3iE39ao6Jh0fBQmLapsmngL0dU8pv4vCFCc8yxj8ZGlGUF0YahmWaZ4ILaJmaGHRVVBX1+QUxxLM1uVcNkgjYNQt4RV2YYhzG6yCZGK9BEzkWYpEV1tz/oo1a6u5NtbxlQgh/6ypfbqx1c3qOiSQ2oYAuoeeJju8JPOANFHEnbrEOvYE3pAlIuqfCd++5Wx+CWTFkwRdxI/JJ8wnkTTaNr3BsIUHILIV+MzyUhoaBlVbjeZwVK1Bksc9jX9uRbBO1W4US5fTpblkYYgqRbcoVYj4d2tMOsCaKINUstI+EgEL4Pjg3JqeOULywzao5tb58p5EWJ3yh8XYvpG0FMcW8qC7Vyc5EHLVOkKbMeNari7HRvik1Lk/bThfVBGAcoE81lFwbERLnezIjohatdzfFqQMsUJcyD7dJcvWc65xIBjTrN8jRJaJrL6aJ0eqYI1T1Wtpm8AjRtH0thK/xzzHF0wKZXlbK2rZXhcDrNgzCIaEj7ZVbSniIvaKzcBUUFFS8UbrwMTBGMAwRJWZq0QTMmZkIRvRJghzDz2KE2JGf5fD/EjnC+BXd3d4uioBPN1Q4wQ6B3ixG7kXBUNEEBQ9+fqnqrMqCJSIQu90Ecl2N+uyPWEn4z5UsxjOwzLkHMMmTLMS270g/8fkQ7iyGjrg3qiXYbIw11TiA/gg74bmono56btxHIEZ/xdpEarW2R28nIbj8mP4j3Pxb5CLXAuNvzuUBRJ199xlamrkRUr90OP/jh6L0PxIIj2TPJTSDbyGdEuz0+ISiRXvw8W+fjfOfRzt7jvTIrqe8wpLWqtVRgbe01lwKKbLs7x6sAYYbAO0M1Q9rZCVmjlC4TeD3sV64tdGIHyjlgyxHrzadJzXEiUIuC0aj/NPUWyHgcR1ppRVanueTSQfG4oDZFmE9UwnJQZ8eiqJWe/JwR4yGf1UQfZ9OYEqgDusiRXiIIGRc1z6NYMiaGe/mHHz4ORPzjP/YjrkvruQ9A6iKn8b002sZNi7M+Lf8fuDGFwg0nbK5p7nv91+NK6zqgQa+1eyzYa8TZOSkopaRWlVHIMB2EcZR22eVOW70kUN5VlZYyqjXkwEdhkSVz3ajIQKKP1niMWyaQuV4QUf9ynII4kjjPvJdyTU5DyjAKo+Dka3kbY6e7WVVUSzcXxdM2RevJSutKk48oqgL5PgpMQDNCfad3LhjIKeq91KYZcjqrmmZW0KSV6+GdFXdC4K4SWknpNI746dZhPGWbIvQwaOJWaVDI11PuhpJQ+Fyq5jguoArzogQbovlVrmOHDH0zPNcYIQTCL12sEENUHC/I/IeMfMcsRKwjGNgh6JGxdalpoeRdacfSjeWaVQhyHcypMgt1ZQ3zQqVKHIAtQGVhh/zGuf4RWE0D7mDILwM5Iawk8QylfKNiz/R53Q9ZihRwNBHAL/QLft8oDbgA2hE2DuwQT6CF+8hTY3v2bNF8KTWLUy8haE94hAheK+DLDTJuuGP3tvhkKCZ7/u4mn+wFng1DGghfG1hSYzg3UWrSXr20ytbviLWbvDdgYcRotsoV6IqCAFGxO3XJAxekR7VHBFQrwjhIejH2qZgEgirOyrRyfxlAnrZ7c7wJyDJwRLE/6nQWADqGKEFxllIWpXOho2g4Tnv6eIAYQm+fXPCp0o4/Pu2AbUKHz2niHCdAI8PNfKsmBHKE+nQIWecCZyHqNHGrOXdpILV9QUwRrwpoFRPXixoRZRxErB/6qSC3gpmx8tJT49UgM8ipbk38CbBMmYYp+mD8yOkcrBu1VNBCSewQv1JqGqiGTMYtdU1qxFpNC8621PBkwI1IyeYhp3nO6+H6np72PoNPnF8v92wB32tlZSZDs7NR72x4O5ve7maQDRNThTTYgFutwfu1TwTRdvq2v+Kv3eKrt3gXBJH83ZCzm0tkQ8cEorqfyScHvjaIgribYP/gk/DcIisne5N8nKNIVHlVjAp3+aWAJorh5W/rMIrjgbp98H+WJNnpPT9JYvyiOq61VRq1ORDGZhX+44EkH39OKvkQIpBo8m6miKyergDN8ZYCYgMBBkukNvIDRY1EHdQipAZFUAgwC01LhbVnLxh4L8WNpmFeFPA+pEfAaGJHR9DAjr6gHYqBo1IzC6gV1K/B9A15oiYihb8IB4MK4wDkYTKdQmE9reA2Sg118jSNu2mSJnESx1EUQrU1F8w46PNAimkFP3K47boMr6d9dTyJYMjXy8jsbddgh1uPve3HbLoXIn8DavyvFQii1hCAIDJJp15YohbEm++KxWUeJTSdmfqir14S4cPbvdPA96HpRMBpQb9n9T2Y87qYFNyNca1ymkGPNKSC46Z+03aBaHIZb722onymQCLNYDohSqCvUKedDilUCBYq46ifw5Q246rb694E+jS/qfYfW/7JcHp1CCsWUHs8ucc5k0I0x1sGiA1qOdihibIvjYJA2YOmCgMBaceV1AqlVSPkFyxt9ELnFf/imOLLUDVN/oVxoaF7s13XZ4zWgG4NDmUY6RjGWZw6j/9GgxF20jhNIscLozgOkc3I7OZ25DxN9qab24BZBr6w+VLscy4u2KhfANzHuXxEZW06MbtbdvuJt/3I33roj3cELEGSijBCyVRKgeNo7Mcd21/0198Rtz8nFldZSP2qVx1a0wiK0+sAo002ysopzaTeRw2CmHQTVJgh/VVWVnnFqUQwXRlJg3YvtCg0JfZStd0cZwboI1DGOAo6nRR1eNTSYUidFT2STDVmmHp7ngduJjF57TPwCghvTgSR9OJ1rkbPcW6A8MC4gCmCJQTidUOBQdHSlAbUKhJy/Fx41cT3BCdcpu4ETcyNDTmtLDLLHZxQBa7/uSWFTqFw6BUajBUyIfjT1sRXodFNF5zFJwMJYlN3cbGFiFw/TUhOe6djvfPEbj7ytqkFkU92W4IYxdYYGkNQ+zrumO6gHqz4N26L2+8FS2vUgniNUkNrRfVZInMnB5IDRSCIgiASVDTaYNSjyJOiMTYb51zw3mIv7af5tCizyg1taC+7GCDD8UrhxpDMcW2A2ncYhnEUacJRe2xQhKHRtXnxekNrX9nCvMggD8LU3kjVO6WZKMs9P7kCo5HfajQa6WKVzRsARYRaCiwMSAU5X2uDXwkwh4i6JIPmLvDFi9SeeDvNbHvZn/BFApUzJFMqWOImkLWhMwmfJnYEPmPWumExNqxrapLtpGmv1wOdcle9AdBPyOyZktqXQZ3OVLGmrhnX4HR9mCIKqJ6O1ZMH9sl9f2eDDXd4Pgo8G8VxAIKoTVmWmc9l2q8Xlj3wwtX14MadYPkGj+JrkwgHAblth9KeAj7zRcDjTixCIQt58Gk+9/rLvcFqf/HmInjkZGdcTIsoDeNOyFDi26vOHShyDVO83IrxHOcBlEshaBUWMD/qGT4CXDMgDXY8aHQgtYWpp5ocfbdBhwHnUM3BfTH3l2KaVngdFcP1AXIzB/t3K9/OCCA/UinUlsMwOGKHDi4KhEiSOAiE0lpW6sLr2hc1o+VQaFcmnbvpmS9u1KwIzuRWJKtr5ofQKMjmBCQjCOKYBhMcJetm/DtJD1KDogWpwpHz9nLljWttjJ6M5ON7+uFdEESejXiVidrQGg9BaI2pimJS+9OkKwfLurdUL66ypRu8v+CLcH8A4vW0BjSZlHHUU087gtYlz3SUTYeZVuBkLpCC6zAOQCKLcTHaGqFm2l3sonaoJV53cXKlyNlTjY+dfTUzx3FBhdPBNRwdQQW3t7T7BxFyWq85fq3jMeZW24JSwFU98j4xF6mZBnKHzPYs5ZJyLqiiKKI5GseJF4QcSiwMQ3LzVErY6fbEheCSeYBLqAv94JMBmQReKMjtHLnCYV6gtKxr4/vgVCqk2SratcMdDuRpM9edhLYNmzkgekR3HVN0fNHjzejMKwVH2Qn4BBBE9eQBEcTtxyKbiCoPrKbJSeRM28iyzE09SfrVYEV3l/zFNbG4ypOORma5Qkjm51i4alYDCrSZGUDjX17b6fYGkO9IUnta6moqjRtM056i8Rq0eHg66IRpONmdDJ8Mdx/v5Rn56GovOU/gLa61CbT45D4j55hlPC11Rxcop899SGZ77AxhxPxU0EJZbdBL0JZap6STbmwo7leswL99oPGsbj3u9viyAbsKw0T9zm6ljWNFCxdDVwdu/VU8JM8LmkfrjF17xXniMnmAYOSq4OK+9ZSAOQwi/IIqejUzRA0Ra+vVSnCh9etGD0CxwFzRRNpZVi0uH6hB0YGU6YV6yoAw0MQfp4Cxjx23fyTQvbTVnkV9LRub7Sf28T1vvwWRW0NURpB/bJpGVnsqTvXCil1YqXuLDAQx7eKLG6/4JxFF37c1Ntx7xYg1chj1VGQ3zetvw44NZJLP/WSQcMFlWamKisbTp0GKOoudMA6KaQEZS/tJmATVpDTkhPTcpYsYcO3ROJtZLnpznA6gffiF6moO3wjHFFl1TA870npjVZeGWhaTt8V12BxnCRBF/MIWnUx6cBdMMjR2RIv9calUWUptnMluLzkvXKZhc4XNR8Fzk0TawJkF6Rby+cEbSmWRPW5IFg9qWCGtaMb7q4DrtdZheL6tGk0qYnMtgidJUHyV63mmuc+MuNUFDlL0/SzPQePIG5GpsywD5UOat2ffgLrIs3w00tmk3t309rZYPmFlLqwOqFQlNefKmErrMgh1f7leulEvrJj+kpf2hAjxmQENGSFeTGt7u2EGx/pwcOrdvb3hcAS+5YrzVYJbR4pINjK9DTo+kFxhFMSdCMysyiutSISaU5x7OKVKaZXpLXe7i53+ci/uxpS55y9dbuJCHc7MWiNznAdA+yBL2hyV+aF4Q79BaR9F4nENKKi2dWVo/f2QeQuBnwZXrE44xyzA2WUyL+3xiYCbAwGyCK2GSr5t1i46sdE/Ii5T3FNBy/pJlECqC57jR54JkD0wqNSsSL7iqAcCXBEhSSKQS8iqV+UTgpGJxL1AvNqwk6NJqWfbAUBWGhRlpRCf/WuODjzEtZLSIEVQJmjT9sR5A0TD9x8+eLi7u2es3dra2tjYQAFAkULKUeKBVSD1EB+fUdshihrjlLA4ZYwvq2o8LKdjz1iQPhZ1vM6ALaywtGujVCc921/2Vm+z9XfZ8k22uMoWlljc4TwMaR27IMvy6WQKY0NTW8KQc05D1n16l+9+65oaLN0bwaiahk/asE+SS+Xe397e2dvbBdOl2sPTC7zmXtqn2xHSPm3/AveB7TMviWIias5Zw2lnQKMspL0E6akqVRUVyfw+IJuunsVbz6m+n/QSvNe1Y57jV+PpTqQdk5jj+oIqeU378dFAmtyNEjvKjGlIEIzUTmnHigprzP1O8LpO6jnmeBUgS9BIJHmnBmQYeht8EcpNSpXlpeOLrk+wveQswf/6z/7VdvfCgdRCHRCmFVo8cSvltidmGOALSpZ1rT0mg4B85yhptAqtNd1O51CDhGwD6YEqc+67T/WNDR10rZm0Q95etJJVaTRFwhpltS7zwiqNVz21k3jlG9OWrgVJ1BokGMBRGKdCBBeUKZT5/mf37kdRVFbl5tbm0uLiwmAxz/NPPv10Y3MLaj2Mwqqstnd2tne2J5Mp2Na9e589uHfPyjLtdMqqQookgwXYiodb2/e3dyzjydq6STo7uYwXlnjcmVQKpiTpdEbjyf1798ajUZKmePL3v//9u5/dQ8Us7aR48r3790H7ur0ueOTu3t54PH70+PFkMoni5NO7dxESReQwM5tmd+/de/zkiWA8TdONjU1EbzrNdnZ2ozBKklQqef/hg8ePn4A+DgYDpc3Gkw33tCckLd0uMnBzYwuvzvNpigqHGwXbJsgFAhkMsWzQBp0UjlozWUojjUCFN3zGPnkgmubG2tRlVgVRMN2dyrLCZWdRgTocVFiMRaRe77RsjqsOiC7V3W0NjQwL2oa+FnS5oao+OQJrww4HnjyWduyWVgiZ1wn80E1qaU/PMceRQZ4m3OpuR/SX8npABFEDF5zm/oN7VJUsqrK25NTizOXzkpkiDGPhnG938aUzX/agjxjnYIowQLUHW4hD2D+2uTlB7HvdHs2Pbq99BuuRN3bqBnUL27+e8aNC4Lgg/jvSpqUGaLoUbbIqKtjhMi+LIs+KSVZQ86GscKHg3LFHi5oFqDdnHt1uNS1QjHsVSJJx5w9/PWLlXozL6L340CCKye32xcDRFJCqLM92d3bX1tZu3boNAlHmOfgTdP/jx4+TONkbDn/zN3+rkySriwPfq7nVkJq90ahmfJwVeVn1Oul3Pv60UKq3sHT30ePeYMFjwaf3PusPBpC2hw8fIb1QiD75+GNwOyTqxsYGuGlRFChad+7c7vV6Skq8Eb+grYjGxx9/vLe7Cya6tb393e989+bNmxn1cg+XlpYodS2VeTwkTpLpdLqzs4MngPp88uknt27dYlSpoDEJu7u7SFl842//9m/HNMBE4ErkQ6fTkarqpMm9ew/wrF6vCzvXpMdVRTO1BTqrAE/WIgpcl35zxguTCHWZyd6UZFnqdJCU0xIJGMTnNSoDso9cghpFrNqgOa4ramg8avM74nLV0ITQdJDWIzBFb2qsst5SyJZiTn6Qoa3ak3PMcTxAI8HYnlXdFXJItISoJwtCsIwQhr4oS9J7++b7TKT1UhWo7wuYFp98WclzaTE9eyDJhQh9/K15MxgrCPzd3b2yrEDUcNhcRsTrACic6hLtBt4AkLlU1CIoQf6wwbqWhaoKLUsjK41NVThPS0lXRZZNh+MJOI2WErczVoeBn4R+HPjgn0opGtgnwRpL8EkQPvziDXhPDcZpdQ2t6CijUXiye5d7KYXQZTRx2230g9iCAUP8mm85MZAW7uuPkbOj0Xg0HiNlkEzUASwEol2VqCmVVZ7Zqoo4+9Ltm2CETfOsxvfIKqO+TuoxHxeFx9jqjZu3bt++cePGo0ePQZHJcRplARVRJAiehJJz8+atd995Jwqjvb1hGIbdTgckz3PTeHANCMZwbw87yPDBwgIo4+rKKkrhrVs3FwZ9xBOPxaVgQXg4zUGTEoFLiwvr62s31taQF/Q68Ehy24Yck9NphgtQdBEr0M0wjPIsdyWcS3yt0WVZUkfYFbc/jdoKIhEmASod2Shv1GJ7mvwueVEcLq4uoAqTj3JQxvbM+aB5NSx7czjHNQbqJJA/FKKj6xuIB8T1jWUOz02ctoGRcsNQrnoxnePS4NNIpXb/bIGnchAqzuIoTJIEAdMsLyoJ80+dkMezw4fgMnUovg3pFjAabVbRsLqrAR6ElOM1szU5yoHmAA8DVyNS4lhgs4HaU4Me6KRSnqXmwH1SSK2AYD9FNs0m4zzPQINACCUoT1WCFeIPrizLIsc55HaW4VRtjfAtKsvIsHbzafK4oGnz1NGHNDTWB18CfRGcQwsiCoZiJWkZIFo3kngp4kNrHEOhglAi0iCj7iyiBOJK4tQY14DmeTTfe2LgUW71ofbwKLi5vv75z3+e2ue2d/D1H374YZlNA88wpDP4se+lCS2ZqKoSLHA4mTIReExAezMRehzVKcqZIAxpCwKkPwxB81HIGHw7XoGsYUg0VL7ckESEk7UAafPZaDR6+PBhlucC6emmK+HKmFZmDGOUvzCII3KfCasxmUzu378/HI5ofN9+b5frlE7CKGw++e6n1FVN1SEhIBAIwcUow3gaMgz8cGNj4+GDB7gZz6QbiFpfecCOcsGTbgyyqEqFjVK/PemFccAEm44yyF2ZlWkvjTpRe+4c0LyatPMc1x3UzueqBFTjOgIgGLCfKODt8auBKnNMXV5eqevnZvXPMccxcd7CQ3xx35MObBYqNiAdYBUSRIBsPzWCYCOeAvLY3nQkvLmcnCtQ/JqhwdXJfXRcNDjNgBbIFCKE+K91IHyjQQVzR7xA+7BRo2DTNGh05XnGsb/C8TYigUWWgRd65JzEEGl0syrwh+hhjtM58hY1ASFYCCIYCBAfUBXhtiCM2g28JEnjtNvtD5K06/NQRGnao30aZRhEIFLkPZsGgiGRIRp4HTVlgiZSTDSRSNpvhzkSwQWngsrlNH3ktLIBSQQFpfFDbcAbgPd2O+m7t28lgdje2hjv7U1GY+HVSGsyA64MgASDF4IAF2UFSuIHET6QhmWAr3He6VIH7mSMW3dB5paXlsDbcOdkMh4Oh0VRgDSAzuFde7u729QFbAaDPjgjiPloPJ5OJ6DMeFoDRIj6mVw64MamLx4RwX4lJZ62fwgJdn+oIZaEuTE/48kE8oFQ9xQXTrOqaQe/QFmASTX+Hek1CMapawB8DWQz7ZE3HPBC8mboRMBHVpKERrDQ+E16CQ1epBZtVHPOEy7N57j2CKGIXdl0tvANMgW1hIuO0t4M6UHBhp3CIzV1TswxxwnRGMPGCpwfYE4EZ0Qb3JQXGplmwEDAPKhzDtQCG3FHoo8gjkRk3ijVlzlO0YHcc+Q0vsTvhVem7u+aDKu6pvH44Oh7wxyVzU4KhgNiAw1E/I/86Lgdol/U22xAbvzaIr/AzaDRQPxBb2BWmV9DXYEMgjQQKxQggREoDn6BMIrDkJabww79Yj+McAmIIKfGRDyFNjwI+hGHNDfCBeKaAFtzMSijIEcwDa1xnAT/IR6utc1xXvw2XeT02DAiqnQ6OKYoqREOktuGHQLEwKMOYpNnWScKewGPmAeRxvfWvjcdT5VRSNvBYAFRQrKu3bjhRVGpNKgYxCZO0l63Sy1+oVhcwDUMpHB3by+O43ffew+hKBt7e0PQ806n0+/3lxYXpVLbW1tg5wsLg/X1m0im4WgEro7nIMLZNEOckTvrN9dxb5LESZI0abS2tqbIHVI9WBhorUejEZIyiuLFpUV8CN6IVyA/8aj19RsQADwWpTFNU4R3u92qqpZXlsELlZSIGAJHY7w3w42Li4u4AJFv0uSqA6qQphYITqWhgkQRV4YQ4B8PeZiGVtliUmCTuUQBaAj92QKvhhLEX+TlVVEsc5wGJGE0IgUq2ToV54JeIVgoziibSUz1xtcD90NRZrpGpbfjXHNfGUM1x4yBDK1b3Q0Wug06N0BIYXmhhpsWFscsiBmgRMDOg5o0DY1gKA1/fV1pwbmqmLa7lwFEsNR2q6QBYbc64kpodCSrUjKfbkm9l3Zipe1nn22rzFtbWxkMBs+Suv3bHoMLK2XLIouS1M1spzYoXEztSY4xerRLcJcfjlfnI9GyspJQkt1O6tK1Be21cvAMOKYOaKOIJtLUGY2/CMfjcW1IXahJ04R2GqBUTKYZCBB4Qht0EEhHvBTlRiubTRkYahgRkdUSSVFHsUEEcChBr2kJai9OWAA+4SMp8Q8Jha/AIU3Cqf0gdOlGX0p8BM/GKTwff/EM1xBAtzZFAle0TQP0Q/+d1yN6myPONbLD1Do4OPUb9zg0T2jQvKXZp2fSaJD2SvpD5+n42SUIcZU3hCDnqamtic9+FzmYehOfawB8DURsvDnBbnepG8Ztgyu+thiX451pb6mXDhJZysnudGF1cOazp5CRZaXwTuqFacPmuOZA8UI5AgUsyxIVS2Q9KddnZbAFCiquqaTsdztt0Gthau9BRh6O1xPe9ETPMccJUEnInY5Com1t0MXCGZx9E0Mu28jTMyhjVVWoNYXkVxiF5YXiQrhkpghUxm5XNLPsRsLip2O+ZhuotGbZTqm2wpAbXT9+PJ7sydXl5ZXVlXb6KpRT04AHRuMoIE3doYm608WFvjiHpiPQsrKUyGHk9yH5/CbArDoY3ModQzpMWo4HRGlKTJGcBz19VsOHaqSaknU2tuNdDzodBYeIYEA+KrX2mG99aj40YNMLq7zTRWJSmroHuN+noJ5oKntxRBL+7OwLFz97f/uXgMD2sChKvBnRROxQ8cKOG9hJDaJRRJOvX5Eahz72BRyMybM37uMoT7iqQG21nErkaZgiHZ8xxdHWBCIBmsgFU6Uebo4X1xcEuTI+s0RAPtIwC6mg+wLRdvrP8VYhy0vIAPgiNaagUEMI9qUAtWTIBmQxTY40TFbX3v0puem+nYroDVOl55jjEEB4qF+xoPmU3U7Shs4SplmutEFJAZFtTDaVmP0yc/lMUZp6KE2m617AFqNX2uSZQm1tpTIpd4PQeLW/vZM9fDBdXV25c/sOdBJYYntdu/f00N/ZGS6cD1OEINKEGaWShPywtKFHhjPRbUObi/YZZAKYYpYVwo2uRbaCAtaq8pS0svSmI6+qyEEFqvyMajaghbXn14yTL0dQ1U6XpX2fxlni1tcll9ak9Lng4AQnjnSWF+AW4PSgsTgEQUW8qgpM0fXkXw2pnDlQroL5S43Eg7lGOjbhZaGKcUGMnDNVSFwzWOvzM+pQgAijxgOpQBUCohVHpPXac5cKhaoIjbWdC9IFwVKd1IIU0hR78qlJFVKUZJyCeEBZBiKIwiOpyjlTnOOU0NSUU8GwxnEIg9KGzhKoExrEhkb5khF2RrApMkQZLz/GUJ2xK7+5rqlhpyErMw7oHZoI2xMhjztJf9BNO90wTJhb7g+WqYVPLIdouUNzK7GiZu9MgacjU2GMYSDboOMAtzt5cDgLmuikjibHGFmpfKrHe3Zvq958VG8+ZKPdkKbBRohu4zzceL4OYh2ndrDMb74XrL8jBsssin3xZmc9SG/84l3N4clAH40oRSKJI2xunSRulC9L6xbqnONEcL3qxaScjgrwxTbQ86IEZSWUpSomBa7pLHaYOBtF5HoVTVWRKwKUhSgKZkHFNahMfXUcPFwHwMJBBlCUY6dqUJ8sqS7tPGi3Oo5UMSq0bsAW/s6zZ45zAcyTkgpCB40EXtCGzhiIrFDVOkzTJEli5rzvAU2puPxIozwn3O8KBjU6kc4NQXtmdgFi4RzUhLamdgtByogWgoOueT3JEs5hyjl9IuKEyBBFu+w0pDhA92ZTNh1G+dgf7tR7W9gPatM00tHISK2RdiZKTNqz/SV/9Za4cYcPlnwQxCCkKdsNfXsTcA0+HG88zWcjUiC2VJdyQwVcG6I/3NTDTRBZyu/2ujlOAN8zzjtTe0gBddJLFm8MFm8u9ld7YSIODBs4ORxNJO+V2Ie+c6OBqQo6IwgZ+Y6d4yKB9IYEoO4ehVQJRLWvqmgtA+hg0ELijuSWjLyENTOm29sOA2UddbpcAfM0x6zBQN4sLQFAGqkNm0UQsYGaoqkTnIbtBMJVnyjKl88UEQvu+x0QA6+WtiZvOVeiLDoeQwP7nC1CPQE8Tb/JlResF7F0GhvdhpwhiN1ctmGswQiyid3brnc2/dF2MNoSk93EyBj1e/A5Nx8cSWZEpONu3V/2b9zmN9/lS6ssTlxf80mGlHFO/BgU/MSiQ62xwjnB1vvummpvvG0mu2C0b2D/c7wGpHdCAQ6HnG+DHCALjCPjqOCcSfJCo8He07g0wal/Z/ZGDATEFOeidAlAqkMWIBKdJIYJpFkFbpl+AOoKv2/sl0C2NcMGGi/+c8xxdED7NZUQcr17RTQAYomoHozt5TPFptw1v4jZjLbMvgQkIeqX+8qldnPeaRqROzwcuMWNpfOlm6QMDdWeOCNQbGxNzZ2kGy8CTtkClmZSTydmb8vsbNbbT+qth6CJiVFxHIsooeZDBZXsaxGpMDHdRX/9HXH7fbG0yqOEIvy8UB4PzrU1IuFGV5wQeHuaxOD6UkpD3sKphVLJWtN8DDqaW4cTADmKOnQQUFOam15/XqmI55ZVBSkD44/doNiTi9OrASFotzbgeECMLqhYznEYnFD4YdjMrKrjMEjTpNdNQR8jcqf/BssTkVr1SlR1553UcxwZkBU3wEo3EyWvlAJAZJ/FdwaYYk1jvZ23KlftdgXyisAHRcQf0MQo9m1tlKqaE68Cvi6hei2j7v+zVjjOhoEpXohBcjaTlgrMJmZ3y24/rrcfe1uP2HA7sDqKkyBOQKKV1pXn6zA2Sdf0l9iN28E7nw9WbvAYBPFsYkni7OAI3anSNI7Je1FJ3VF2vKvAbMDniymydd6ScHKQPDJGtZj95tqzBR6KZ0upoigEzkn28Raoqamy1dlX8ea4OAjOu52kkyaotL8ws/A1+QqhoiESnl9BE7Rhc8zxZsCIwJ7ArDznc+0K4pKZIg0WMXYkzURZVNp6gmp2Vyc5wWpD/OGMhUFAXZdHWEgK9Qo3WvHszQ0eiKQ773oL3kJNiNOx2n5iNx8RQdzZ4OM9EMQwTkQUWU3L0EClllFapb087tMYxJvvBstrLE7PqbQ0SXrK6j6SLkA+lt7Gg/LeR4XVnpL15v1y+1FVFq/smZrj9XDDZ1GnOi2PfxXw1LIkT+bkoLQNOxfUboX6c/mGOWYbUFrNuhBQMK7HoQk+X5CmncvbVQZqsEopY+xVdOmKCJPW3hfAy2SKIEuFsXvSZppWf16MWNI6MbgacFPrYmMMo1FRjHwxHAH4wOYbz1zhuCefY/LV1ph8qjYe6kefeTtP2GiX55PAGlrIOAxxUhY5DRdPOnZxTfWXVDrQnUUP7DAgl9rtU84HYIrWULtVe3wiID+ykd15pLfuV8XYkX6EjO2Te9WjT4q9bTnvdzoJGomnZt824MxRVhUtBXSewo9Hgyv0AxbPnTNePxwhQznzUBHR1isMLdbShs4xxysAEdHGVlIlcTRTU+uOCKeznVF0ZPEymeJE1XuVrYwXc28pZKkbQNKkp6nJaQ62814S9jQgZ9p+pHVBTSa+zbJMHZEsUjuLT+PqzlTjUP+esS57zx6mLNTmI7v5kE+HosxBEMnTEud4pyoLEESTdu3yDW/1Flu5yZZvhIOlMEnJRSIY5tl+50vAB1NJbNqt2rCTYOeJfPRpMd0zQcj6qxzPZdzrLfIw9Ec7+uHHxeaD8py6UK8ZUGphUHdKM1WQShr0ea56EtnuFjxqD88JeDwpqH0dNce1AWUptEd79BwQiAriWNodKvrkmoOGH7Qnzxckb+3uHFcPtPqYMZyzQFxdnwe0FEWDS2CKeDUMSa4tih+qaCCIA6KJja2n+eSwLrAxe5XZdVtBPg0upmweD851olBaIurWKjDFsiyP0gEN6Wn8e53hVyGNGp4qxBksKEmUC6CRetpWpd56ZDfAEcdCK4HIBwEsv5IVaICJu/XiDX/lpr98QyzdEIMlHif0gYKTJzNyVhLhS1FmmpkhQPuOMwUkJxAC5NscIf1fBcStNxA3Pxe/80F6+/MpFx4o4+qd+M4X09tfjAdLgZuZP8dBvEIHgmT7XsB959KAXERQ2DlQOUgTNepfwSr7HDMEJz0vqybq9dJ2WJmhpDoPLoqYH13gDHa8aC7XVxS0xpgxsIDnXoW9EFwGU6w9VdcjaUGUOsIDTaRF/PZTExW2TNupJi+12J+ousSfmTTQrnEBHFE3ka9rWiwEW3P2NcD1MG3U2Ha63tKDIB7mOCjYaxt0POB+msRca0WTfmVlpmMz3DbgiJsP/fEulwU4IuMc0g+CqMPELKx4Szf85TW2coMvLPM4faGLGYdBGESuqGjyhyzJO9C55WUQcGK2p0jSwXJw49149XbcX0a0W5EUgvUWg7Vb0fp78eKNkGaWz9HCh7wYTTyQfBkfAOQANpX6aokquhCU8XOoWrt5VTWYYns8xxzHB8ko1NLzmglHsFMgiJmuhe8tRv5yzJci1r1yc1jnuHCQNLlBptx5RbkGuGgNixQk/idNruuYed2Ah+w544vktUhfH6f8bkBncPh8EZ4xOOojhB8EPs2GV+T4942AshGcH7G3+uggsnfMxCJLa4zV2srSTEZq+4l6ct88ue/vPGEgiNmEVwV1M7ccsbZpnwji0g2xvM4Xl3nSwcn2Wc8DeQeVis0tvUvtPvheqd7MpE8GiuHpWp+jmIcRuWacjvXjzwqE4Hm7m9V0pEGGAlRpkrlHvGdATaDMqtHWeLqbyZKS6HCWDhmgOsb52FcnvNdGHV91QPkY65wOtgFXA5DLg4P3G+ArptLm2gu5vxBybKj5dAKGw3ltcY7Xg4bMWwul1x5ffVw4U6TJznXmXMT0Q45S94L5YDSGj4osdtyKg234jKJGXAP8ZdwXgmmjpT4SE4KVBY7SAHlEUJMNY9T7elQqRhSROpiV1KM9/eCuufext/0kyKehLAMthTXCzRQRQQAeqarKpD1/zQ1DHCzxJCXqd7TsobEagQBfxA4++TTNfhcAo+vhpqyKeuVWtLQeqsrubUp78j7ta4vamjAN405cZuXW3a2tezvFpHR5+5xUiFD0lrtJN26PzxRQFBAnVLra4zkuFcraPUl9tVdumAbF9/k4Z8pONQ2iAEFMBNV42xNzzPEmNL1bMJ7t8dXHJXBe1yjrBc7vwMuVs6YVCnXTU7UOXRxAlshRThjwKBbkPrA6UpsiCDIHb/L96oxGK+KBwjXcgf21Qa8Fjbfd3ZGffd/c/S7fexLVOuKoLjPOfd5MVTG6LIocW1mqzsB/94t87Sbr9kH6XmT3R4P7ZIbCU5VHSqLLggj8G+/G7325c+vzKbb3vpwu3mSFpCbGOV4AakdRJwqSoLOYdpc7k3H++KMn2TCHomyvcJKmSnVwNb+zBeru5Nx7bshnAM3UYKjuq96WAvnNDc2nTLhHHvnn0jXH8UCDy2CP26Orj0v4Eg5y5XuwG9Ta/zyvwT6YOMwMrmHMb0a14eKXCeWMgNZ85l2ttRBBGEZamyP2ruKDwBTDKCrLipr26ENPC2rkY+xQn4L0fKQrIloWanezuvtd/fG32N5GXNuIeoadoaUmSS3znLhhXcvOQK/e9u98IXjvA7G6ztMuEyFofPvEEwGfDDqLJDr9xx4KfIVLylM9HqkYxTQtB5Q4DP04FWmHnKlNs+K0j76GQHpQkkC4ymlZjQsRCh5RC0xzGjDKFNMKv+3xGYFeDEBZWHtYlXOOS0As2FrCF1DpvOL5AXUYo87MfGm9Mx4hNMdbARQAVwaui8G4aKaIEiiYD8OLBNyrTKZrZanq1mzYL2xdWmpx5J6nTA2N48bEz6jiQTR9Ro5yOI1TpMQ0R16mjz7NtQIWRam0plWiTsdDmmQi8+keRBsA9loWpshpesrjz+pHd/lwJ7Qm5Iw6992lxlhaCtV6prPg33qfv/M5b/W26S3y7gAsicUpC0LKuVODYui45ikHFL4KSE7HiM/y0YgzcfowBCUpK+USbA4H3ze6LsZlOa1krkQgbry/tnxrOYxoycr2Gsh5wJNuEkRn3BGDfFDaVFLxs5jsP8eZADX8iPluePnVBj4gAFO8PoZ+josFNYdRs8W1kaALZ4qkTfxeQGSxsvWe81O1V9mhpA07Y0lNjREtneShPgf2db4edU8J6ivnxiqIRRgG3W4nCqNmOfCjgDE/dm45ldKweSB1pxSrZggtTTE22pYFLbU33NZP7tVP7rHRbqCqoLa8JncPIKqGMQmCzoXtDby1296N2/7iSt3p2yhVLPCD0C1VecYSgswMgkCCcp1DEcKTQRMNzTo7SzScPgpDTetX6zlZbADZrwqplekudhdvLnYGaRgHKA/kP7O9hAAR4ijGpDfbkNMDj9JudhTKHfJlhhXEHFcVTcWderfagDnmOCqgkPaZ4jXBJZQC2N1UsJWId1xrIchKYeocmyaHODjbCXxUTAtjYZMTwaipblYtgWs78Y2hDgrOWbebAEef0YybGwoClgmpAlk0jmWSkjqRkIGF01J7RV6Ph5acID5g411qQaQFqmsYbepiBjGtPenzKunp5Rt2+WY9WKnTXh0lhtxDGsTfWgsDf+Y0EQA5DgMhpTyPUhS45iVy3dgcnx0cwRXYEHPwxfOI/JUDEiGIwjiNgzBASQb7n47y6XBaTIuDXB3ymI8LBCJf2qBTA5Ux0ESUuCgKBZ8PUpzj7CFpLRZqpwBZnGOWAV08a+rYicwJjfhMwVhLlMDYS2CKSETY3Zj7ixFfi/lKzAYh6wesF/oLIcNhN/ArIo5eyLyUE/tp75xt+MxE1D7I1HEcwVBqOI85cUyD4cqyQsaAjRy9L5rKiTW1krYqvHzqFVNv+4m/8yTUVeRcfDPOa8aszyrPL2tfJX3v5rvizueDpTUbdaQvkNp4IV6qaMAlj6KIN9b3HFIej3Xzvn3qJD7rgkQPR5Tx3HOYXo1Hk7sfAbJIfsTb0LcbutKj7dHWvc2tu1ujzXGVl8hWLp4vsrVnUZeqaMmCNuR0QD2gLEvIUBiE5+R7Z463HFBMmprG6wCV67mAzTbIAra7swKK0qzF6USAJc3zYjrN/ArEYmaAxFXWjqSdaE/43iDyB8GsD0IyNi/V3U5neTScFjlnfg+ma3VluT19HIAe5lkhlQKH6nbSKApeP3kKVtlNx3cdzaOdejIMGAsS8oDdUCXIqgVz9Xwpy6C7WHcHhokoDFoi+GpI16wI1nge/kcQ5UrS9OcoAjk+YzUMFqekpPY/QQ1dZw5EvqAJP16axm89ScHnMyQFTQ11S7HQRuGomPjgh03qqEpP9qYQ0u5Ceia+coqiwntQOubOceY4E6BqWVQVqtvdTtKEKOttFlpab5VaLi6hPWWOKw0aQl3JJA5hatugqwnQCOhbrfUMMUUYGePWbhkrqsk1S/zNfsu/rUvtPYrCznSa51NWlRAOdnP9Rnv6mKCBiqDLSpItBKU7jCmCBYIdelpZcMrJnpdNfLC6IOBCkM4DXAZDWLWIdKcf9frgjrgpDINmankADvhap6B4e1lK0F7c8npOeQJY+kCtlDoPsoWYF2XFfIbUA19pQ88U2pAWwE4cR9fJD8IJAJYoM1U5VaKkqiaV5/tREg7W+lEnbFJfKzMZZqpU3UGa9ltLfGJAuCdZHoUiDNvnzzHHKQGtWDnXtmkcNSFzpjjHiQEL7DoGVZJcBwMBk5oX5Qx9hvXqTNdTt3RSP/A7tGhSe2pm4aZl+ILHvucHgoECNa1lJ0bjHgiiduinWyXNdGSGO2Z7wzy+5z25F5R5FAQhrT3nuQGGtfJ5xYIq6euV23bxRtjtB6B7Yegae6jj18mxbhp/XgbOuqnQuIAWOD+PblZkqys+r4jB6YB0E0IYa8itWxt2xnBToQMkIPgibEwb+lYC1Y7p3jQfF5CrpJOESbh8a3H5neUojZ4KMGROCAbBoibw0wEZioe4aYWXrxsgAKjPUZWuDZjjqsIJlXfQqEO8qJm8RRs4xxxHAeQFQgOV6MzRlQfzaVGPWWGKSFzo3LFbhb3rWhOprLYnZxcwf8bmzvMLGS9Dzt1obbFTGkW6HdbQtbdB5qzRJp+a3a16Z6PefuLvbopiEvg01RfXWK3BVwwPdJyaTr9eWtOLazrpsySNO53Iza1GZlProFvHJRAc1g2M9mWWg1wAOySXPeTNWDAf3Pec1GT7aWf/dN9vZEcrfU5xR9SFI4sWREEq/LYn3j6QaAneXer2V/q9pW7cTaypIbY+ecFqgdwgPUOjFU/NqlGNsYak+aybok8AfCE+yI1mm+NqA0UY28GOQqrNeiTEOTVe2EJbVMLnGT3HkeDWDaExOe3xlQeKxqwwRVN75FvR1InwO1dn6aS6VlKPia6R65nAq2m9Fsa4OpWfYWJQ+H4YXAs+Nx0RR9zdqLce+dNhUFtylY1rQBDBIBk3UWzTfr24xm7c4cvrNkprLsIkiaNQkJcbsqt4KDgiGVgQWsp2vyyrCmwRRGefruEX6lK5aQf7YxndiXMDcayzVr+UbjRPmdbUPj/Njlc4siiQA64l9y21Ik6efFWpMivycSHziokXVQqkCBUUZAxIJLY29KRArci9sz28ROC7Iu7F3FV65rjKaCp7B40O9kJOY+Vz4+2Wdpfct1k1rxXMcWSQNF0X1QDGMDNtirVXmRoGJRFMzIYlOArcGH7qejNGGeNzPxICPJepo63+/DKIJIIm+j4IiBrv2b3NevORv/NEVGUQRTyMLGPa8xTjOghN3LELK+zW+3z9jugvsCCEFQXV45xGLZIVP6j79g+gEMECAbyorCQxqqZxkWhbjbP4BPw2vLIJdPedJej5bpXq9vhMAUqMFMCO1sSDm8AzB95CE6ED4aaM0/jP9sRbhbqOktBoPd3LpntT0MSkG7/sCpsUDWdg1dTQe1IgI6nNHpWjppHysoHS1BaTNmCOKwmq5pHKpYlZbZBDN2AD58oNdR9Ve3uqnkiI8LkNapnj+qBpAbk+imGGep8BpCuSl0qtS+arAb/2fDJ+tCA4dAgLfE6eEbU+tkWkD6c7pZ2OWT5h06G3+ZCNdkLmhXEC22jB6Ty/5JGOe97CKr/9fnDn88HCMqNJvk4oabUV4l5vXAaXWnk4Iy+OgYDxbv0PUqch7qXJLrgdQW47l6xwBpYRjTsfO4unRlFUlNKea3Mf9emToxbXB/12WpA66ccLNxa6C93lW8tr760hTV5OcWQ2BNgYGkbRBp0A+8XKTXm+Plp4jstFU08mU/i83IaMvLatxuTKbTFkqHqOlc2P7r1sjrcY109EZoUpwrSjZMKMlM7f6ZVIaacyLGOuBaX2rPWNzy2nHkl9zNYymkVSZHp302w+9rYfBaOtpJzEYSDC0BpLE4V9ruKO7i6q3pK3vMYHyyxop+k9BeIDpgiVB1P6ekPK3KRm7IAqIumbPmjc4pp+2pr1uSpEIoo+dfqc00vwfDfO0i+r6vxa+5BQSKw4okm4ZUVeFtsTbxMgn8W4KCbFdJjRoN1JoaoX50vxgIuQ0xjDUwxVhKzg+Uww8YK/xjnmOAXcEJga1eP2+HlA0lDvpvbFkCrPE21pDtM5qsY5rgmgoq6NloLAzwpThMXtCBb4XqHrQsG2X4GySOtU2zIMO05zcObT2D6EK6Vg05prXg/cZrXSwx298aDeesyG2yKfhJ4XCeFbq8tSwrjGqe0ve8s3+K13g4WlMI6rShVgQM49d/sgB1z7GpV3EKBpiCq5yiG33MzNw3kxwSHl7oI3NE/OLBDrNI2RxOBw5zpDGdQ8TiLms6qU+oycS18h1LauculzJosKG6RQ5vKF8Yiof9DKkM6L04nbXuk+/7kJqnPMcXpAZ4Irovy+xrLDPPUCFjJUbudzmOZ464AiMitqF2UU5bAfgrV4manlqUe+XwDq2mhTBDzGDlSN4LEQ1ER3lDVaYDBNkavNR/rRZ/7eFs8nwigiZkJoraqikCywCyv+8rq/ss5BE7s9xoi0kU/pgAbhGW2LosyLqqng4kdrMqYC9vgIQIJjA0METQTX2W9JfAZikxT8Su15erhHn1dG4+GIfhRFkHJyJH6e7QDNi5BUh84ov+bwPRHxMA46C53h1jifFC8PvUBeBFHQXUiDODzxOC8y6CSVc6Y4xxkD8onC+xpV55SJL8ifvO+W8jxHZTLHdcC1E5BLVrtITyp27j8KaozS6NM86HOctnp2cNEsfUYTnwHfh7kUIWfGatgzfNRT4KxSeTV8XD66Kx/fUw/v6gef2o37fDoMypzXtqF3RlbSGJP26uV1tkIbX1jmccqoYc912Dr2FkVhTGtF04QKY7QGZ2zfQ/NRjtXoAlqDtMeDXmaEzeuA9visQU8+r2e3wOPxZUEYkFvI8+vqbl7Eacwi3lCUFV53fu+aNYAl80CMdybT3alRRoQi7SaMsxe+H+Ee86usKgs3eLQNPgaaJMXrmsM55jhDQLZeJZMIh8BKar9wJf3c9dYcVxskMMQHro+YgH1cNlOsa0VuFOtdabdLuyetdnb3ylgD/2kDkk/9akb7BmRPSymn+V5ePinkw1I+rOQjU2750yHPxzwb83zCy0woCXrIggA0WWmteWB7S97Sur+8LpbXqBHxFQsBUfqAUtMCzQHnQmnwEgSSZB7XAtNclrq++B490suI60kIw/GAtMLXIXHOw4X4C0COhBHNLipo1MD5f9uMwPeSNOotdJN+MlgddBc6+PCXZ66Q2rS1rLQmp+4nSRvcBYk510buOd5OvEYccQpFuTL1XmV1TU6RQuramQvhHK8DdBUJyXWRE3zGZVIysii1N1G00DPI4lRbFMiAed3AD1/qDJ0pIOZkt2ru1TH+kFcWGu038eywtmNrKqkmUu0ai9+hlENZ7OrxyKt0JFxLYBCA5flhCPKijNVRxy4se0trbHVdLK0IN9O5fdNrAVnkgtNyJNSlh4g0wa/Re4fA3XXhtIZ8k7a75w1wC8EZqDjR6fMEno7MjWiqUF1V8ml+XG+geiIi3lsmpgiCON6ZjjZHZV75z49sQeLwkKe9OAyDGnJ//MQh7o2bZloxzHEVAZE6XKogbpC6UtdDSbOeQRO7ATuvRULnuC4g3eZY4nWSk0ttvHNN+pmbKDkI/NWYryZ8GVZHMDFjhbFRGbRRTzP1Jhvq9/Vr3VXUhkjH1mSeP2WsEKL26XyFD2Se8Cz3cw9EWCpF1FASSo9Nw44dLPlrt9jyOl+6wbt9Jmg+8tHRxAM7oIyKnN2YZgjj0QEWBULjhvG1IReDhkVRl3pzfJ6AYmftLJ9z/0h8DmcsieOyqiARF5uolwaUiGyU7T7aU5UMkzBKI+3aDtvT+6CRABF5BpCVm7N23NQhoamvl/qdY1ZA0viSQELhF0QTTWHqjvCXIh67Hoo55ngNYJavX9eHXxXTdvfCgXI4InemNhHeQsjFrDbqw0LRGneA1jS9mAhBzRlYIMwWjqraK2omG0uWZarKeV37Scf0urT6LZN1PSxNobSqumu3eXfBE1xar9K2102Z8xF9AuDFZVmC5CVJLDivygpUsdtJjpWIiDJYIpgrYyxNXnS7c34Ai5JS+4wWg7mAXIekASi9FyNhyJqiKLQ2aZoga9rQ6wt8rzXU4wxGzgU3SuejAjudhRRn2oucsFWFmu5luKy72AlcN1577gjIS3J41E2T9niOOc4CElUXqeKIHKO+II/S1rulLaBXBXnJCficJc7xZjiHabpZ56wNuvq45N5nbWkiCzgin6U+fbJ8qE1W1XA02dnd3R2O8iyzWjJrhW+wcd/6rhKqtS5yU0yVzJWGvqFZz771fBg1o4SSIHClySX1siOtow5buuF3eyzu8ChmQuiTjp0z1mZ5IaXppCm4SGNxHRE6XiLiere8sw8bfJEtYKDU1rNH7GQ/PfCZNBPiAiUsjmPORXXODnpmBEhW1PPCWIhQ1Kae7E6zUUZFmkrSc6Dp+8wDlayPmSwknW4wbns8xxxnBIiUUwykz5uQp8i0rWwdMb8X0MTnufDNcTQ0gnSt5OUymSJoYuUmOaM2NyM2AAQR1YGiKCfjKWqajHhhzcFpyGswzsgKKMuc3NPQwsl1bcEJks5SHN3gfF3Va5Kt+LwD6hsEgzheY5WoS2qJ9DiLl9dYGJKpJEbHUIU1J/LVTB3bpbTGJkkM7VXT2hU0ubc9fUwQWUTVx6e179qg8weyG4r3wqroeE2zXQzwInxdFNEi4A1ZfNEEXT/U4H/1zoOdzc82IZ+9tX7UifDVqAlSlaoFDasVgaBayXGSBJfSyA1rw5CSdI45zhQ1CuwBKW1RmbpQFNwJWMhJX7Un5pjjtWCw7I2OO4aSm3VcDlNEAsJSFJqWYwmYj62m9jllzAnnRR4fvnMu0x5QfKxFBMqyzKaZqgpEx2hpqMNZaUWNhch7kCryUBPHnSROE/yNoygOwigMkzDshFHfDwZeOPBELIJQBLHPAqEFk5Z6W7XhaZdoogPUDp52so81YNgSaWUqWZFLxRyxrhjz3VyKkwD2G9G5SK/R0LthGFxwO98Fg9N6iQFyWJ50tu/VAvly8vwojcIo8q0nc1oQWxbSlTKXy07mGW8WijxGgkDpNqVPiMus2c5xrUEC6SSTbJOp69LUqiYvv9F8svP5AEyqmYx5zQC7BlVHE02Po+VmHJemeUtjx5q6nhNU1zyrqnK8szEd7Zb5BBxoP4EPls8XyioOXy69T0OaswcveG5fGzne3QAXbI4ttRaCI07KYlpbWmHFwMpphXpkCLvnGCF2wuaXWhFTbFGchlEahkQWRUgODqMgcOMOmeABPoFa6ZSq9z/HPzhqAUGnkCKIYBAEoK2OuboIRpEQJxwVQZLt2ibb4/OHa1Cktx7MlWsGfJpwC+HQHA55ce21lwRaHAgVK1UqVcoqr2SJcvSckO8XSIiaOz4aYEho3noNgRfXWFrmuCzAqLeCCUDYbJ1pO1Z2omhQeuhc/M4F7zyApHaL916c3bkYwKpxzonGXKMvuxymCO0/khaCkgovFX5t9HS0M53sVUW2u/kQZBHXaJA1WRlrkPDNPn4bNqOUxKGbi0z8BlnSNE1ZWkOPWiyI59Gc5CarqP8L1M8dUsslbi/zKbhpjRusqaqiyCZFnnlW06waeo4FiwEfBBEDCyQiFicRSGGUBNiCyDUZhs+Ww6OeZGI+ScAWQo5f0Dh6T1Xh0xBPRIKH0cH2M8TLVThOqILwYkQqFCKgjWPD60/Ou66TRM8SkCPgNxATWnrx2i/053udfifuxp2FTn+lT3NWUHpQGEgqWwEjsT+msKHWBgIK4YaQt0FzzHFGIIEkkSSPFq7HsM5VvVOaUWWV9UATE+7zE+vVOV4LJD4tetMeXR/gi2CPIVdOoI6n7mYW/K//7F9tdy8KSDlTezsVGc7FiEeMgdVNhtv9pRv9xRWQRZ8x8J/h9uPdrYe0vl0Q720+2Nl8YLUK49QatfnoLq53vBCkUI/3Njr9ZXBH0M0gDMHPdjbvT4Y7ssyYCMAa88nueG8TBBFZuLvxYLTzRMtKUOtgkuHEw09xZae/iJcSGbUWJIxcHtLCeSEHKeTC0UGiYs3vQbhvIpB8+H7IECUJEamqyrcqlAWOPZDKpCt6C0+bFXEBmKvPYP+OPfcZGs0YG0XhGWowEGmU2fCYTnbmeDNIZkhO8qKExB0UmGsGqMRHHz1yTYk1DVK0tQiF79mnX0xWufZkoYzScRqLoJ2J9RpAz0qloHNRJFH02tA55jgRyGg70w1d537JmCtXFSGFTEO9fUkTWcitby/weyGLwBTnM57PB9ynsWdOO7Yh1wP4npYmujad6/F5l6B8kX6l65BFIaQ2POaDzBX5WAiRjXfB1Xyf72w8kGXe6S0W2WTnyb2qLFZvvruwcqu25sn9j5JOd/XW+1uPPi2ycVlk+EVWgPxl4x1cubf1EOqgt7A0He6U+QRUcOvhp0GUpL3B7taDMIrX3/tgtLuBmExH23vbj1dvvBsnva1Hd5WxIItxpxOEMTmFixIcNm11T9F8wquA8xARkFuoIDBXWxakkBjYYc3j9GDvM+oaSpsT9BdD/CCCbhePPhvgu6A6r9kI3BkBJAYiBFofhkGW5fqaLt4C+alK2VnsrL2/CoKoKjXdm6qqWXFpH3XtzLKmFcyPQPscTaTVKsMABuU6aNs5LhgQIaBhgdqSOJWVQjEcjyd7eyNs42lGPsJABwUIISvLSldl6NemBkH0IrfWc/usOc4ajUm9liWbUxOXoH6k6/J5l8AUUXQr6gf2Yse2qSQbFM9i49Hdxw8+jfpr0pqqnMKWKFlGSbc7WMZ1+XRk3GVMiP7iGsiccL3A0ABx0sUztKp8xot8Atu0tP6uCJO408NlVZn3l9d7Cyua5jLz7sKy4CEXgefj+bLbXxJxGsQpKBh1MqedkJ4cvmolvaMAhlBKReP5y9zUGrJCXxuGONFe4YCPEsd3pthUVs58zJYrr0Rr5zgPIHHBFRlj13gqNGrPqtTFpABNlKU01NuOD33uW6k3xtbkK+cICpRqU0q5IR782ijcOc4EkCoSJde7Qs7rdLNB5xryj6g0bVDC0MFSFWWVZUWWZc5bRY1KW7fbWVjoLS72B/1ur9PpJElMA77DNI0TzuJaMc+OJI2iu55ldY5zBllT/LlGrQIXzRQb0yHdkC0wRZgMKuZadfrLg/XPibiDFHZ9AXXSGSyu3ATDS7qDpbU7ZT6ZDLdggoSIGBfYd013nlYyiBOEj4dbUZSCOCIQVA/XQ40IIYgCJh2EGK3APmGnhzuPaQomF8hHxgMoGlUVSacnRIjAtn+ZIngS0L2+h2dCN1VF4aFyCqUGsXl+ni92ebtwyPFxDuIHAnq8iQZzHBOQq9D5zQH72W8Vvk5AYapFwGmyszagjOQQJzykugUhc2M53lDCcBlIAEpr4BoUT1we57jqQGEhFU0DzHUlVVlJbKhxgQjiUNKgdccL3UYhtDngBg1zUMMKpEncTdMO/kQhqtk0lsgpetqY29w+TuCChPsR7Ii18jrOt5jjwgCV2O5dfVx4m2LtGeupmsYoNIuy0EBiY+Leohd1kt6ikTk1Fkax0dLNSlFlPgaT832YF855YI2a7G2NdzeDKKamQc+rimwy2tGqitJeEMR4Gs6CKQpqOPSay6gv2NK8GNybT4ZR0oUdY0LIMquyEd7VX75BCgMRoibAJq4nAe6HCgoEOY2D2qLWRFg5Ro0iB60dVBM0lqt3HBvnZzfnBvn8gLRFLSQIuLE1TBgJxjUCBIcHfPn20tKtxcWbC4PVXn+lS+7VnwcSIYDcR8EbFQ/SB0yxMedzsXx7gGIBXkicT6miktgq2AGFzUjwvrbtkOYnQsGiCEE4QPtooUjBUamIQ2oaTPYRgxki1M34o22fFEKiDpUpnHBkMYq4H3iW3vfWrMk5x9njjETHOmUIiW+PLwMXPaMFSVfaujBW+F7PedyGSUAC2KBb+aIbhbiApwMYCFPloOSwKiBzRTYOY9DI1Tjpog4pq0KVRXdhJen0caWqSsZ4d7CcdvpBGFKXhFZx0un0F31GvczQEFqSQxy8qza6M1gOkg4XEROB1QohvYWVTneBWJ5ryQDIQjUxPjaIGiqlxqOJZ+QgopGOVoRBb5GmP+8DqgqvIM3UBhwZ1OdCrzjbobKN4hU0WOfMnjnHC0B+IdMhg4qaOmCTTj7CYQYBuSEzzH0mWNM03544CFQRBbXdk9F2aMNfApRjWVW0xpq7sg2d4zoCOr8pFArEjPqYqE/ZbaSVGjlp2wkC0Qz5RXWDJhxy7sYmOMcTBCpfDRd8uj1F+7LXAhfhStwFRaipX9syr4YsU1B7yRxzHAmQXVQ0aOJpG3A8oFBA+FFXQaGgEuEKAuS8PX3huOh1n1FDGys7lLYr/KWYhgsTdzT+SBpt7XoipCUHOpHwF6JmugfOt4QKHAkc0ShanmTr0ac33v0gdr6sSQ24sYBIWVyFEJCeRstYQx6qjSpJa/CASKObyOwcV1MXOKqdUDnuXoMX4CqnrAz5NjnadBPcS1F0kWxkAq8djsaffHq3yqZf6Edd4dm0n6y/EySpO38q4KukVHjV2a6YTPV4qaESYZvboDnOB5CWoqyMNjTFnnyevy0gNiC1LBSKSpSGgtZHO/zr3QhFWippMOi+PenzVoF0JnXOkfp0BBG8UOMYIkEEkNYPh1m8zMyHGcqk4UamAYtD1FioXWOOOY4CcAKpdVXJXjc9ltQ0dIIKhRuDh4KBfSoUgtyxnHfjwn6pJEA3H4z5JYxTNBQVWpeFDmuv0nZYqkKbjqDpZuBspraTSo9LiUoddWDV1oWRLiFHiOO9yWh7YfVWGCXuEXTWkncbkCjQHVnkeVFkeTbFBmZpZYm0JtujVVWWVYVDi4KPeijuRkBRFo5kWigshDTtaqgNYP+NwOfQjc7JAn2MA/LV+eEOUBMgpzvUBEid2s3Z08Ip17OjiC2a+vrlqua3BEjiyBmeSpI3pTb07QDKoSylKtXTwnIowBukkmDSc3G8rkD+gx/ClBaFlJWEYCRR3Ot1YFmTCLXgy9dFMAPW960IjfWqqiKb3Z6ZY443ADYaIBl+raJ7GRqqT8oSStINsYUO7DeFIg4voA8Kca5sPVE2U1Y9P+ziotsUta13KzvV9XLkp4IhNlNU3UwdcX8t4cL3URxxdixtyPyF0Ed4e2cDn4ERMhr2B1LZWllQRSQurAtCUDHFDimZmlpu8enUbkFdvTyIokDQGirUP0F+YRzJg0XSxiklhPkJuW3zpVJ4CPab5x8K3As2SfTQjZZpVBu9q0luqT67+9nmxuM73XAgfLGwnK7fEWHc3HsaIGJ4ON51tm2Kc1wwIDswk8hAmEUSyDb4OgPlwmiUOJRKP4zFa2ZAo86G6l63132LWlzfGkBfUpcaVa5JdXLnQ2oG2+uavq+IeYOAkdRq2/jY5SS47TVzzHEoyEwrBeYRR282046K1KAu4B2uRa/mnIcBrXZ7YkHDg5Sxuna+CMFM2uDXgZrtTL0nda6pBbEb+AsR2FJ7L//Zv/YfQ4NbqHB8nGuWc87qm83ilGuPO7g5kuxOENx3PsUbEwW6QTovOXgN2Gum8UtuqxYi1mgLGBOZT1AyA+5T59yLaUXMD2/c23wQRKmSRTYe+oxD8RilXPSMoVJNMwZwJcq0iMIwouX4yI02mCJi6GJJG41HoXFT7juozwufjED3kfWrfGLjFBF+eqVh1DTJwxDpSTyxvcJlfJ7n2XQakFMuDxxRdHpMnAG3gyTh4S7mz71xjisGN1C1mdqCnaOV5asOCCyNEpGFRMnk4pUDbSHhIIthiNpiGzLHWWFr5H14lz3a9oZTPytBymly4QW4IYKGhUmppKwqcqWOrAfrcgMOqZd5BvO5MOQlByKYBswtSeDDOjitb0nZvx21uzlOBuJPzl+yE+7XSUozwdH1L6FQeGAd1B8pxIkFDAVN23qKeo4ifgVqA9pBkXjT44xXj5SF2AdQCMzHDu4IXeHEjl/mE1WVbnG8pr/14PPoEnfZ8zjwTrd74IIXzrRodxFZkDAkCT5D1mBmPqhryP2OYImbCA3OhwTe3XpsGR+s3EniOHA+/uhzW0ZKjyrz6caDj26880XEXBsdpz2EGuqhho3BL5g01BANesbFbs4b0XPsgwruR8WxUhdED3cTa6AEpCQPJshgyqtXM0XoC2pQtNTuSE9+PhfcBWZrc2s43BOqHHgq7vfF4kpIE25O26GGl1YSH1gn13rBj2sPEmgnclUlaZD+27E6Dj65zORkdxp347SfCHH46BepTZblg35vbo3PENBz97e8v/3P+aePKdmhPLAhhUETf+R98zM/aW+tNBeePZomFuJYjmLRXGQOgupy9xADMxPYrWj1567wF0Kaf4Xkg8aH1gcDcA0KnhtidIxii/Rvhig1BmMu2tcYIAAgfw09aDIa+d60vNE0CNBDkBUIgWvccoWCuUYr14lyIruO6pfUYD/YqaXxpK2JJdR1zP3liDe+q18P0MRhZRGDPqii7++UBhRzNeGoLJG4ltk4n461lvgWCmj42AEcCHjpHPAs7IWz+/E6EL+mdOA6TQ6pqX0RqSigOPBi92YGpljb0XCHhWlvYYXpyhqlqqIzWI7iDiKZT0cgtdqNNRys3ARlTDpdpPl0vINECaOUiyCK47LIcCoEhewvSVkii5QsbW26vWWcVrKYjvaQOWGUhHGCW57GEUogzwvEJk0TymGKVvNdz0o2/rr8tlIp10osIAGkO2iONX0JbsDZ4d6eKjKRT0J8BThrb0GkaRSniCBd9MZ8ewXwavBUKXUbwzmuOKZ5QR1w5Jf7+mcnpFcWarwzRVHpLnWimOpyL8BVshUI9KDfbYPmOAtMcu8/+//x79wjnVb7YC1Aq9xozjrzfuID+8d+3L67ilooVLE7c0zgwfQHOtCpRO0GA7kAkm28hTjibM/iog+gLsB6szC58ZYivx8869nCWXyXAhFoRhg3PVduCjal4L6xOFS74yROY8NJXDDLiTDHaQDyV5YgikQPXJPUfl6TXIAeNEJCcJJA8/qFm9/Xhr4JdD8xzfaxYIfghdT6ZqhQNx5Awaki5uW2BkUkpkjMhG6hsR+1J1A/pFpi+0bq6bX1dmFwahCyXuBj50mucS+YYuSYIvU+N1zKDeBzCxzT7GCwnuaX/r96ww+up1tI1by4vQjyouEa7nEHSl/ofnGdS0CXZswHpQMXjLsLRhaj7UcIA60DFeNBNB1tgf9BGe1uPVhcuYU7ynwCnpdP9mRVcBGW2SgII6ThdLSLy4wswQXHe5vZZA/PL7MJ4iDCaPPBx3ghMdDpOEq6InjGFBEXRE6Tvy7qZYDFcqvJ+KgFuOZGQ1/hcqix67iGYu9mwNC97gDh9HYkaZl3axUwEh0/SqBUrNObeEhzWfN7LOAWmFK8DvXZ4989x8zBVTQ9ci5zMuN85UBlXBtloiRAJfoFGYaSsyh32gTUqH+tvAhdOqaF9/O/Kqqtob73aTHcehJVIzXaVcOJnpCJqf2NXf617/LPNqFhqKExCrzj5gBYlPOATVQKChB8sRmWAyJFfc2h62lur50VQOQaDtc0+DWmVJp6ij80Wgt26pmQYgffA8lshJPudeugQiHjm3XjfKO14ISDGh672PD9tNOGzXHdAG0uJcSBVv1oDD3VwxztaZR803YYhjRDxQ3AwN8jtPjtAzIKQc1MPVEoXEQTM037pa5BNiGrCfc7gd8VLBasJPpCk0AgqKWtc9cf7bqkaVgF4tQ8EFcNpS2t1xFeLwAl8ysn/7im4w5xHTFF6nq2FtGmqlEz52Of/znu+HRrAnnj2+r5zZ3FM58LPGx7zTVEtYKiKFDmeoOVKh9V+WRx9Y6sSpQt8L8im8RpN+n2tx/fXb31+arKLC0S7U/Hu8vr74BK5tO9OO2V2Zj8L0Yx0gCHw53H2F9Yvgk2iYu1ltl4b+Xme8znRT7uDpZf6GVGJKA3wAuxjyyEvoPeI5XHWFObdAoQrA8BMO0IoeEICCNx2KeAyAlcnGU0W4jSGawx7fhh1IwHJW1CaPqAjq00qPPDkh+fE9w7x6wBogK1QgXjxGv2XCE4uddKq1KJEHU01DCfk2FKDUcyaOLzXLwPQ1F5Hz3yv/kpe7Dtb4/8cU7kBqwOqfX6BHu84/2z3xLegwf8d775gx991fwJP1gaMVGVyo6rMjeFtFJbb3sovv6RuLfJdkb05G7iBUcexYhKLHQTNBusi+DMGUJyfEhNbrPHERtA5CrjRiVaL3d2FL+5qZXruQNThAFuLz0ACKcz+VSfoYYjB4RT+wJ5CnctDE7c6ae5Z47rDuQ5akogDEEYJG5MEYQf4g82iI0EBpSCigKJVCM07Z2vAFVWDgDPh1xBRMfSQkpRWpvRtKiugOH1Qw5ilwqWUDMcnuxPXX90cxlEGhIuba1AX5oV8hgtMgLemEEDKJpDPAhZxBnOg3riyo6gpzVxfMYUifHiS4LQyf7rNti0F0LaDTc+3dw1B1gmkU4XAlL4fLjboFzAwFTtF8XUr23S6RXTPSicwfL6aHcjSbtG04SVIO7WxhTT0dL6u/lkiNgirY2WKzffL/NpmU8SMEWazV2n3YXewioilY13+0s3QBknw50wSsp83OkvdboD1zxpu/1FfLjLhRZUtInwUf0YeU2pQdnccn+cQDqCR1JzI3nGoX/IeOQfgCuavMcPJGY4HNVBBB7KjeadLgN5RQWUWiuxgYniRqp2NO89OhABpBVejKi1QXNcWcDKVFUFMXgbcrPRiwaUpJIodyJCiXlO/rUb1NFwi0ZDzXEQ48z7uV9h/+Rr4je/z771GfvmZ+zDT9k3PsGOv7nHtPHi0AsF6Z+X8U9/k33/Xu09fOhtbP6Z6S/Iv9xdurW9tr69dnOz08mneTAuYH7yXBfGs9Ms/OwJ//4D9vEjv5LeysALDxkp8CKg/YggOtNI2tIp0hnPRprvSe44aCw/jG5lYYBp5DoMZz9kboDXK78AJ3CWCi+ZO/pk+mbqYfOhoqWstLYubC7K1x+QGhCDsixRywVbaBnW6QAmh8eiAuYGINJUFRBEsDqaFAZt6c6mghhe0/gt9hutnwK1IHA+XBwxNyHEEUHrYZ+ugsyPJPmiwXOWY54ImgSMW4a4x90Cwkk3e/5zTBE0DhyYKCNVktwGGX9pOwqae1/GYZ3UtKFoZtrompkyc/yMg/DFSTdOOpPhZph0raXWOBTG8d4m9NDC8s3x3kbSXaytkVXRGyxvPvwUF6TdpQpPiJLFldu0+nM2VUp2+0v4QHDEKOngYsYCj/Hh1qOARjLSejBNmj4FCj/ipLXBV5DRamKOAyScA+lB3EWLVlOLoztJ9BzRpj33CAjNZDyOk5RbzVQV9Bc9EUK14CnELg24Inl4xF14aHvX0eDeVVeVnHvJvgZAblZSQqjeGt6Pql0tS8UDHsbkZLkNdlUg15ZPPqeoRJyBpr0+GBfev/gd7//694PvPWCTjYn6/qdya68Ylllm98rw0R7/6KH/te+zX/4m+/ZnbFJ4aVx3Y0hXezv0zN/6xyLfK7xP7/rj4X/v5je+9WfeEcJEsex0i+XVvTvvPewOssk0nhY++OJIDSsachNsD8W377GvfotlpbfSr9Po2TNfhss1oD28EgA1hOmlNcMCvxvwfsAWIt4LWCdgkWstbK97E3AdvhyWwrFFak4Rbk1XKSWKNkLa6+a4joBFhkkvyjJNkzOhia5b2e5UBsI5UdQXPHV9x+B21vMWQj8WLGA0rLAfcghq00d8EDgOfS8WfspxDaP+aO6rmrgmBBUKYUpPtpUbtrgckcATkYEepvWWa5oiQ8SUvBaiHrXPFOvaCThRxTMp6HjIEYGLkShT7eUWNjMvJ9sBNd9RN3rSG1CzndVxpyvCTlVMZJmD7dE6ft1+VWQgiLA2RTaejnepcIbRwvIa/ubTYT4ZUuFEHTcM0s5AG+fcqNMLo85o95FRFZ7T6S+FUdzE4SDcsQ8ih5Qj8ucCn4Ii7RQBEoz4Il1JXdUQFCQjdhxv9MF7y7yI49iUla+rsL8oOl0IlOOKuAQ34nJrtMJ/PI8y1j2c3vFa4BrYVKV1GIZnkVdzXDKQlchVEqa3IzuNNVUhOQr580xRaXIYEdEAHtSd2sC3HNAopfJ+49v+3/y7wa9/B/VnY3eH3td+0/vkE+/RI+/ePe/jj2nb2TGVVkwUkj3Z879xl/+z3+S//CF7vEM10zAAy/R/4zsMl3nf+96Xx99Y/HP9+19qJwwhqRmrg8AsLo3e/dz9wcIkyyNUXnJd7slRaaVfi0ry793nX/0mjyPvzmp9PQZKIG11TU6GS0vjsRZCDusbcloVAqbeVd9PKIW4kVQ8mQlKqZwmONBAKRi19jT9meOawDrPgshjWOTI1XLbEydF4+Zmr6L5y5YauKmlEAUZjwYp7LsqDWQ1EdRZDI54qOFwd5EkB86lYkMlabSi3m+hrMkbTj/gqBrhUSTw7kbYoZgTrQR/wtubeTA09zmbDo3RtBqrCMIoucjaD7gSeCvI8kSTF58FYWtZ+EwgwcGitCGnNqC/WhtYUs/SUExq5SdvQ1zJMkk64FpFPsF+MR11Bsu9hRWEqArc1/IgcgWVeJ0FEXfTk/FOWZYURG2FNMT0kDTGRUhTaEek8oH5Li8AkUEMQRCxixgG+z63HOPmUqq9vR0oh2o86plyYf0WW1hyHcfkagm3uT38JZaJhEfK0yDRoyW+VDrPi/7cjci1ACTNGBuGNKKlDbq+QKkpJuVkbxqlcWchDYJnLakFrdVBQz4O0se3GaAyOxPvF36d/8o3WDUp660t78FD78mTKB/dlg8W1S6umfL+hHfHop/xLqr7Xr8vP/9u9e5NaD/BYLWQliyNvLzyrFT17/x29N1v/7n85z/5mz+ye/OVCwGgfr71ZOXhvVu7O4vZtENjZ0RnIAYdkX7uhviLf0rfWW2vfAqpvd2xp42/MqibQZMzDhg/WvdB24msue8tRoz648463rAjTsk7B8Vu3S+iEqgIzdniNYJy/vWQo1F0KnfZT1GZercypaF27o4AYWtar+gXG6TnZI0K0Ce5gcDT4DU8BAwSdJDqRYcJPtgkDTt2+xBjvwBTnOxBjFumGKcnisNJ0NDEiWtTxSsHIfWdG60ZE+BnUtICStQPxVgzkAv0y/X2anAyqD+pdQBCVkzzbITSiCcsrd3hLbFr56LTPj7HNfW5o/0dd9F++OHAu3Drq6gkgJvxXvzBb1lVSRzhYkgMWCPUM7VFZ/n2zrbMpneSYGFtjS+veYzjq2EOoTrI0Q79pWGLCOMgi2EcBCEe0r7g1cBLsrxYGJAjyTmuOiABZYn6KA3/b4OuKVDgUFiyYZZPStDEtJccJIVgiihNNCnwAiurMwVjiW9NS6+SNFUlK/1v36O2wJraAr/v3b8f6PJz5SdfmX74U6NfXta7UEEFS5+E64+jW4/Cm5vhjc3gxqPl9zdv3ajWluTyIGJhzOOExxGPx/lO+Fvf+D3f+sd/9gsf/v2/8Xvy/uvWoAKM8VHJ3XyyurOx/OTROnThcrS0Fq/+T35G//4feqY5C+l9+sT/7j3/ew8Y9r/8Tv1vfGA+uNOenU0g9hLGWFqYZIga9TsLmrlyfqavaXbSbmkaQeM4xVkwijkuH8jWCorL89up/afOVSrUut4BT/S8Gyn1rjbhp4djLDXYBvaJ2tCgRvo9Ci6TKaKsjpXJFDWrgiamnGkFYs6iKFZKYnOrPDWTRRzNwy1uKglKmhAclJF6gH1oNGqWY4h9cKHj9lDmke6MM0QJEaOpToEAhwP3Q/QqRctM37t3v5pOP7/YWVoc8LXbzMWw+SBqU4Tm0Kq2CrQSWUBD/KNUhM6b92tBbYpF2esizd5Sm3qdAHGYZgWE53oPPCWZr2sl9XR3ioPuUick7/HtWaCUClWnCAr37WtThEa4t+n9i9/hD7f9UnpS+zn4ovIrGIytrfrDb3rb2+/nH/2JnX/0XnVvRW2FNSm9gzCeP+aDkVjYDRYfxXe+v/bDP//f/9N50WEeC1iQ8CSvJl/55jf/x1/938X/wZ1//Bd+XIVHGheLunCRJ9/87S8/uPvOSrQCpviX/rT6yS+TCpsW3oefst/62L+3ybaGns0KbzjyV5Zu3Qz+2p/XyRuI6GVCWy9TdlsamOGFkCW86Wtuz54TnJ2mlg4ggK0KX9lbNcdVgbF1WZVgJ1EArXU2Y2asG0E4lDZg3noqZkRImnGKJco9czNLQLfOvcQ4mNobSqKJoHqDyO9w8jWotO10OihL2CWD4WgQ4oPo1bS8ihvLxYgjAsgYEDIaNkw1NMqn5skXBpA7EFdEr6oU8xmi0DI8NwEQ0cLeaDiSVbWYBAnqkL0Fn1P3IimlBhRn+joEuU8EY6RpNPgqnKRHvQJ0cU0jI12X9xxXG8hr1DRAjyDPbdB1hJNw1I+82nhhhxrQX2hWcSMyjBsWMiPq8YKAsvy173n/9T8V377LtnftaDOfbk3LzT19/7H30Ufed7/njcc/tfvf/Y8e/5dfKD/pmwmnsUMvAqonqcsFM1yXTz6Xjvv/Zpr9O/Xq+lYlxXgalqbqJ6N/5/E//oM7/+rX/v2f2LrTh9i1d74WuCoMdZHHm4/XOyLtis7v/4oFC/wnX/P/m18Sv/Yddm/Dnw4r+81ve1//unf/fr12Y+J3xrn/4x9Q08WsoRl0ReuEOQcioIld12F4AUYPb8BrGhtRVhUMBL24OTfH1URVSdAAaiJ69dqkx4Wp69zQ0IjYLV/Xhl42LqFNEWrROk+PI2lRapYi0RXU1YtE7/X7oIDTyQSMsJsmSHpwKCWL4faTspjESXdx5VYQxaiZvSqSUE4gbdT1jNecG4imkcahqZrYiL1yHkXNGonP4ePvfndza/tmN14FWXzvAxYn7Yl94FFKSatp7AD4sdUa6iROe7Tun0N73fOgVytTFuXCYL6OxXXANCuga1A7elWOXwNobWRJNSsaQeeM8wvf6ob7yCiKUNFqg94OPNn1/st/JL5/z6vv3fN+5xtelpEmo5HsNfNsZMqfHv53f2r773bqor3hTdA3Vv+f//Vf2u16OmDQlVmWShXe9jf+wl/7B6Ol+Bf+8h/bXT5ei9/9T2/9xld/91K4uJ7cCLlP64kCxniTCc2n+ehjVPQRVeux+oMPvJ/4iSRhf/r3mX/zx2wcHpGRniOgrZvBSPivbV2Q00RbGi9g3u0UsnbR8XOGQ5dl0et1yWJc4zJ/fQFZMsZkeRlHIfR2G3oWaMZFgCnSvGbI6GzgotsUUWh1TS58sHEfNJGnAS391DTIIwayKnnj/r6uOeNgsVuP74Zh0l+64ZbCC104yhczWvnOFSLImttnFnSzzIc7j5WscDFOGY23WVyGC7RSuJfGHZ7uA/EQUFWDmiklmnsatXV65DnnpSePdnezLEfloMu8YGnVFy+JlKtl1rgRTwPHBTm2iLXCg3zXsnhobGm8plTgFvM2xesBbaiViIrg6YRzliErnU8KLU0QCn7YoDAaguFGcSEV2qC3A9+55//qt3h574n3y78SVNM71YMb8smd6v6Xs+/85PjXfmbn7/3+8a/GnmyvPgJYlv/Yz/3mj3xz2Bnmyq/Nigh76v3v737wC7/163/+9332peXj0rdKBvc+eTdiUUd0amWJID554n34Te8b3wg2H6/KzR+efvj7xl+d8t5o6lEjZJh8tBnm0ruzUl8uWYS6Bq0t3JoWQ0kr2xaWvMeFnJajSIJLEDVIPko6KgJVJUn7IwqHavk5Zhm1V5YSNj8MIUNnlntEQF3vM57YDWi6SXvisrHPFGm83bkzxYYmkkNwbUGVF0ETwYVo4rD2fZ6kaVmWOAb7QVRAm6zVw61HcdwdrN4Mo0SIUFXldLQdpz08anvjnggiWeSjncdlPimzCWhikQ0nw+0gTMDlsJON96AW3MTonXy6V+bTKOngK0/5hdrZNGfXqKpK/pNcjF9OumIynmY5KgbdgAcLS804xYOgG+g+3NzUHlxLgjXYcIAcoZMvPRY8VSoVx/HbZlOvKyBLEGkSoms68BQG26NqGguiIIhomtrLggu6jMucr9K3S6o/ecy+/jFT9x6Bft2qHv7PHvyf/tjeP/0D41/9sezrXyw/WtZ7nCzIMSFl+NnD27/63fc+Gd//ifemi8mXPpqOb/T+9Z/8AXv8Li3UtT/7+F3PBulE8k/uet/8lvfxR729R1+afuf3jv7Vn9z7h390759+ofg4NfmD6E62OfGyzCSde5POpPDfu1Gnr5xmfe5ADWyi7VASvyXjwvxUMNjgfkDLnZ3NyLLjw2l8ygXtVnOhw7kmvzpAaUSuKaW4G/f2soE+MaABS0OObMBRusGlyefLONCmeM5MEYnrRoeQTxwcLoSsE8IqNjSRxUlSVZXRqmHoxLoYq4rMLbi3FIPeUWObzbOxVjLtDqqyyCa7iC1+ycPiYHm48wSXIaEFF6u33ldVPtnb7vYX097CcPuRCKNufymfDoMwxnbKT0RkkFo0SNJtZN7xxMMSrsiyyTTzrR2EIuj0/Fe6bwSokbLRGgihqXLGOE/fh4xZdF3VNAf8uhKLtw0oEsbQquKQpjboegF1Ky1pjj80qyCXY234QSAFwCffQqa4OfS+9RmrptL77F5fjX/f+Fd7NjtlEpivfHn3J3+oSsN7P/UD3//d78hY7Kwmm19YzTvH64VY36zSoi67JKPlXhx9+Cj46O6N4Sd/YPTVPzb+Z39o/C9/bPJby3oHXBbKfE1t3Cnvb4Tre1XojUY27Twsuk/22Bdv2c4lkUVawVZBmXqdgFY8o3ZEQU7pSHWS1r404N2MeqH8pt2BalFzsnhVUNNMduQbzZQgMTqDjEOVpnLjIkATUauBiKI+c6kS+hwuiCma2suVySpV0Bp4JmFeP6J1ixXVqECfYvAeWRXNZGdEgOJAfrinCATVE0GIONnaTke7IgyT7mBv+xEtKcO4LLPF1duI+Xh3ozdY1lrhG3qLa+CJeNHi2m18XZGNQRNBKLPxMErSMEpO84lN9A5Be/45aClLWnaiBlPkQcDT7gsXIuWpadJoS5OgaUg/DfsnQHJqLkJUWl5+Nk47YkFy2gbNcbXha40MpcVk24DrBaPrfJJXRRWgykQrXB4CpADoCOpGb5vJRFH/3gO2Zzre5oYpqjW1+X71WXvupCg+ePdv/+wf//CPfunjn7idd6kDWAesjI8nXb71fur//is/9Z/8vR/9J9/6w9/8nT/6z//Oew++/Yd3f/Fndv7+F97LPvmPfu/oD35+/bc/DfKyuZ57dlVv/67sdwo/+qy+4e3u1oOFLdm9v8V+4M4lkEVqUJQ2N14ivEVa05ZcEMPAOBvztIp+OaAouMXAEBuQRWNrkvzTWKY5LhBgIw1TdBWO0+ZajQda8owz0bTUXsC8jqvPnP7JZ4XneIbjJ0RVngN9xUlAH98O6bO50pOKSGKX+4uB3+GeVsrNG/LCKHbjC8s4jmEmDyQNkVfcr6qS5gS7B2lVgRSCVA63Hwdh1JR1xDGfjkAIQXNxBEPk3mnBL4WIcCtKJWKjpER03EwR9/gLQdzpDBaX0m6fB2Fd5hRXF+E2ZUCQtdKyxGa0osGUbrOWVm0JQupwPygrzb30DHoMfqAJ57gOQC43xaz5vX5w9pmR73w3YONQoES43oRZUY4XhtvL3uqAFgP1vvSlnKdPopunL9idr/7mv/ezf9d04rJzwnGCPSn+zM/f/10/96/797dWf/uTW//y17/05Jt/YviPfjz5tP7zf+jn/o9/9tGXVlc3q0DSOJmnwJsW9fDf2/jbf3LnF/zRyPvqr9rR+Dv3/P/iH4pvfeaPpp7SsAuNAjtf4A2VtoVz1puSu8RWtmZHvCgyvk9WKgxRMCpJ8xqvqwa4dqCqxlnllrVeZVClqSGiXcGox5X6VmdHVD3+1/7afyz3Z7S4eOHTHRehX/e/ie3xY417aW6G0aU0o6LqBmKl103iCEjiRCqFQoF9PB8cTtB6Ai+2NKBoV0Uuq4zYu6HGQtBB0Ckly2yyt7z2DuOiLKa11UU2gSnqL67jAhpzKTj4FihjlHbwXWU+0UririBK0u7iRbZY+JxPp1OjTYfVvlFiYbmZvAKj6HxuK0SMjCcxWxxqJBsijJiHUSeMwRSf73qmS2vjnHYjYXFGvHoJmTmuEFDekPvIa9escB2z1PdpUlmlAxr9cfhUwapSNJjjuqbAa/Gvv8cebjOvKLy7n71b3v2R7ENaHv504ONMfuVLD949oXuEhQc7/8bf/IfpZ4+wj6hUqwvf//N//Jd+9n/w4R//wfc/fPzT/9v/9of/P7+S3N8IRlPmVh85iMAz+Arjs/t83Tx84q2s7qj0q9/iv/h1/p37Ps0zhDq05EmX05Kr7V1nC9iukSLf2oloHWu3J2YP3A0iUjQQi3qhT2Bt57hYUMUeBptGh51F5RZmvVnTuQ+aGPFYuGbv9uRMgP/lv/K/zstCgne4FQapBD9bPoTmVYDUEF9scOTYExcCWQM7K8tpUQR+3UsTUKOqKmER8XRwxAAVKVylpM881KteeDYOGOdx0sE+rgF7CqMEG1hVnHS7/aWkO0AYaBWiN1haSzr9KKbZKvgIZB/2wzilRRGp1zfGi/C6/sIKv9gF0/AVk9EISRt6lleFv7hqIRZaGSOpx9nSsn6uwRQcEd8bkBWNqX+cKOBhiY1ryd0kMoX6Ky0sq+tOac/OcWVBZQ5/GsXTBF0n4JuMMrJA/Y2DLB6mSfy8LGnJ9xkaxn0RgHJ9vON99dtsd+x7v/ONaG/jJ6a/+UHx/dOnge/52XvrH//oTWpVOz5kGlruL25MQ0+oGytf/w9++rd+5is/8iv3fvo/+YX+r3598qV3vv9nf//uT/3o0rfvB+Npe88BRLV8t/xsIvr3xa16OKIW0+GeKartPPide9HXvs8+eexvDknYF7rEF88cpanBFJG8fbdI7owLFQhibYksQp877vE2lYErB5c5Smmq2J56giwAc57rurJ1P6KVx2ewUuN/e2NXFxOjKr+uUZpouDkjqUVcIayIc9C020N9I4yKGy06iMNDSx5IG+A6f11XcSUrpTyfpUkSBEFZVkLwMIqI4qDmRH5t2rFZ9PD2GS+iYanPRpU8va7lr+4YP/ts9qULGjShB0MuAkiIx/fvYyfWZTTdC774wx4jPzguicgNMVILn8ZFSKMYaR6VY8yv0BNN8j797qqixV2iiBx/Hnr9HFcFyFRa3Qe5SSuUXIehitZ6X//Y18Zb7IIK1GADCpXGvQxVod5i94UWHoh0WUmg0yEHd23o24Fx7v3cr/B/+Q2mH27Uv/RLN7P7f/HR//ndipTGKVH7/vhHP/iV/+W//e0fWtJe2+wXV/bmk3L10fg3fu+N+k0WKZqUN+4Nu7u56ab3fmD18994/If+318vO+I7P7IWrK4tf+v+rV/+sPvxQ59G+ByOHbH0d9b+3X81+AN1EFE2x7E36Hv9gb+06C0teZ10fcn7kc/VP/27zO0Vqk6cCaAgIX67lZ7ouiv8BSjXma99IG2cEpBKkRIAZj3GbzEgYMisLC+QUWey1o629Z5zHbgU8UHYdu/OFPyPHz7x3egh8lZT1yB24C90ArUcN/I34CwSNLEiBFGk8oZ/NPPlYKMXUo26U4n30Jz/pte5qirwISGE40NIW/AhajRzZIh4pmObbtCmQ/Ooq45Ghqg3GclIX263Hz+k+cxlkeSj8P0fAD+mFCInOJQmNLwfaSKES1yH9kmHADe4/w4+jeuSUgMiEFAuh3L3Oa4EIBLa0EAl4v1XnykWlffzv8q++k2Och8IbHXAvdWe+mBl8iNfYDdvpVT23ZUQZ4gx6pAoKm45TFRL3yIxBpP+B7/G/sGv83Jjz/u1X/f3dn5m5x/82a2/c+gqLCdAzXnxQ1/8xv/0z/zyT3Q1smBc/5H/x2+s/ZN/FZb66/+rP/cv/sjNH/jOsObiex/0LPc//9EIvPC3fuqdMj6MrNd1nKl0Kk0U/O5/+eBLf+sfdjf2GHL6TZjw3ifx+9/o/uiT8NbjaH1XLHkcMhF4Ueh94QveBx+ggry2UP/UD5k//KM06+X0agxCVWi7QzJVL5MvtqshU0QWvRr1f61VRIpg7it3dgEZm05zEPooOi1TxKPAFMeKnH12AwayODP+tp/Bn0wmjpzUxphKyaIi6oH92iOH1dbzpVZ+TT4FhGsUBXFMAjATcBvU1EJIN7WMuaFzDV0ER0K1CLt4etNYSIFGwSCANRIr4oFPM1eaCBDxJDTNls9CaQeHsKBPg1CK9vcPAZKbbneF7TWXHQC9me4jFntyIIZPd9z30xgcShViigipJ7s71NmcZwOV87WbLE7xZiRnQxCbdsTmCSeArT1aCVvROjG0SMzTBGxSY46rA2ProihDokuzVaUk+X5aRKim+AagQPy/fpH/4m8x82gD1U2v3/doOLKvpTbKdLrix3/A/0M/XH/lPctpWY92ID8ULtQDXqS092jHX+jVfSooz3D9xBkJ9avf8v9vf1/U06n367/hbWz8YPat/8X9/32w3/53VkDuffo///f/v3/hK0zbn/7P/+Xv+S/+OSMN73lJ5IPqMfaP/7O/+OGPr/3Z/+obn/u//J3s9/7Y3T/4Ax9+kN79PZ9/MbPrOs3Nv/1f/fZ7//nPtSHHBF76KLj1r/u/+1/3fs+D+F2zvPjwJ7806Cz3gz5edWu5/nd/2v74F11TxUmzG6kKFTyszFTX/YANIn61OlyQRFlWIOXjKOIoIY19mWvzGUPt+dNpdiZMETRxqsxY1dJ6/ZAtgRfMHlPkf+Nv/A2iK4gbGJwQcRilcZzGSTdJIuevL4L6Zkx7VoECGmzkHreppIGX0TA7N2lXaZVLVVal0RrCDRHH03xGTWVxnERR7AbtUuMadUo79zc09YQa2IhfEaWi+DQ1aUp5PLnKM3Aujtqn7xf5hB778honT1F7sixA1Kh9rg16HZSS2XivWTSvDToOKLauDDe8EAQZCWGRSG7QIba2ixlJI7WU+OaqA8YNOpx2wjAJIhrYD7aIAPe8EwJxb0bU6mbEo2PqlJb0Te7/XMNcEZCF07od2DFLuYaIoRbomAXw5jE0Untf/ZA93GHeV7/qfevb3ne+633ve7Qi8HSKahkK/ZM9/q++K37xt/mTPSZpAIWJozAOqb60NfL+m1/if/sX+S/8uvgXv+1/41P2YNvLJXVvVqhsujg0EbgGcj2cev/pfxvIaen9zjfYg/ugif/hg/808lR7+uww+qHP//O/9IfHXUrh2w+zO7/1GasqpB8NDgDq+p1PRn4n/fLPf43v7IUPN9Z+7dtf/LXPNv6t3z+kha5acG0/+Nbun/rf/L2bf/9XGtV3AuClfTv5cvHdnx7+0pfzb0/Che9+6Z1dXZam4L7IS/4b3+Hfuef30nbw4nFzGdGCjFWGWmggJ4OARn1dLUlBbKEEyIrQdFCnzaHOEUoNIC7Z5zp9JtAs1k9z8E6ZH1CtoImVc/nZD2j5qjfq2IsH/yt/5T8iiaTuYiIapAJ8D8SRFjMMqY0K8Y7DIA7DNAzBGmk6t3N7FnByhY0bwYGKssJDINI+uCGtb4PKkPB98DowMXoO2BtzC6LjldPRrtESCV1kI5rFsU/+qP2wpjYGPJayocx2N+7jMOn08ZrRzhNcCh6Ld9J1VFpciyPlEnboCUpVRMWe9XfDrIGJ4g9pQ/cHfx2N8r0yn9ByL0mn6falq/f/4ytw+dMrX8g1dxU9Dm9xCQCORpshLo00bDliw4DdU+rxJCuLcgXcW/BwYSVIUurMdwyveeZpgIeA5eNZlGoueng/KRljIHGOoM9xNQC5Qf5B95yJYJwVIMqZIg8OqPs2CqE9cRhQMD594v3KN/k482h+hsq+UHy0Um5YqIjdif/okb+z7U2mnqxkZe9ui699LL5zX2wMcb2/N/V+4TfE135H6gdPvMmkmsqtXfvRE/G174tf+y775l1294n/aNvfHntK+/30XKZBXCT+4W/wb3zieQ8fet/+zuez7/0PH/+tJTNsz50dbCf9xf/wj3/8w2ug2IOx+pFfvb9wf6eOQr+Srd70fXPn1sLdTSnqza+88+SH7jz6sffv/Vs/+fD9QZ7sJ7Gtf+Ab23/k//APln7zu5THpwbz6lW1/WOTrw//1A9u9ZNp7o9lIa36/7P3HoB5JOXd+Pb2dvUuN8m92+fz9fP1fsfBAQFCCRBI4Q8fJCEE0kj5vhAISWiBEEIg9IPjer/zuffeJBdJVpfeV2/dvjv/59ldy7It23KRLPven9avd2dnZ2dmZ+b5zTMzz0BkMjmu5TiS2qoSIqKWwH9ibPDWZXrmi6kozyiTaZeLsQNEAwgHP5txcArbc2jOfTXKCEyqZuJtB9qybGCJnuy9pO8AJVazcc/JuMB6JTZwn1RAy9texPxBWDxwBJfCnWogLyTJmzYChIy4AscpnmVs07J0z86BpWtopBBLNs2zrCLJshJGJRnknjfTEziib+cFAO7A4eBNwM8iiXI5HANSBWRRlMNQFTKpPjWXgVdxHA80C/xrajaXHoCHJDliGqq/ER/4TA9054b6gQ9CrHQtD5QLwoHHIQ5ALkUljNYWkz35oUHgSbwg5bMpOHLppO2YhpZPD/ZAHHheVPNZCNNQ8/AiORSBQArZFByGrkI1zWeTQ4PdkEYIAS4xhzxg1iBBhgOqLmoQA6aIq5jhAJqLRBYHlzmeE2RBlIAKD2WyBVWvCCuQNqGkghVOsZJ46YCwoLx6qmHo5HjtDK6gQ5oICDwVcTUA6h1OkZ5MIgDKPBYwmoZoQasI7WJww3OHuz7wnFCZAvXsRnZ/B0uyWerQwUqj54M9/70kv22G2tqstUStDLQdalonfQPUYJJKJUleVU32eEba2862dDHHehk3naW2b6c6Oqj+fqqvn+ofoDJpK69nc6QrxbX08PvamcPdjMiRhsoLpBGTCZBXv3yLG8q4qHbNZO5NPj+/sOfSLeOcCSJL+x5cnKyLQ2axjmvIQtvSxuM3z4lQktLeQ7tu380LN3z6wX13zTl8Y9P+O2YeXDW75aYZbbPLTtJEiqrv1O74p2cSu1qD68sE3jGmhdTOx2NKWLUctLZYsHQLR2ak7kEup1INlUQWA89jA7FwLA+zEZeRohC/KosItNs41oeDfV4bjhOxfMMXOEIF8sdLl3d46btq68HVC9qyLVy7gTrFi8x+v7bDlzVdCoiUyFC4SN9znGxg/+pLX4SCCJTC16Mi00CugWkHFgiFEqfWihLqBRnW06E5tOPSts1SruwRQbgFfmhWsBw0T8Pjwi0Op6Z7nCV4jw8cejaB3oVjZcAqwWshk4TAtXyW41ENmR0a8DSIFkTI1FUgYxAgPAUUEOIH9C6T6gf6qYQTvcdbgWKq+bQgKYaeB/oYipRkhvpFSc5nkvAF4NWWoUF1G+w5xgkipA8YqkdgRSCLoUgilx4EeqeE4/6YNcQu2dshCFIoVgKcFYmpJBtaQZQU4HxwF/ifg507y7HQMjbBw8sO5ItQZpAxQqbxkFeSAs9yooiJAnJMM7lMRlX1OPBG22RLK+hzjKFfAuDt8Nng00G++5/y9PwvYjLDa24M04TqNKlaCyhRPEMLLPQGaSjwKKhw8AEbOELRvs4D4gtlD5zX7qVf3c5YPf3Ujh10Ib8kv+PmzOqYk6uy+hr1tma1ZWFh52z1gGTn05Zk5Ew6maR7e6nubqJqusvhjMZcjjp+nNL1KemDWZ0h2RyVTFF9fVRXN9XeQXX3OAUtx4S7M3xTvRu/SFuBkwIvbmHzKiGdnTG+cOvAq9U6dmKh5SKxqFNeZjXWFRbOlI5e6iJo2jCFsorWxTUux1gCm6wOixXVi57aUbpxL5ctuInYmk+s2rO4PB1lMzFBlzmbo89cE/2O7+8of2VjcHFZEW7rdRc1qAuosqrBSCzX11ui2ZbhGJQr9qeEPceY5jo3iqbSxgrNpXKWizYUPYXixQrxKw+/TqF0BtHrKwF8Gc2B7CWmbeu6YUBltFGxgn24Il2cUNCWicsD4KNcdCGzUZvoGkATHdzBD6T1pF19xX7pi18ITkcASx6WPRYIkmkauq5DjuDgMw4mSyElFFIUXGzLcp4VRhoKL+8pEYE4YnH2NFoYShDeSehqzrEtJRwDhmnoqo4WsxkgiCBu4DwaLwN25Q3YUibyPPgOHFwCIxTlEBIz24wkypVIorejJRovtwwVqlIuk0yUVUM1MTTcBCWT6gMyZ5mGHI5B/G3bjpdWQ1RAyEXiZRCkms+GY6VqfigcLwtF4p7hcRfeBJSxtKoRXpIe7DK1gmmoUigaCsch2hBnNJGNukNvyhbOSsTZmfCfN14O8aUxb+QQEF/ICwgNdXoegEtmM2lV1cIcIxObK6scJ6ZYxFUNqCxAvbx2H3e0m5ytPvaVvPJuQY/JM4Nl4lJNRzdMTTcOdNj/8Zxg5zV61056YEB09U93fk0ipv8spEggVtjJV5s9C/O77kq91KS22BQ95IZszUIN4tGjQASpZJLKZm9LvvpHXf92T+qFBbmd5UYf5TgZV3ING3lkbx8VidrxkuoSMq3aD/uqxJq9bKZA91WIPTMo+j66/eHpG39/1Vt/dOfaD96w8d3LNj06r3du/fyfrgl8XwLCOWvbQ/PsE5soZjm7v6lqwZYerrvXmFa/54EF6fIRExJHwy3fep3vTwYXlxXQPnJzF+xbmOB5+KTZxmkdyYHSXIFTHVWgRU0TNhxgEhFSNzYbOiCPCp5dugjPSB5PnJz16EKBqUDW6BFHlIveoBXAG6YzLUtTdejCecNZKHi8h4oYV9CmaQLXAcZzcaXMdqkhw0lbRLOJ6a3cDfO0iOQp8DCpMDpTBEDi/XIJAJoLRdAAeEbPQEKgcHBcimYkCechogrR7/OcoEeQ2DPTS1y3kB2Cm3IoCpfJng5BkoGRAgGMl1XFSivD0VIIiuV43AVaVwUIXVKAQRZyQ5FYGbA0EFWCFHIdK5ceBJ6nFrLgCC+Kl1XnM2l4Fi4dy0yU10YTwAIT+fQgL0jhWAmEAHRWDsWAVsJLPdVjCsKEZyEoYK6OY8M3BwZpqHldzYeipbHSKo8mEuCIDo6245AzAgmiDdISEglEFtemiArDQWQlIMuYB0EOBMUHUq3nc/mCCu4xhmLipcAU8X4RRZwBKBhQzybbAPQwIFZeZxCHxkBK+ebEoPbrFr/ugPzDVxTacZm2Nqa9o8QY+KfDnwu7WvDkCUCq/IOhSKXVvzy35dahN6fpRxjiWjRPq2o429dcOPiOwScjboGnnFI7NVNruSmz9r7kc9dnNuTZcJdUTzU0sCXx5jrSVHv5h2snBvB5t7cyfWkqY2VyBiXPNah5nB6THY4FaU8YaBapso6hOU9tDh64BLC6eejh5fkIz1luLKmFk3lpKF+hC9Fdh+zZzZ3XNasSbXPDLdYZICTCKDWrdwWXlxUuz7/x5fcmJdxxCg6ed2obunWdz2aljKmxNEsT8WA7FDZqahVkTPDU2QBCN2ehYeCIwF6o2TAoSQXLTZpOznLhAJGHnOyCghhP+LUGDzSdgdIZo8fiH9RHjzSCJHVBQIOUBgGNGgz/SUiJfzbhbcoVe/E4A1IFKbMsb0ULd2G9eswRQjkUyVhO3qZY6D9zlMwwEQ6n1ULRnZxZdVam6AO+MJZGJD9+AfU04f7gpicqEOAUEMTgqbMByk0+k0Q9HGRTagA4VKykEh6zTF0JR4F1+cPELMtbhm5bBhA7UQoVcmkgf6FoCdQScIdACtkk7siihNTcEHGcaEkFywmFTMojoDSwTEmOAINjOD6fTYlySAnH85lBTpRFJZxJ9gIlBaqn5jMQd9PQ4O1ANIEdenvAKDgPxNBxlqEXArBD3IgZCaKvUMQPDXGEu+DfW8KMccYxOt+E+Bm5AI9A3c3m88A0yyWeCYVpUYJsDW4XUcQwsPDQqqZLIs5knYRNBkQKqronoYIDrgYyzFPr+Td2clBFqKNHmQMHywrdH+3+bo3VGzx2TgjEqjF7luW2LsltqzG7bht6867US1H39G0/gFmG3HyHNOWw3ETV1rrxEnBcNMO9eq3O9QxRLccZm4DAKIiSWVqe5Lhg1YKsOwtfa73vy08BdfZdLgm2HQ2XpRpKp+3pe/Crry3/8doFP1kT3XEA2iYunatrHag5mnLj8cEKKfB/Kmo7crd++w1W0/XqMspxWPNyrs7OL57z4rtmBhceGMYtK08xrJvLyUOa7hCHo2WJY5vqXGX0CJ4E+FYdIrB0+CL3Q8NljFDK4cebcTGJmOKowPbCm27kCWGMLnIX7wIklY1qDQe3RAtYI7h5Tcw4Ny3wLpzM7+AGtfBy79XoOimbtIsEgZ6t5fA85vWFJgtoYt50syYBuhATmAjPyBwtsrS3pCPwM9lwHqY4jOHiOOLA4nihKbMs03VteAYIVjReLsghb3yZWIYGmS9KCrwEBBH0jYCNKqEYMDJ4hSDJghQCIgnFD4gdzbDhaCm0BNjSCZISjnk2HS1JiYB/eItpYPMKr4BfHBHmRagx4BFObFOPJMrBO1QoqEdQiCOJMkGQ4FwQJYgJBAt/pokbTENoEFvHsqDgYxZgDkCoEBmZ4wU4vMqJmYB1EcM8nSliFcWhOjuTzRm2XRsWKSCgogIVOvBRRBEngEUHOk7QVT1Rrnz3yYxUjvrNWnZbC5M21EFjUM0nlZLUytjGmc7BSE7DqYtjhuJq9UZniT3Eeh3vUZHky1qUJsskVFWVSQslEVJTCtwiuHt1QRbIur0sIYzqaOm0zPJ2afmQ/83nbu296avPCn0DnsfLgPihzqqjyca1B6K7DkFfJHCF4mYYQldfYs/RyvJpO5aVj5rvcw9mC0Tf8/Di7JwpZUd6+fTpJP5SoM+dsfWupuDCA+QAMOZ4SQbY80BvqWY7ET4Slbi5U3Cnn3PDdAiQRY6hlQtniuAZRIrAoMyWWQZ+PQ3JVQOIK7JFTzTjnpgea/SlNAgh3AHK44zgE74yiiXUelxm+oYhAodCm8q48gZf5OIqHJSD3m14L5z5r0aXq6KNOxM4wohz0DxSDmm4sERADuRtLKhQSsM8ljR/M5LJnBdjZYqXBx7nQ3WgHAF+x3tLgKFsA0EUpRDu2oy5Dv4IgwtlJJ948SI+gpSRYXgeyJ4Mt3AWPXF5XgR/8MXgy/m8EMALEtBKXBbA8iJuoCxCF5GDE9xlBiKgYE3ybgE15IHzeXTQp6Qu2s12oZZBaEAEsSh7q8zgLgYrKvCLZJQG0YSL0bCP5n1hKP7w+eEErrCqYDXE/3ChC1BN28kXCg4hNREJTU0qIQjRj20RRZwGKEW2ZXPQ2E96BgTl/3A3/dsNbErL92p9qqtKDYVZ9xxhV9DtN0+vN0PhA0cDr5cDIPpiJNfJ1/Y5UUo39LKawRw3pcpNhCHT0APEBxVeuKDNe2ByIypTqSzdOcCBiC/YxlAqClEHssg57uKfbazZ3BIYSrkcgP5HuL1X7h8Krs+Au3TJjuVVzmhGv1MlEi6Xnl0R60o1vbqP0c+/L8vYIQwMHbt/ed6z9TgSLEsMXezurKZdqUIqn1pFljefX6douyiAgfQB1bsInuc34CB1gGtiux44X2WAaGNCPDUGEkccA2RwtwzIU6SMFnA4C5mji5PjgqVpwVNBEBcLIISO4+g6WkSRfGP63sQ0eAG80X8vGnALBCS8Gn89+jjiQM2udwNjd/KYVB8Esg9ieHFMEVIGPMNEzoDdksm/1SRgQpkiZAfOrzhVXwIn6ORZAxjpeNo5APwAewMOB77xBnRdIKuhvKN5GlxfAp0muIbiCrUcy6Bj+6F7geDb4S58JMcybcuARzAAAPR3/NFlf10z6suxuYQnvGmIsiiHBSSaw1ayodV1DH+HTscFDum/DULGUQtPg+jtyOTgtte6CcmCeELdiEaAJ9oOVB0lDCF7QRVRxKlAa6aMqumCiBY3A8fJCuij7Whldh9l+owBzdE43rrjgTfliOGEeS0RmnMoF9u6L/B6yWj51BO//etHE9Hokm1vbpUWG6oNrUk2VJEuUM21ZG8b/ewm9per2afWs89tgoPZdJB5dRvz2g5m3T6mvZ9Mr6GESbaQDD7v9Fqyr50FSgQNVc4wBvsT8USmnmTmPbczdmxMY/eXC7nrFmxZgqv3zoTFMzaPBnwaNrRMe3Nf0C5fJtCmWcLH96yoDa5HoONY/WBfaZSLx4To0iayeMb55ylC+254NuIlbvJO+ZpgeMITiS8IX45jBNxWBHfVAAFqmram6yDJUHiBoMKN0DxJie3QBQPyXTdwliS8QpZwgxkIEt/rUVVB4EVJEr11r+AZmBbIUBCREAEden1wGLhADtgk/pgWSvcT8hllsjdk579oMnxWkP0QN0iLn72B69gAWSzQuKJFxwTSAk45nexldWJ1ipcA/3v4QMoIghRt90gsJwTE0StA2CeBYmXbQNnAJzA0jz7iZEPbNoEjotYQiCB4g/KHf0gQXdvffhAfgcoEZFSQQ1IICCJqEH0KC4BI4FRh24aKBuUdagJWDi9u8G6fbHoVAG3uCIIAhRt8Qu2AEq8W8oqisIbKAxUIRYrLn4sYFVCGoThBawu9cb/cBTcmK1J5avthxnBMYIpTm9pq6vqHozxvdzK2eW9wcWkwq8t/8TcPpON86/yKcH35nP1bDpBZdl6nwqF+O/bydm7LIaazxynkbFuzHNPWaTpToLIqgSOVI229XEsnM6PGjciQvUGYkwECR9WXk8PdjGuFXIoUUHBLUyu7m9btj7X1TVhMiSDsfN/NHQ3ntEZD0wNNVbklc2p2d/BoV/1cIN7GWmPUiUptXdlFswYrTvk2lsUcOTQtn41USBVlEf6muU5DZXDrHIAXGi4FZFFiUQBP+tozoYDcwAbFyxXIG5CioogLMYG9gdwErqZpSNWQvHj5hqzR+4LeE2cF+vDmRObR5hORZRntoox4Bk68t6IL/INmjeVYYJPwYiCUiiwpinfIGBcRo4N8EjyDALVRSKOe0bZsVdNcBxd3+xHyfq4QgAmgiRwaeMCFRmM4EyCPTIdoDmFpAmUVcizwMSlx1TDF04DZjX9QbNBIInA76LBwnlFGqAVQdoEO4lbU4M/rlaBSDw8oc1D0gNIBZYQ+ATTO2NNClSau4pRxUqOk+OFgHwy/6UnAObzP9nZ2hpBQm+l1d/xfcINCAw/iim0R+CsDvNE3ZACvL+TVsBIyMkOCbbLReHH5cxHnBA3Fyhs4muyFxLTo3UfpgkFyVt6y2anT23Fqhoc5+4cSG3YHF5cAEA5r/+4Dx2bEvHO6Y1pMu602klYHj4hQg6mSEkpV0eBiewfV2gqH29PdUclDfHJ2PmvncnYOKrJtykDLptcQbjLNEIY2IBGmwjKQRZpypYyZtW1Kqsg3Zbor9nQwuPhvIpC54/pff2jBqa3dKHB5trcu0nwoHW3pCJxGgza9vuW+JakZ1YJmCVn1vHyR000pqx25dRZqLk8gnw13HKuzjFC1XBWW6UXT3arEeSOIrMVwUa0oc7iPnyckihgdkDN4oJDDGY3AziTcRYwnFOoagQk5OMKKM7tQuPmcEf2fkqPgCuIP+KVh4pYBQPY49vxtVvDqMw8PwJmQTeKGwEAoOTjgDyS8p3whloU7CoNXT4MTBDiRQHZBiI3mzNBW0UVHAaIPOWVCBkNniUUVeHBjUuJqZYo+hsuWV7q8Te2go8TxIGH97+lRQzw8QofcMXgq8ImrUnD9sqRASUT1Icsic/RCG/W7+W/CcWasXeCdhTdAiFjDPFKIk0GgCDM00ESIALhAZOD9pmEIopgdGgqxFBuOMfxl3qaliGsJUDagpfbNCgROkxJQhG2HOtpDD2bYrJXVDSYUVmOJrF+05+xLJdZfsmkVhmm7ec4b718KNCVwoShVZpwppGyNPpjlqHyO6uhw+vs01qLiFltBsTVmoYIQruCyqmHZhuPojh7iwprOTq1yS6IYbR8g5zST6hykj3TTXQN0tgC1m5KEkx7GA/DSvEa1dNKHjkO+0SJPTamkjvXSfSnOdm3V1iPxXHg+Pe2tA1LmPKq7y4WNf3R/11Qk4udFVY827+ntcs9gcD0CriLn5804fMe8bR+8df3Dc47cMD09vaYiZcudgXLUlcT8wpn2vFlcMkOgpcVtwDx3jutfMevQyqmub2/EW3Vh21xvV5WhhUNciDgcfJryOAFWfbYKAc0w9OB129Vs1yI4T1H0lheO55e8RoC5NALQ5oDYEnge5BuUVqCLHlCYugSVfCBR/cdAsFq2bVm4ckUUeMEfBvHCvGjA48ExGqBFhAOImgXtji/1x7WujgqPUgChADEPKb7o1+ODNNp1guyUOAYnsU1i0IZ2OReyTQZAMfKpoWVo0NWhUO0wDE/nDmSOF7E3gK2OV9JQQIwVGLx3Ao9AiYHuF/S3JAEHqT3nADirl7i4tw3LQF0aSqUEUeruaGsUabGylo3EgWkGXoso4lRAa1woqLIsQa86cJqsAKb1m7Xsy1uZTrU7a2ei8eyi5bv9Nbz3Pd+14IvfCfxdBFjWmD+7ZdWczTfXDtYncGHqCDCmW/lSoX9NfHdk3mAiUjpjqGJ6UoroLEdozrYo6J6BJKNtiz24r2mgt7JUKKlWKu5e6j5yA9o27+in2/qo4/30QJrOaYxqQMXGiYyKRGSBmlXvJiIkIqO2D4ijLFKKCLLwtCicE9BIQF8Rt2g6/ZlMnnpuM7PjMKMZtMCRWAjD7xqksyo9YAwOmr0z57XOnnfog5/6RdW6yzN2f26YDTU//M77U1WR4PrsiKet27+7Zvqv1440lKMumn3s1rmqxHZMCReqEpmykKrgxlpwi3ZJQ691y/fX8rpVaGponx5rbwzTssx39fGGXdWjKirawRgsk9vmVyercWHzvCPG3O88g6U/Hv1h4wfXhG7i2VCZWBoXojWl5OEb3BWzRrbnJ+EQSrXcrAW9Arwsk9goDoF694q4KHiSFMox1CNUodm2bQIpdF2O53B4WBCAP2qqxrCMLEmoSZwQ1gYRclxX01GyKwr0CCa6Lw25Ae2ziWa3cQz9UtIMhbZPsy2HlMlsiJvcSoFrjykCsHh7cB20Eg6XUJw8K5B+NzP4tpdesIEp2hbUHxvnVUBgJygkvN8wTHifiOsSUL9YgLZPM1OD/dMkmovG2UQZwwue7yKKOB1QrqCnAX0Mnp/s8/KhqG85xPzkdTaVdzsL3XknlyhLAVmMJ3KLtvbd+/vfCPxdOAqNVS9+6xNt5bSNw4hnZALQQOAEFmW4gkvTnGCzLG6neRogepmh6Osv3CYwQq1cExWl6hKSzKL1Hv/wBA9RXRVEoAD1lUFlP4umr/GdwYFtBSXypCJOasqo6oRbXUqqS6l4CNhs8KJhEMOgnvot9T8/ovbtR8sJ0QiBml5aQoXClCK7ofAGZsF/q7eaopSviHGxRIgN9kexiX04e5QVCwuX7a2f0v2+f3yz7pev+bfGCzSdWTTztT+8rXVBNXU+QRXLWPd9Z0P9r99gRInSNJyXXZboeuimV941N10qEZpxICvO/AAUBaQQV/pxrMPSuO2jD2iTXVxAAXAZCqcJec/+3t+vKfv1Kx4/obNC+IfX/8lPlj7C0CyQxRIxIfH0fdfZD60k7InIuoSy4PPZJG+7tktxNCWxdIinJV/dNEp0irhgwNeAH/8E/lwXTQkCIH9B8Hm92QnNal++e/bFHRwZ5P1lJf7NcQe8HTWptiMKqHa9lPdCMgY0W7NJXGQjPDCFwH0S4ipmilBeKQe6tqgm9LSDVwbQvwEOiIp6+MxeCQbBA7WI41h/0ga4QNkyDbOnr7+gFqaLFDS1XFklI8peAEUUcTqgwOBwD3GhFE1+xYhhUk9vZF7bzqgm1a1156xcWdXAouW76tIdv//ov54j9gOP3ZWMUKVJPTdvRvnqHZFNu/wahAiH1n3j/1u74PLUkS0bFh0/2lAmlJZJpXCJg0cEh6RVR1VtzXBPmn3haV7hZImReBY6f6xgU4wDBBQn0aM09HqceHiXQK5CMhE4ElGAR1IMTTg1R//6SXb/Xt61RVdXXFVyDdlVRdeAg8Pd5qgXS+47rAS2pjPVsey86UIoBmFnrZzp6tV1vUtX7hQE+3f+7+r6X7zqexsPuAJ38Pfuf/V9izVldDsMjO1W9GlT2vLVvWpJdzay94i4ZUe6ue4XX3nCaKiRHSrrFKwRMwsvBTQhguHObS3c+qlvC5mTIkldtuBTn/mzg3ubbVMoEUpKxRKB4W5e4D52oxML4UcAmjhkOHmbwCeROSrCs8AUJ7PELeJyAaWqZQNfhDYShwm9Zcgghcf740MVhm480A8Z2olLexkEBaU3Z5EQR8ehZE/ignsVM0XHMqx0L0UzQqKKYSfLUmLbwT1wodslAU0csc8PlOnW1lZNN2eGGEEU+co6Rj7PXqtFFHG1wLSo365nXt3B5nWrT+/P2fnK2p5lc7d/4dG/ZrWzmt9rf+KOn33+Nv98aoe29NsvsLlC+eH+UH+akqU1H1810FyVqS8drI4EM9guFpl0+K1XbmLsSJgL28TSHMNEdkg43hZFQ5RMQTRpmtgWp2uSYQiWyRPC8KZTe7BP7k7SHEcJAiWKlKJQioy/skwLAgF3Fg7UXwFtIapGbdtGZTLBW8eABu1YT21dy5LZVkgIy1RJaWb6vJ2RqCoZ7nv+4unK17cF/sYBWjz05E//T1flWUY2CKnozj3y9y+UbDw5Ak5Yds2n79/yrqW2cGmTIgiRdDc+ZLA2EGoMKtGRat7UPu2VneLxHt8LwC4vXfv3H9qwJN7TWXVob3MmHQ2z0XKpPMyLi2a4D17v1JdTLkV6NVxPGBPYCI92EIOHi3h7AL69bhiO63JIFnm0tgeVcTzhMUXDdUnovOY9zweHUDnLyZqEZ+lSwVuDNVlxtTJFnEubS2q9LTTNyjUz+VAiuHFlAB8YyCHxZ3LQNCOKgq9NHAYwxX379mey2TkJJSKLYu0URj6nTYoiiriqYNnUS1uZ5zezQ6rRpw/k7XxtRfdX//cva3uO2CHJCklmSDQUAQ5d4VSFM2RuaFbj/lunB89TFGe6QM5u+8GGeT9ZzRgmxTAkEupbOG3tx249OrsMx4MvFo5DHW2Z2nGsPpuOcLyjhNVwuBAKF5Swhr8hDQ6GcQ1dyOfChYJiaIKjS9NXd1SvPmTbtM5IBisVuEiBlrNs1Ga8filwRziALPKoToQuK1UoULmc98IxoVk9+L7eH/cr5esevPXA/QsiUXv51Gib3sJZzuJXWld+/VlpMB14HQc4Ir/vDx9Z964lWfHUFdYuKU9ZDYf6q9bsnfv0NlrXA3do42R55/tvObJqbmxIF7r68wnp2KKGiM3UHE6ylpNrKM8pLO042TCXjXLQRrMOITTlMnTloAUngyU8nFf3GVPXt8Rbe6q6cvC5TUUgFEm0dgudp9iPdKLhPb93zxtPzDdF1nWp1GCiZf+Mvp4KkQqVS2VRPtRcRwFZnNXoDuqORUiJwPr7sgTPF/F2ggWS17MKyXqGG8d18uIlMkXXszRuAVtwKRMNxbuGi2ufy8QiUxwHuLap9RwyUadIiyW1cmXzFVkgAsXFm+SLf1CCoASwJ+YmnvbNLctqPdTan0rNiMolIclnisVmrYhrCYZFvbaDeWYDm1aNHq1XcwrLqF3Lp2/jY64jcI7A2wILh8WzlsDgwOVoDfriDd23fPmXUu+J1bUMMzRv6s5P3L95RTkON14UQIQ4DpPPhvM5hRcsSbIE0RBEC9jhqEGC/1iGWvXVV2te2u4QxmKFoeWLDr7nnmwuJ+5qL9uWzKTZJFea46IFNlxgFZvmHZpxKNalGJdhLIq3GJ5Q3iD1WVBqDX6869vNWisInpbbZm/64rutqgrTtfJGZtamjtv+5cXw0a7z2pcZHZCrVVVUb6+/iNiHMbc531gp5A0ur3H5ApNX2VwhNav+pX94bwcOyJ/EktePzv/lxpLOFN+fpIH+jwTDGImIXhqVVIvL5AyZTzaWiRaJDeQZx9UTYUPAbQZ0hc/NbGD7B9m8ClnplCZinSmzInHokRXwYNNPXy9t6WGz56LUdiyy7723rHnXgkI8MLIIOQHfrvXg9LbWqTzNl4qlCSFaXcLctcye22yD3E4IbJgvMsW3KYgHC7dDs0EQiwIaIgnuXW6AlDcM8yKYIlRmC/cld02HmC5OnAAXIIe8t/lk2LMVH3idfKB1LX811i1jqFvvaXVN3N+ZkcJKzUw+WuHfmkhAcYFCA2XUX68PP+xZLAUAU2w/1t7Z29cQFqsislhVy4SjOP+piCKuFUDLp5nUMxvZlzYzumsey7UTxpg+6+jseS0cP/qS1TMRKtiPf/YnVZtbrZJY+pYl5S9tpHXdCknbv/zhN2+tDjxdFIZ511joBOOSeL9a26uqIqNKTC4uGfEQ5zL1veZDH/0W6U8CL4Rq71K0G9Rif3lGcEIo2qEYjZENVoJflZUNWgJCaTOczshZNjJbPTA/v4v3ds/TS2Pt77srP62Wtqx4x2D1c+ulYxdLEz0UVt24+g/vnLqrs/7NPaFte+mC+uz3/ujo7BKQcsDkKOLir+O6LGNGJefU0Y8H/3X17J+8yZzGEc8CP4pnZieOyzuOnwQCDSI0lCxjyyJkDVvQzvTvxqL6nbfkbllu5dLZ3MCulXU9laIlBGuofUBgjsO2tTbs2TGXIrjGBfiizFPXzXduXmqVh5hYkSm+jYFUEQqSg4Z7cKXLCZVNcPvywXFcw7SgoMlSsIHwWAAVTnNI3nI1G+PJ0RSUbuhYATuELjNaV6bRHHrge/KBVgvZSW8e/BR4fQcz37HTKaSCth/oWbQsVD+fZifanDW8Hq0hYWf7PO+FwtvT3XOs/XiZxDbEQ1JpJRtLQMSD20UUca2goFE/e5Ndv5/JW3pH/jjNa/MX72+Ydpxlvdo6Bjz8o70z/+1XHR95+NUn5t3z1ZfqXtoCnKPzoRt/8pf3kCs6QENT9HVd4tzfbulV7JZbZwo21byzu+bXq+WOHlYzJlUjuuVbf/L69VFoIaN5Z8Yxdffs8Ei71mcFIY/89dOznt0WNK2XAELThOegZbQFVqssydeWsiwfbulgVNWJRsw5M1yOxwaUY5Kzajfc3thfOqa55sSljnfU7N02x9DlMiZRplRSLD23yXrnjW5jKe6KFvgr4u0KKFOGYXqWsWncLcabRnwZi4VpoUEVHpe8YYkF5ucQgts3j1b2IDJAWGxveX7BJiahBKCYHCOyqEr0t/e4KkAPpZKSKFxFXJG4jjnUq/W2UO6IXi8nKNUz+Wg5HWzNPOngOE4yNXTwUGuMZ6aXhMVYnCupKO7pV8Q1icEM9T+vsLuPMhkr16f38VJ2wfK9NXW9Y2xlVqzpmfrz19reedvGW2vnrm9b9Kstckb76TfeX1AmY+2WNHvF84fmf/+lUO9Q4DQJ4Cxf8uSf3tk+JXxBi4E40334z3/e9Mb+4Ppi4XJceuH0nutnOSGlc17tnjkRHBOnqLCFExlzIhrB8X1eBFybNnbK3W/W6j0RpmG6WVXtiuKyZvexG9zpVZcScBHXDnAk2jOQx3K4LHrUgb6Lg+7RUH9ja7xEIxW4Hd+ZY8eoBaeIZrtAE3UcFQeOSIV5RkLjOoGfqwXsZ//PZyGBPu8O3CY5UKloc3KEj5SdPMIljKAwvDSZU+G4bn9/v8jQJWhQmWNCkaLx7SKuSSgSVV9BOvqZfJ6nKTpnOKlUtKQsJStnXQc9EqkK5dDd89umRXjN6pta0nbTrM4b5wyWTlL7ozbHkHC4fl9vqLM/cLpQQDsADdclq/FGgunuaTg0QIuCVh7X5LG2M5xNmje2lRzuGR5KvwiQkNL2yA1rPn7rllVTW+dX9FdIw/TNZInJUZfI5iTDuePFdat+81s1R3pSNDFMIsuDmtKdpMMSVVlyIQbSi7hGweAevQxwODT86Dhwfrk0i6ZHQAVB8IPzho9HV7XZLslYbs50DZcWGSrC01GgichaAw9XEdi//MsvmoYJecgi674KUkDTDCsonBI75ZCjrDCpaSI0vK7rJlMpKFUlAm4ayERixdHnIq5VRBWqsdI91sPpuugSN6u56XS0uraX409daTsCtEMSOZtziKpwNkvd9OLRhtbkwLzGPO/iWtrJisWFkpX//kLZ5v2uKNKWdRFtUOtts7Z89A6gO6Xtg9QY9nrGWYDeFlNOaQkJyYx2cnnySAh9ybp9Xcr0WT1NFaZrBq4+XLehx4Ss1oRTlt0whMzY21e2r4MesRpmdPiWg1zXrq8ZuH3pwPLZVmOt1tTYv3Dqut9ZvuvRJb01yiUywtFBSMORoet+urGm49B0/QjnWB1mCZ3JMpKYJpHDPYzjYi9lxNaPVwf2t1Nv7WH2t9MHOpiWTuZoD53M0raDWwSx51oZVcTogAwDQsMBrWEY13F13cCzS56d4DrEdmwgIcL5Vsy4hDIcktRxzVxcYGMCo3A02vq8Oj8lrak5w8StGyVJ5HELk+BGEZcX0LkxTbOzq9fV1TrO4aGg1UyhhQuYEltEEVcXgGzsOUZ/+1muoDsdaqfmFKbNPLZwyb6zreMK5a17f7C1P8FtfnzxQ19/q/H5jb03LXjhy+9McaMzoUmC3//bNfFnX4eTvb//gNXfu/iXm3z3McJl6I0fvnntJ+8UVPMPvrZdeOr54MZZoE+pW/8Hd7XMKSEM3diu3vGN18R9h4J7o6HjU+978UNLhihc/IcgZObhwg3/9kLkUFuuueGtP33kSEOwhJM33eUvHLzuOy8DxTy3HDCXL/6vv7odd75yXcLzjiLiJrgO7sDiMJQhsXhrfMDa7kM/2Nn83adpj1LrtLAhduOvKp5QpTjV3ETPny+K5Jb57kMr3chVsrMBIdQvVjNr9rDGiS0SIRtBEANBxB4BS8XDlMQRSaQkgSgSCUvQDSPREIlIVEhCug6kJab4w/tFnA5/pqBpWrphCjw/qmWSscOyHNO2gX8CXQqczgLbJVnLHTLcCE+Xipd7suSEg/3SF/8CMg6y0rEd9mrYEOIqBeSwBZ0Rx3EtI0q72LeIxCl/d8EiirgWAUW7LEZJPHW4i+UoMWPlNFWMxnOhsHpmqQ8P5t/1bxsafvZK+ZCzeGNvxYu4ubCeiLQvn5aLTKxCEUT3hdTKBjchHTy67f88tvaROYduawaX6r2dPm06L0CMaTGl5a75JZTy0Hc2hp8516Ysrsgf/+DDL37uroMLy42IZCjiE3/7nLT74PCLcMSY405TB+bqyjpml9uUK2e0G9d2P/Bva+Z/++nw0S5eNQQp1H/zgp4SVjDdaFJ9x7c3z/vPF7jseaxhkHD4uR9+pquMNcKSEZHNkGAJrM0z8OudnLJg+bKDJlR5Z7b+zV3+JUc5DXp7pdHTxterSTUX491QoqOPLej0lEpUyE3m9hUKGhyHjtP/8ypXMOx+PZm1CkxOp460OQNDlmEbDquZ9FDGHUhTPYOks4862k0f7GB2HWU2H2LX7mPf2MW9uh13XT/UxVQmSCI8qdN7RQD5AUKWZRmO5RzP4DE4+gYXL0L4Wrh3livwHPSMAqfRADXRwpXOxKXpmMCK3vYxVzWAKX4BEsFQ0ENzATz0YooYBwBT1HUDCpBZyEcYF0tqJE77GxAVUcQ1CijmiTA53k8P5bwxaNMUBLOieuDMUv/Ozz9Z8/IWOOEGU0J7p3/fLIsfu3FmJjFRqndCynsLZUcGWF7QpbEynpYa5uCtTS1LanBxMU13LahTS0KJ40lBNRnPMMI5QGiq/foZ2duW3/bV56Nrzroji8txhbryg598+KkPzc8O82aa7p9VN2NXD5cKDHTbsfDgw7fzqQyXP6FBpKhIe/+8tW1LXzq04psv1L20Rejopu1gLSATjhYWNCtdyVW/2H3LV5+Lbdk7lrFvY9VNz91fG1xMOOCTNLQm69/cE1xDKoCamz11RtcAX3GwaWaaMwRahIuBDF1XRsLjMwZ+6QCOmFOp3ceYH7/KqQadMocGjEHDzcfbO8K79jl9g1RbG3XkCNXVRXX3UN1dVE8P1ddHDQxSQ0Mkn7c4SmNd27Us17ZcJ5Vle5JMXbkb9zY5LOI0IMkBoeup9mwHGKND43RBuLqAzEL+Z9pA78UTkxTPBvi4pkvyuHknlRAvbXPoyQGPKWI+MoRyTdMWxUk6bfxqB7BwVVVZjrNymQhDsMiGwjQPBa5YrYu4liGLVH+aPtpDU4QdMjORWL6ypp+B9uZULHp+b+T4QHAxDF7oWjx1oD4aXI4zSlPmff/6xorvv1mRMtNTKrLxMTFUwrFGNDAQjZcsOzC9sm9OrZoIuRytR+XBqeWD0yraVkzra65WUgWxECzrgSw4vmzK+o/elimRZNVOHOtn9VFW/Njx6JF7F2/+2B0bb2s4jQU4Et/YY0X2tPqX2Yby3/7lg2pteSRvSXmDNjA02rKY1BDXPwgS0vc2DNp1S3uy03+zPrZlH6NqgSvH4byBs0GWkx99z86pV2waIO1SDS3J+tUnmSIAMqWMzUUWiFtvmpvMSrpjcjSXTIttvUxplJTHTsu2SYHuJPX8ZuaFzWwy72qO3mf0i1L+RnrP/euenN+7vbSBY+fwFWoq1NMpZ/rldJ84NMAmB0gy6fYPuv19yRjby6sZK5uFw84BA9JUOZ1nZtS44atk2H2CAUUApyoyQBEZf4gPaiCuXx6zDPaewl6WKJxn6NklRHeJ5lC4kGUyb70yNgDxRaYIZ5BVmAuWLQgTbZLwbQJgiulMRpJkJ5cOMSBNGCocoXmxmNtFXCkQF9pK5ATjXQhzGrW/jcmZVtrKxBLp6rq+M4duFr7aEmk7ZT83AOOSzkX1PTMrg+vxREh1V/5m95TfrsPhV91ouXdxNnaR3WbgjtnqeNfixq5FjcduaGpZNffwrbPgt+36GX2zqlyeM0Li8cWNux5btuOJ6/tn1RTicveC+gQdLjnSa4tc+rbldDjCDWVwoEcUjt+/4vVP3Hp8auzMmWiy5ix+46jUcsy/zC6ds/7h2b1T4t2LGrsXNkzb1cPkC/6t0WGaTHcPo53giEA9E7GtH7xl98NLBpbPKsyaKggSn8oFOkiatuprDjxx8+Z7mzPCmOxyjwdol8zZ3lO54Qw7PgzjPLi8927epZzkUEi1TRp3IJO7knRtmVsWC3xNEvSmqB+9wu04zCQ1bUAfHLLSDqXdQHZ96q3/WLr39RlUV+aPZ+Xu4hsqMiuzLSs61y8e2LA4v2Mh1dI8Q582Sw0vdp1FVrgyHUtkBFnLZUOGY3AMl8uJmTy9YDoUwOBFRZwGaOu8VS4MsDnbdfB8zKtMoDr6G0xz58tfh1AFy7UJpXC0wp1rnPqqgOM4J3fzA4ptGCbPc+fly0VcBICFt3V0lMRL6GR3lHZo6LhXNjCyUmSKRVwp2GratQwW7QaMrxZi6yGcidWTVdsLHY3T2xZft/tMpvj+P3u69hUcfR4JQtOr/797N33gBlQIjB8IqTvYf9d/bkhs2c/lcQeR3Z9/30uPz7wgS4RjBSFiXmcN2xE4SxFA7ATuHu2Tk9lExumvjTC2E0rmxP50oaakUBYtRMXTcqBywFy6obty86GyN7cNqwP3fOnDzz82zT8HRvWJZ/PRv/4nOCeScOjjj059fbe496B/92zILJn93Bce6JwSZV2Ks1xBNUp6C7GcpQtMQWHyUUFLhI0xj8uPB3jV/P1PPxXaeopO0YcTiyTf/cDOpdNedmdt7JjlmHKpWFKtlN291Hnnre7kMU3Sk6T+/SmuJ0lnrGyfMWC5OHNu3pyD78hsvOm1ncm6xIbb6vumlVg8w9munDe5gh4f0mt7zd5Ksb8m4gq8AZ0NjnUJTeA7O3R3Z+WOTUsEWqiWq6OCvGqx8zurRt+msggfxNPdaDrkIhKeMeYVCHGgSUATT1v47BIMEADhQEhwmC5JGY7pUjEe5yl6N69iaJrB/sUXPu9fALGG5JqWKRYX5F5uEEKgL5JJZy3bjjGOiKM7DBON0VxRg1vEFQAUSPjVB9qNwXZWCrNiaFzLYccAs/sokzMMEI0lpahTPPNti9Yci7QcDy5OANvcmqquRQ2mOL6WQho2tC7679cZ03ZFvvXzH3r2nTPIODELmnZE3lJE+D1tgbDNM1pUHqpQTIkzFD5XFk43lhVKQpbEjaSJsbT54Pc23/bF/616dYvS2kHbNtx0Fbnzo+/8zXuah20JAo+47SvPUAMDZmXpgU88/Mo7ZzV16OE9LXAL3+vJNJfnCMcSlkHGAWWCpg+tmrP3rlkOxwCxgvhANNIVob66SLI6nC0L6RHJ8eZi+q+4AiDknhc763/yYnB5KhjDVLbtnf7ihnkDB45Om93plLuExIVEWYwsmg6pDLxdQUC160nR33mG7xykc3a+W+9xKWtaU9utd60pq032T5G3rpq6f1l1tkzxeynwFaAw6FEpXRHumBZLVYbhi5gi6+LmHoSBTwennBuN5RjG7etPmK4ZYsPdSa6mhKouhe/pv7aI0wEZA4c3lAw1ACcvBjfOCVzJ4ULtQUuNgRM8T1Gq7eRMYjoEQoEbEBqcAH1UbWK5VBgXI1zFn8L2bJizH//9jzvech7IAvgzDAu3bCkWscsKaIQ1w0imhnRNqxQYjiJoVCJWiprFIsYBmkEN5XHCeF7HozDiUI0R5/5h4AGP+Cd4buIlHLr3G5ybJw/DOuVSh0sLHf3D9E/s4BwPG1ol/B0+LAdd/APaq+DcoewRh+OOOPcu/QP6GXiCO/cGl3gQr2vr/Q6fQyuGv/jfiUvMHiiPxM4NmqlOV8/j6AswRW4ca33nILXnGJM3TGCKiZJ0Ve1oTHHt8fDBYyD6sKHFGAeIdWcK9ZU908fXnjJDqDnrjmWn16z94rvevKv+SpKh82HGprbl33uVzeJYkN5QlW6uUwYyx3/3gV/83jx3xDjXvW8Mlj71asu7b3vxSw/vXF65aF9+wZf/G9yBAXc+emvX4impGVV7/+gd+957c99ti51ENN7aRULK4QeXtc25AhvojxFVvdpdf/JDf/7lqABy1PGFj219eN7h8tKBwTKRDseFaHM9MsUr/kmhCh/tpX72Bnekhy44hS61mxW1ptmHZ85t4YSTBf4iAMw/FFY1VR7KiC5FZCaUzNLNdThhsSjJzw3HcVngfWeOcYwGaDYdbwrvyNFnaKuGDDdvE8NFaihzuKWkP55tQKNNUQLDCFfzkhbdtLAX2X70MFpvwdF3juM527JEUZREkec5OCATi6zx0gGsfDCVOna0TaLsueUxgSIWw3G1RXuK4wJgdWv3MttaGCBeUHix+Pq/2Ns75fc0R+8E+4V4iS54CrTFc/C2b8c/vDz5CP7v+Q4u4e9ECP7d4V/fj3fgyYlLvDV8ecLxxKX3Ljg8knTiH4SPUfO8oIvvfvLZYUeUm4Ejugw/AklwbSvTa+UG4YTlRSFRw4UTNI3tme/5xM9wTLyLkSf+r383+HfKJfwOux86Tm/YzyRVtV3tmDK9bdFoo8/v+c89VW/uyNSWJHYf4fsGA1cPmWULvv+vj1ryOM6KCSfVxRs6jy6o7q4Lj5c28TKhaevxe//uaaUD53Qe+tz7ti0rv+u7a7Wq0l/8fyudEfamb/75jlBaf+NDKwwR83rewdwDv4Mj0Xp91W//+pG2hTVQuIb1bIxDPvmZZ4Qjx9Z8/vGtN9f5jpMNjEve+a/rp/5oFIWiWZ6gbYcfypq1Vd/7+R/kFfrg3hmH9jbF2ar6SPkDK5xHbjifIfFxBnQXt7bQr+1gD3dTWSvXq/cxvNo058i0Ge2CeMKO4iUA+Mpgf8murfOz6VitUlMuRVctdh5a6YYCW5lFnA5oW12XqJqGRhbHNuMO/OsGWrBX5JOCG3rsfZqt2QRaT6DppSIT5rFeaY47qCOvrJI8KzmB96sMkEuapgOfptt3bAZSzXA8zQu2S1LpjKrpoiwpsiwrMlBGQeDxj+dQ5Xq1pvdKAvg4FK/jxzt7e/vqBNJYloAiZXECV1VPC8WV5pcZtkNtOUT/8i1uKFcsq6PDJa5r6q6epdxgMSzNS6wUZjy1YpBrJ2ildx0Q1sBpxLnvcNol/Be4B9eUYeG627ytthfaG6e3e/MUMcyRqO1SlawhUOzNX3s2tu1A4OrBCYX+/blPG9HxFHouQesPV8MiRVm1b//Rtjk/epVV9Wd+/LmWGZGK7qwtiyM3zQNwuiW6zPBO2aLh/tET3+WOd/Xctfz5z909WH56Zq5Y3Tn3+Z2v/sFtHY3hwGlcMaw2HrNMqRtwHv34t0PtfcH1CRCOO/rwSn4gWTFovvLHt++/rh56SLu3zTlyaFq1VFsbjb3zFnvVotPL24TBcam2XvqlrUxrJzOYczJWdtBI2pQ5d9H+qTM6hMu3Nsh16bbDDXt2zGEdpT5UXxUV7lrm3DrfDRWXQp8FUCYKqsYyDLActJkzBgA7Ar4YHpGnNqH6Ndt0KJHFPaBDHF0icTQhOcvNmIRnqErlKt7RBLLINE3bdtl/+OOPRlhaIA4xNEdTXdskruOYVkEtpNOZoXQmX1Btz8iWBbBtqOAoToqcccwAppjPF3r7+l3bmhLmZVEgNONKCqOEi/s+X3YUDOrFrezR7jGNJrw9QRzbNVXKGbG9G66AZnFvSbSWha0DVHP/8Aay6eBwgwN6mCMPGw7nlMPyDzs4IBCA7Vppe6isPFlZPXhm85GL8qlyeSjGxwymck8H7fXdfTCWtevdN+rh8exW0fQkVyUOA6cPlsdr+gxSV/vSe+fDZS4uFcL8aZTL5VgLxNQJOBy9ZEu/0NbZu2hqy03TTRBrp6K/Jnx4WX2yUpmAfOAsd/H6rlX/8Vaod6hvRrlokht3a4wkp2WvoJwFc9LKlCffYgsnV2r7UJsatn364c23T9l715yOWeUUg4s8Ottrs+lYqVASl/nrZrk1pYHnCYPrUsks9lp/u559fSfT2sXkdKvX6B8y01AzFi7dO7WpnT/7zpYXAfj+4Wi++3iVqmNN4Uj4WC8OrXT0YwWMR6irbofD8QYUdGjiLBt3hQa+GLieEz4FEkboIIEpqjbqDiWWxmFaig5xDDjmLdchVFSgJe4qaVnOAsgZjmNpdd9mSAY2/+Dm2RqyXJIznaxh5U1bB5II+SJLshICWiOJoiRJkE0MPIyKSB7H+Ee0UMMqiSJ8QMkxLburq7unpycuMLPjIcgwKE90aRUTiUNuB/6KuExQDernb7Jv7Q4aRZYmohiQHoB/4jMh/3IkziWmzsSF+b4kXN5XuZblGAXfPs4waGgMxDDa4L9AjD1uuqNnw5uX37hdkk7dg/hUhE368c8/WfnmDr8pgfDdROJ7v/rjTKJok+GS8Ad/9nL4lTU7fve2N//gdku4ki1P/Hjy4+/8Ju3tllGYNVVK5Qol4Vf+5l2HZ0RkzdFFBtnqGaKk3gw//K5/DB/vD66hbNB06t5bnv7kiv66SODkQdeEHZsW9nRVN0dmVMa433/Ibq69nHUoaD28f364uk51D1FdA0xnkupLMYMZqnfIU5t7XsFX2sz06QMuZSvhAtDEqtr+cRKVmUz4tWdvhwqd4ONlYhnHcPAeOGY3kvetsqtLzzS19LYGfJ5sNu/NuDvZvPjf7CS8L+V/rjN1ippNkoYDd8M8kzahF05VyazhkJyNCsVyieWvbqIYgM73tBM1T1kmAx0x4IogP/AERAaurTIdt2A6BcelBUFUIjTH67atm9jQA2W0bdsbnAbGKPBcMK/RCxWz5lrInjED+xKjAdxz+cKxY21qLjddYatKYuBkEoqpbmAkBTwUufXlhWlTL29lnlwTLBX62P32DXPPOkVpmC/C//g7kkS6JxzxasRdvAhuDbsHLr7jibt4oBf/HJeWepe4WsM74Mo7Dx5Eh1M8eF7gAHiXgbt/CUISf7wnMKr+pX/lJdf377vBPzzQeThwRHDuX3rqQwD+ei6BHwzcu/S9+cH6TwUuI+6ecAxcgpgEjgU321/+Q1k563KEYcw6XHjgA//MGTgwZ8Qj+/78Y6/fUeKcMWBdxAXh0x/6qZtMvvGnD+65qfFMHjaRmLqr+4kPfzu4gCLHMi3vWPn85+6esT9595/9yGiesfrDNx5YPIoa8IlvbZv6g2dwGYIkGolI/21Lf/bZG89c6pTPKcAUB/rKZ0dnVSXIp9+BDOkiAOX25AIy7zAsXHmm6vRgjupN0QND9ECGTmapobxXs7C0A5HAU4IVES32aY6WtjKWa4iSXlE9OHNuSyRauMTsZw07nDOlrMaYFrzKjMjJunhwj6LajtQf3NusqRJxOZmVQpwc5iJw0lBBvfNmZ04jOdXGy9scdDabE4AqCif3S/M/3jDQGSkR3tXOYIp5iwyZDvDxqMCkDMdwKIWlTJdiaTouMGG0bnJpH3tyILCniDljWUQruGqBsgyaYLOMW7C7NgMJZTnovRk2yVu2QWhGEDlJdhn2aHuHYdnAEGVZkn14ExuRn/M8y+Cj/muuYUCpwj2zDZ1AQ4JtxSmAm7lsLjWUpolbybmKomDrA/kSTdCCyHA8K0pFzeJlBNTwjQfo77/I+Vry+1c477rlcg7xFHHR6Ch0/qTjl8HFOcE47kc+9auS7S0W0MTHV6599yI1UpzRe2kg5E/u+/fDdy547lO3mFdUoRhSnce/urr6N28E19C7i4ZWf+1jHQ2h+//+2aq3dtuyuPqv3rftrinB7RGoG3Du/vEO+sCh44sb+q6b1TqnRJVHGVLNpsPbNy/MDFbMjDRVl5I/fbedON/cS+B/6bxvA4HWTNq3VwC/nk0DnAoBHBFuASnMqtRQDmdcuMR1CNoN8X4d27Xxl9jegUaa8ZegHRYlpJaUp6rreiurB8Y4MZGz3PpjmUh3Sq2I9zTGNZmRdDcxZChDBbEvFT3SM7V1qKKlR8jrelPjoZVTX/zdxcPsH9rAoWS8s70ml4nmMhFNkzmaK+NL4kI0HuagSYTOcxTVFEUgCpoOPFAQeO7EAi/Ltg343r4wx6l2ONzq9Udo0zThdCRTTJtuxnQllo4JjGq5KnxyF5cSRngmxuNebIG/qxwnLW8Dp0Gigz8uFntDp3TNRV0jdKZs2jIpx6KA1LAscETTcXXbLZiW5RI40R3HsNHOJNwtK0mUlJZCvkKAHMcBd+Rxuui1kmFnABoEK5smhnGi13EKMEO9Diacw0304Jc/NGGGoydsKMIp4bcDpZ4w7DlG/+fzXFbFLF04zfn040WmOClwKNv6m65ng4vzofFYLnagzYpFumdX4b7PxQpyiSDkkf/Ysv/WGa2zSwKXK4FY1r7tP9fN+vlqyht69pGvr/jZf39i+rrDN/3Lc/xQpvvulb/6y3u0E2txIOYjv36NG2WOd/ZWh+yzGzROp6I7Ni/IpSqaIzPqyqgvvM9SzmJkAnr3AxnqcCdzpJvuz9An7GHRBlqtou0RLQeuA8NNjRzTsU3XtIhlu5bPFMEd2CGc+I07x5uSZAgS/gJHVEJaOJorKUtf0OKVxtah+77823DvkFoe62tApigCU0ybylBe7Bvi0lm3psqprTZZavUnbu2sCw8lhJG5hPoIh9E1KZ8Nz/lh77qhGQWmRI6UsE3NQky5cY579zKnqqRYqxC27aiajhPqfNs3hBhoDgb1OfA5kbp42eR6akYQ5UApQ4rsZ53hoIVt3aFiAg3UENwsQkGxgLsiQ4PDNZPDJ5niSfi8xic4LirMiGlQlkEsi/bOactA7kizDGqxGcN1DcfRLcdwieG4hOU5JURYlucFSZRYlkZ7jZi/giSLgiCMcero1QLc2WawV5BDUNAuqFxAC2NbJnRf5IrqolrxMuJoD/2Dl7jOAfwWVQn3bz9kF0dbJgO2p3a93Pd6cFHEhENRHUNknCu1vpuQaUfz13/v9Zo3d7Pe/KVh2GF5cHpluDsVGszRhPz413/W1RBKZO3pR/J16/Ztu2fW8ZllgdexYSgZ27F5oZqumBGeVl9O/vL9Nn/GHFdghPva6C0tTEcfk9NQmwiyy3ItPIAFouE81wY3+IVz4vhKFPjnU0aX8ocnCS+aobAajuTD4UI4WpAVledtlnMZxmVZl+VslgXOccGc7LEf7W3+l58HF2dAryh56+/fr2ikok99/oE6QzprAxfO2793/9cPUlN/Xfb48dBUqqyMvm45Fw/PrCeP32xPqSySRfyougHkEHk8QzNwAh8YANIc8obneRrVXsAUgcaguodhGUkUgFbaLpU2nLxNRJaKC4zkL9nwCkqQqfDd/ZOrH6MxxREISKMHzCzbJIZOGRruBGpbtG0Bg6RcB3k38iTGdFzVAhbJULxAsbxJ0brtYkUB9q0b8L8kScND1QJ8g6s/Ix1IWF+3FCsZ7nyMEZC3jm0Zak6ubigyxcsIf0/V/R2YpfEw+fP3WBUJ/04RVxIbkltW968NLoq4aPht8hiaGomWbMewJ8H8Ttqllqw7fts/PsX24nqU06Lux893dCXx2y9+fsmLh67/51+hSXqK+u/X/ro/cVb14ahIDsSBKRq5iumhqQ0V5K9/1x5uXy2bOtRJbT7I7DwMBBHfCaxAc7QhK5O1siPl3VlA5JCaKMmUViTjJZloLMfz1pmf4kyXuzbmo4P5oQi7d3a0v9zT/xFKsHEasM2NQiT/+JO/UTZtDy7OwM7/+8mX7qq+7qXDIUZac3uN6xHhE+T1FCzdlb3jw1+Bk26h5ofVH26VmylBoG++iaqsqCohf/CQXT957axPHKBD4ABwAoFrmCZQPugc+NLck+r4seCPwcFkZH88x4kiX7DcpAGskioV6BCu8j3jK15DOA9TPBuQclsGkCRK16A+045FOQ5tmWifgGUhQ6HCGY6jeayRFkSTUINDmZxmupDLggB8Ea17eyeKIguCCFmPn8ADviD47yqAzxTleCmUFLj02xrsduLYcsAdMbu86f2QM14/I0gcMEW9kC0yxcuLvEb95DV2wwGULmGJfOIhZ+6UUdrQIiYYb/St2ZTaGlwUcVEQ8saN/7Ohsiv3/Kdvz5aPNvnOW9wE7cttL3cs/8Zzmsxt/8Ath+eU2rJImWa6rtTmJ7plBaa6ZOvA7X/zS6a7hwh8fnr9rj980FD4qv1dM370itCXPC1CLsdTDMWYFrDGox+6/8mPLwlujBkDfSU7Ni10tcopSkNEppbPdPM6zjXsHaL60ww2xhRxiGO6Vs7OZc2cRUyWcwTB4jiLEyxRtERZlyQDWKAgWgJvgqMg2jxnwi/HoSZkFGColGAR0XAYlxgS57CUkjMqj6Zu/O3+iufe8n2ZU+vNhho7JOWjYt1v17iioM+chrIC2AhLa6XRrtnVimbO+K8XqELBkaV8ZSyzcmHPdTNDaTV6sI1V9fz0uqfeP5dz0bImr5lSRrv3td5nP3adlkve9tShjfc1DVSF/HcBbn2rd+ZXf8bKSrTleJIr+WXFEzsiS005Si1YQE1pXDyL+dSj9lUja8cNnoDGmQSabiBTZFmQ1/BJQKbjsKonyoFM+gt2wacg8IosZU13yEBBn8CVKz6LvGZxkUxxJIAVuZZBDIMyDcr19yYzadukXBeJEmQ6Rek2Dk/rDgEKDvRRNW3NwQ3tSkvLovGY/2EgKCCPoiCx3kaMwNBHMMfJi9OYoksgM4xCNmuZhiDJ4WgMSpCaz2n5AmRVNFEC7Bj5ov+sbWl5YIr1dMAgi7gMcFzql6uZl7dBoaJFnrzndue2hUWmeOXxfPfLuzP7gosiLhyRvD3ntYMrv/sacIVf/8U9qcpTmCLrkKldhtzWzQ/lGI674Ycb5MPt/i23NGGVl1LZzCtffu++xeW+44ShqU17+O+eV+2CHhIGZlTte+y6Y1NwPYWkOfd/463pv1jNePZ601MqBpurE4N64mBHbnqtGpOzM2pe/tByNXrBG1n195bu2LyQ0irr5FpodcEFxDku4sfVJy4QRNMxVEeDg2Zsb9Q4nyhNl5YPRaI5QTIvYk69rLmN+3ql3mRpX6GiX+UNZ6A6XJCZqfv6yzbt57ytFy8Uam3ZkYeu33XfvK5a5bT13eV96ox1RxqOpkvbBpUDR9XKxDNfe//853bP/cHL2//s3a89ND3wBz4HdDpXWHjUXPKn34JLjRZfKL3/mfLHqHCYWnEdW1XxjT8yR2w48nYElA8Xp5viJAPLwdlkLAvdCSwu3kw5gnocQtkOMkVUPLquJEkhRbJckjHdvOXyDC5nCXHXrJlpyI3LwBRHApk5TvPQKfj1JzjqKmXqNGY6y/C8S9Gm43rLX1yg4zQn2AxnwqfgeEmSBUEA5m4YBgQTCuE2MaKAq8wnM2U8jSlCSRrs7SlkMqFoND0wUFZXx/PCUH8fy3JQFE3DrJ8+Q5SClVPAFAu5jFBRC3ehn4rE+lrulkwcXtrC/GYda1g0VPl7ljrvuq3IFK88ftH+66NqwF2KuFDM2T04+5frp248zCaHtPrKNZ99aMdNDeAuGU5Jzo0n9bp1+5u3HpePdjGZrAvNZsFb0jUC0AS333fdC39yTzYyofN2r9uaMjKD+cZKLSQOlAoWj+05uFfR8VXfW1v73ScZb5R5+/tu2vDxVYmUUbrnWGZmQyEhFxQWyJbv+YKQyyp7ts9L9tQqbAglPjihKgKnnznEsVwLHCVZBWpYWp6MlWSjQBDFUQaRx45Fu9O3/9XP+N7Bc+xJPRYQUbCrKoyKkoEpJXtvmnp0eaMujTLy/v6/eLb6zV2MpvuXvX/y8U1T7Hv++WXpWGd23vTvf/PdZuTk4lzKJU17B2/96jOl+9ohD0yK+2bdp3bHlwJTpBsb//p3zcbKwOPbE1AsdMN0gAkCB0QGQ7x5cTRcOd4fg5osBM9x6Md1RVFQZAnYu+WQpOlqtosrnQXm2jCdeCaAHrNf+uIXgqvLAWQ6QMgFkZEUWg7R+BumwzFKCbssa5umq2usY0kcE5HEsMApNCXRboghCpB2y8rncgVdzxcKydTQUDozlEql0xldx7kAOEXgAicCTgyAEDuFHA8p9eIGpSs9OAClqqK+YbC7W/BIoV7IxUrLRFnp62gvrarmT2ziR1zo3hqQRVAeAfB8YJCyiEtDKkcdaGeAKYKUSESoJTOg/AS3irhSWDu4UXcD2VbEhYGQO7/ywpSXt/vkgNPN/fctHKyLC4a97Nc7b/rX52e8tLNu7QGxvYtWNWiDaMs6s6GEyiDl9OyM2t7Gk7b3JgCpEqGzqWyoVMpFONwv8UQbXtOZm/0/r0tKlFq2lMoXjs6pOLJyWiYh9TZVpEsloIm4x8xFNfg8b0ViuVQqms7ThgtSBw+XUTk5F46nauq7pzcfnT7zWF1jT1llMhzWOM69RMFy/Zvtlc+tQ7tyFwGaNuc2t7z39p2PX7f9HUt2PLJw752zD940vaup1B6xy85I3Pu3v2EKanBBUUJ3X+2avaGOfkxEc/OGB2YO7+jtI1Mq9c2bUpJ3Im19jOsMcSX7lTlUZRWdiM+ZQmovbL3QtQZvoTMOIgNcHNuEiuItaIJLFzXRuKgF4fnwAE+h7WjUfkEBQ+uJAkNLrLdx/rUI0zAvs07xNPh5GpygbSkL2CmBLp2qkkKO0jXIfE4AKi6g9UZcZQYfijYsJ6WZQ7qh2kDoKZZjOc+sdzgUUhQlFApFIiH8eH7QVxqn6xRdJzM42NPRBrRYDkdqpkyF2Pd2tBWyOeI6VfUN8YoqiHzwrG2puYxcjRuV2jauEMeU+mv1i7gEHO6i//MFtm8Iv8icRvfjD9ixk1N3irgy+PrBb+nkkjQub18Q8oG/faX6t2v8Ro9I0v9+98Ndc6ujeedd39xU9osXPefzwylNvPW5hzbf0xRcTywk3b3t+aMHlta0N+LoM2s7UZ01Jc6kbFbVQSwbMfniqOGZAIFjGryuiyzrcPzJBcie5ZPhX8/rpaFywJx5KLvg5+tC686Yg0vTTkNddslstTwG1C3WmQQJmGuolE0idfa//sHr+sp4myGayNoiSzjWswDr4ZwxizChTy77U1xUegZIWdmv/uNjR6eeYiyx7NjAil35zuklR6eElm3uX/zNF1ZnZvxv1e9Sy5fR06b98eMOdKQDr29L2A7IYVzMDvLXdQgN3ZMTE8FwjiJuMiJAeQE2GagccRUC6h0lkXcINaA7mk3iAh29hqwnjoRjOWpeG1+mOCown22bWCaFVqgsXBNjaFCtwR34oDcVgFhAJ+EX2g6bZC07b1omoRKlpbEY7oCHG1A7uD2MhAuoBY4FN9/ON3wn72cCMeroc6qvF+IBXZXqqVOB+/Ud73Bdx9S0aKKkZuo0XggmhgzPU6RoBh40gCO7LnBiKIV+oTt3YqAYQ6k10NKOt8KfYeBZ4NWjZoNfxsH9Wp1LMRLJDPXvT3Ht/fhFGivdj9xrNxSX+F1pfKPle3lnolubAIQwLqUULCWVn7tnyCqNr71hwncCHg2s5USSqppQ0Br2GRWTJTQOUnh2be5aO7T4U18b9tH+vns231SdSFurvvEG09UduI4KhiE87wp8oTTcfe91Gx5biGtvJwqMS2btGrjnqy+lK8KpRTOm/vQ1cTDd/fiqjbfUtS+qN5Wre4dG2nFXPLX75q+/MFLDh2CYXGPVns88vunGapM+v6KRt9yK9iGhYOVDjGhTNMeaDGVTLk5PhM8n8JRtC6pZ22vUdKmNOzpCr64JnjwBYKJGZenmP75/yx3TWdsNJfOcZpSm7QirLPjGM6U7WsCP1VjXddeyfQsr3X8a+nXkIWrFCnrqlL94nzmjxg8jAJAjkBQ2UG2HcDQlsCBLrmWZAekFSuL9jyIVcDK13iXIYjhB6XnCE4hcx3EEQci7VMYkUEFLRUa5Jsae/VTiLxQ9mgZObKimlrsSTHEYyFyIizMaPV2j69i0afqsEW6y3iIP4uB0Rsun8bxo0awOJwwLnBL4FlRBTdct0/SM78gSkHxgSvAki+RxYijRaUxRUwsD3V1wHi8t62lvUyJRSKRtWfHSUuiSHNu/b/ay5Uo42KXU1ylyZdUEogp/uHmU6zi4Egg1qZ5+26d23qcDQIr8xVh4AScW9IYcCpcAMTivAgCV2t+Y+7TkQwiGYZ7ccfGahmVTX3+S9Qzl0NCf/8Bd9vypfgYWcWUAuf+9wz9IWengegIRyTuVx5Ilh3tn7uyt2HyA7Rvs+sQT//vx+cHtK4dozp699sjyn27af++CgzdM7a2LuBy2IQBeM6duO54YMvI1pfuW4jyy5s3HH/3Ed8/botmKpJVG3ZDMhMKmIqgyq0clszShVZfsX1HfUznRixdqe/QnPvxtIZX1Td4A3Hic8GyuqeH1P17VOnNCx8EvO8J5+45vvTnrZ6uDaw8uz3atnLXuz59orwy+5rkBxWDpC/uX/cerzNAQkpSgqfcpPkeUkF2eYPMFKLfUWUa3QXxk505d/4f3ti6urujKzX5575wXdnFdvaOOhjsU82T54y9UPUZWXEfVN/y/j5kVcXytX7Tg3SBWgCPmLNcArzQVQ0uBOK56qjx5W8D/EsMfxAfkD4hp3TCBTGuEdWkmytNhnuGucqIIqQSaBUQL9xfyTB+KgmBbtpbT9YJ2mecpXhCw7AHB4ThGEGlR9g6JkhRaicCvy7DwSVDRSFMiz0oMI0AddG2ZJhGW8JAcoGiapqoqzm4sFDLZXAb+5fOabsCHhPBdAgkOljKMRzHHSuW4pq5Tujo8T9GxbYgQnMhKKJ/NiJIE7wb6J4gS3E8nB8uqa0fOUzRNg1UiHBBcoL/eOLtHdRlP8WojKfR22sWUQHpwJb+LKkTb8X4tuCsKEB6PC8Y9tSo8BH7gBKMH+Ycck/iJN20bgoY8R1bqufiFw68J45FFVwrQCWzpZLx5O5isplq3qFOcYGCh9YGTcKEb6O7LHii4p6peJgTXbRq45Z+fbXp2S+TAMcZb52E0T91xQ11we8LBOCSRsWfu7l/2k/ULf7ZebO+q3tlWe6g/MagZteW5MC43CWvu/V/8xewnN8hSeN8NjQ3tuYW/2VZ68Pi5qyjU496FU9b88d2H715w7J7FLXcv2H/v/H23Nx9YWn1sZkneC9e0ykQAAP/0SURBVHmCUTFoxjLGzvvmkvKy8JDKFrR1n36g9e75R26e2TU1bk6WOUQXCSVvzX6rNd7SGVzDJ2CYI7fNee3Td/fUjrJfnqQ7Nb2GITD2ifma5YPGTT9Yt/AHrzG5M1Q2hADVo3WdTQ4xucLphGUkWDZ13dzBpqqm1Qev/8mmxmfWsxm0YR7cPRWEordFl7dFm53aejccuW+lTbMoJlxCOQS3GNEdN28RDUkmahYtF2MKogUcwINv0Ofq/mzng5cVaGzddiFDiOnpqvwDzoFGa7jJCLZvwOaBI4Y8mjgJ8wSbX48D+ORh+EBSgAXwZJTRA+7obJsWpJKgkorFWZembpmaaQFLuYJMcSQgyhBvmuUYXsANkYE1ygqjRJhwjMghoHvAwIiDNkoFFlcYAVOUiBNiSZRjZFQ/OgYkxzQMDRfE5PMFHWgk0H4Tkw2hQzb4rBHfcsnfFOoLZCvQbV3Xh1JpmXaHmSIq8xhGV9VcJi3LSryiXA6HgdblM2nDMCpr65VoFDwE4XgrWrhQhAeqh+pD1B96RJFB5shy8Ar4cib8h+TQsSzLcYDs08AmeY4FgujrUP0kwY/3IK7kh9wIYGMOgA+Is23a6NGfuwtvh0IDTNfEeRr+8L0fq2sD3Un60HEGGlvboaZXk+m1qLctYgKARQuqm+0YmmnkDS2vw2GoRotxpEAKgacJREXKav7BC1Bjg2uKsqbUb7t9lG2FJwCs5az6zcHr/vXZmS/tKt/ayqgaONKWHeoerN57vHZnuz29sb9cYmRlwYv75J4kb9o1abLwh2/UbD7EjNxdblQwdNfSaRvfvSxVFU5F2YxMNGgMRjPIPGHIh9mOxQ1HljZ0Lm5oXzGj77qZ2+5q7mouH6xUriKaqGjO3f+zo77PHKiLmyxZ+cLhG3+wdtbeZCWXqG7pF09YIwJkZzas++Sd3U1l0BwHTh7g2618q2f5k9vn/+j1BFEOzyv3PUw/kl30X6+izvVSQIg8kG7Y0FK/dr/U0XPubAXitzF6Q2d0mlVTR0VDty43NYeoNlEdUrBJATkisVxaZKmEiGTBs22HDAnuajbyDGQQnsjxX4TSMBjlOi3RY8Lw48MBTjDw1cFpEBkLuLJN8jYy5rzlQqo1m/J+MXN0lzIdzACOuDJHKTywFj8ATMBYkgDS1xPCeILAvLycgFBRuKOyCTVKwIJM+HcCuAezN/YI7/XigOQRTY4bJlwCqYDDoxUMkA2jYMAD8P+VHH0eI07kqK/z1dx82s2maVNH/Zsg0qgk87MGej8kZ1gp3YRCL0RiJaWloigZhp7L5yGnZAk4WygSCWMeYEHHnLqIL4Q83SWqpg0NZeCsJBbhc6nh0WeMLfyCD68A+G/AjwGcBVw8P8OvdWwLGCRbWinJEjw+7O4D0+09Cv/5dzFoz827f9bo4yN4C9dwQUyAL6uaDqeQbgDOsLCRGnpeUCUpiiLwzrOFdpViWwv9nWc5GxeUU3ctsd9xsytN3Oysty+gaEL3A3hhIavZBuq8ofeDk25p+rnCS71ub+BvAiGY7qdv+0daP7nsunDLdd/4+kPBxcRi+abB2z71TcYaZTkCAHLPrCzteM9d/bNrFv7Lk+FD7di/YRnKL8fng1oef/lfPnJotjeaOAkBzRI0Q16zE7hcJZjWrj300W9whNnz1U93Fbpu/8ozSkcfjg5Ds4krzYOvac+YtuV9N6y7b7ojoPpW1tx5BzPwTYdKpFv/d2vJM29A44srN0XhN//9qcMzY0JO4x2yYsvg/Kd2cH2DbGcXbZ7cDnucYFPs1+o/u6/qenv58lBD+V9/VLNcT1nofxRCBIYGAhThGTgBh4zpDplBN8uXPDJLxwRWQfOBgaPmuJpDKSwlcie0IGMDNheEAk5muyTsvXGCSwakCyIAL4UXQ0IgGlkLTSQO964YQuFCiOAKAakWGVrhaRbYs4Y9PZzu5a2VAH4FDR2EhjL7BEamCF29OWa41MJ7Cc8ikYHnvPuXAZilwOxNCygKhDu87MGLSPAWw9BUzfAntgEdABfwI8vQM+AgG3wmAF0CQzXVtGqammWqVwFTHAnkQN6BNFjXnFzazWdpy0A1HC+APPL8YFqh7mqWk9YtnWY5JRQOhRmW7R9MptNpQRRL4rFwJKLIEuQjuEOGAYWCZ0dlS97LkHLBL2RrvqCmh9LAriRZMXTNLGSrZWGYKV4QgCkaaoGvqDNNA9gahDBqBC4FJwssAkN3iWtbjo16RAbKKxSekMdTAy/XCjoHqL/7X97wrIUsa3Z+Z5WTCGaHFjFegFriOG4ho+p5nGos4KIzgZdxyi0U7F8c/03bFbKn+MkvvBZ98c3gAnWKjes/dY9WET86PZYTJ0rlRkhlT/4Dv/8jtqsncDkfoPISgdfDolpfZc5oJJIILRs3lInsbpWSGUbVT2ssUk01//3jT6DBwgsF8AOThNNq0/5k8+bjz75v3lDd6TMIaZeImsUDrRhuU6Cv7ZLFG3sWvnTAcUC6gvCDP0tLhH77uTvzFddOfVuxof/GP/tPaE2spYuc7i6p49QvSNP5eU3P/fP7u8tFkwq2tAZGeNf/7Fj8zad9ZTbmmSBQnvUiWxYPfemjz95TWX+g7/bXulsXVB5s4GWLvuN/ttQ8t9572FcKoDzCrgJxIZ89h8sAg+Y/0/RvWlkdtXx5VVPiHz5iYTHzBlshbiBCkT7gHx4ABxgDahlREVOwXTgBhDg6IbKCp6MxCRkyXNUmAk3HJQYYJHtCkIIsRnihnQlfkudsN20QmyI8PC7SIeSakHyQuRgZ+BujSISgMCHDLz07/GDhFTahsqaTt5AVAZWChAfzvShK4ugQy4gszcH7R5ON4AcOeCcubkErOwT/t22gjBBlFOT+8KBHH33xCtTQMFC9B3eBvnl0hUbKiOOEjCQIHO+pb7yAvXd47NXLAfx3TmDykahAEbMM04I3y5LInpj3fNrDGDpao0GO6Hfj0QmzJQC8FtJSAJqo6YVs1tT1K76iBdVvngIOYwmZCq5expwna7wnIWNwsoA3W9BwtQKlqbSDVdHLb8w2FwJiWAgROj0F085oBvza+DDtoq4Dt/oOhcMliYQoAtGEbMUv4wMfhz9cj2Lrhqkbuq7q8FtRUSlJoqFptG2GeI63gZvTuO+z158IHh4DvJAx3FDtFMMyQMZC1+SCQrho+JkHr9JNE0S7LOHm5sG9awWGSf3Jd7mchlVlRo374XudmtLhb1vEZQbkLNQVx4K2l9ELGnRFRImXQiKUZ7/VBD+/6PjN0UKb73+CccfLncs+/x/BxQmQphnPffHhffMnYlNwxiH1h1P3f/WV6Nax7lJjVZQOTC3rn994+Ibp7TPLbDlQiQNpqO9UZ647Gt+yr6IzG+roHVZEtf3OPT//3E3++RgBoZUMmYmjfU27+prfPCAdPAIt6uYP3PTGZ+4JfJxAJKWt+sWemgM93iA4MBgUuaxmSvtaGV2H1sSNx6x4uBCTWt5961v3XJnB/XHCnU+1LvrKz1ltNBtPNJ2aN/XlLz3WPuMUbk271PXbUku/9hsxq2oiq5VFk0ua+K4+2rEHFjeteXS2y3PAUOq71NmvHajZ1BLL2zrj6jKnyqypCGgAFioOyxJBEHJaw7Z2vn8wCPrSkGXCn53xdbu2gVq+bP585bPvRIXoyJbxNEkAt4AHAUfMWsAXcTU0xAsolOgRLtMBHolrX1gax7XBLcLTYY4BigJS3fS6FeAIT4EHeDAI1AMIV91Blgne4C5QVfgN87TMMZpNVNuN8h7vPO2xMwDiDOgsxA1Cg6Dg3Hf0ExX8epfwA/IgDMGyjEVwZBke8cQ20mTwAC+SUF/ICsFGGOhy3reDMPXf4r0B/9DR4w8AkLAe/8RwcBxUQPIZsDKPCoJvb8tpnGDmj/t5zwfBwWVAN0cT0uDLewe+C7gdvIv19IjgHV5y7pw7EedREggx1guGmlV1DZeAYFhXhCli8rDzaVumY5to+BKyBlIYiimWN5eORz2oZ+1lLICHUUx5rBFN7BiuvzGMY0PHAQPBvXqwZwfs0HYpDciyaWs2FFDoSBGG40srKuAESjb4xa+I4/ekAFBVeA5uoBMq/CiOkHhIikgiTxPgiLzrQjwtBuqNwvA81JQgSmMA8lz4sJzARhNQCmzbW5g8sbo908JJDFB80TzRxL56AvDlH3NHezBRpVH3kw8502uGq0YRlwdeH89r1qDbYzrQskghGTuyUFOgsTrRowVAdX+y8+krxRTLetUPv+tfTzNl4iTiz//Vo/tvObn12biAEKVgz13btuhXmxK7WmnnPCpMaAeNKbXtS6ccXzatY3H9QAm0KqO3g7Lmztzdd/M3XlH2tfouL/zHH+1efmEbbvAWWfXjbXN/tYHv6QeqZ1aVqWXRQ4uq3vrIDYGPEyjryj72t8+VbNmP8amqooaGqBMD+oTjuu5e3nLjNK2yJFse7qiVkR1cQ7j/x3vmfvMpBnqfpwIEQ2rhtDV/fG/rgko0Kn4qRN2ZejijDOXzCperK+2rlDkbbSYaHMXpFjCA2n5rMCHkFLq636zqKaRjgq7w5T35ZGWoq1oKQoFwDHfe2rbarYfrD/Qrx7qckFyYUcdlVeVoJ4ObxF4Y9oTmf63hT6jp0+glSx6+mXrspvPr1EFQDhlOwUaamACSSEjGInbAfkA0UlDRgR1aLgWEEpwllgJfcKl6niBjgHgJDM2zNIvEER+BfPCHeiHYEIeqRMObCglymmeRgEJ3BMhoQmTgFwmDJ50DpZsHr+nBQCB6QPh021OLAsPz7p6kYv6PxwTAM8QK4sMxNHiGVgviCcSRh1cQHImGZyEtyB2D5y8GmC/eP/8Hf08As+sM+gYewJfvEcgeXmME0Bs4Qob6yj80huK7e5HDW6jIwrvYDtMUzi4ElgIFC55ETxcJeKVlOYV0wdSNQi5jGYYoSRPNFDFTgJ/ZjqGahmY4loPp9soOx3NKVC5kVfAkRzx5A50M+KQX0uhgdsMLUNEY6BqJjmZ3aNuCPg+WOG/fRl+haJNgQ2rCcoQXkLqjBRl8HYSTyWTy+QK8HNg5fANRxAUkCnBCYnOu480t8NoG4kJvxhZkSpAgTCyPYwUwYp6IikMzsizbqBhAY4rBzQkBFDFgiic6IlgUgxvXBH7wEvPWbsxPjiWfetSeNxXVqEVcCoJGDVsvqGSODXUHLz2TYxSlZjU5IoqKCJeGow+ZmZSVShnpjJUp2Gqf0a85V2aPFl6zPvGZp5TNu4NrD1Zt1fNfeuTgdeO7CBpamaVr2m/8l2fFrn7Iu8D1LDBnN+14bOnheRXpung+xJ23MQnlrAe/tW7Kz1+D86HH7v7vz6005QtrQGiX3PJs65L/er3l0RUH5pdasbCpiOmEaJwRDqdZU/b01B9LZ0qVTFUsntRuenq/tK9Fnz1jzf1NbYvrU6XihbR+VxMe+K8dc777LGOakECzoTY7f7oZEglNmRK/+5Yp8L3sEZ2i82JpixEZyB+qpm//1b633r+ss0ambefB723pnllZSCg3f/PVwuLZP/nDJeAzbvLVPQXatPqqFZ1y4gN5PplxBd4si7G6OXNTx4L/eVPsuzBd408q3vdKxf3UvHn07Fmffqe9cNp5yiQACFbOcoHVASGJebMX06YL/0ksDfIZHIDMeeKaKli4FsT0lM5Q2OEuyEh4yjtQ4QJc09MvolQHGqk6lIDsE8d5wQMwy6yFzA9eAezNdCmFQyUfSGrwzNFo3XqYLELTYzgE3qg5GD5EAGIioEEfLIbIKTxvADjBgwZxj4tUMHYeKQTPYZ7GOYa+0Pfc4R/+XiFAJvjxGI4DOICj5U1s9IgSAnx4RBF1tqhx5Djkh5jwk6m+aAA90zyFoqXruI6C46D/P6FMEdPsupZh+WshgZbxIgf8i+VRWw10GO4augWJBXdLN4HYSorA4wS+i8kBLKqQ9Y5PHG1XVc1sljI16LKAA04AwU4IZi4DVML7SKjexBE0LDXwOLwSipHHB12GoDjEb8KhtVhPQCLTd2jWYVg6EmejcfoE0RwraFTsQzIVJWSapm2bsjShBs+8LIJmCo1+w6UkCv7a+GsDr+9gfvRqIPA+fLd143ycjFLEhQKKCNQg1+eE0Ldw0H4T9PFsKLDealxopOSwCL07S7MdwT6sHtmXOThophzccx+bM6xMGMwVA2s5j/xgV9N3fuNfEll2qioyi5pe/sCSjinjPJ2OEFGzmw8MLX39aPxAO9/Zwwwmg1sjQASh63fu+fWH5puK5GArMrZKSEhFnzZnT0q23DdvqdbCF2PIWtKcSFYfKpHRtMQ53gvtIbSB0JQyNAGpTNgGUkJMs5cMqSK4XCutxmh46D82z/rBi7Tjdjx280sfW6mGheH0WjxzQWmfvzdz4w/X/eILd9310116+5EXv/SIEZYgbz/x12+lls3WU30zv/MUFY313b8ydKRLaD2Gs1GhX8az1tSGoSWzOhbV7ZkXz0Z5eIS1ycyDmbv/+D/E7AVoFr847R+64k3U8mWx5po/e7dVMwYL9FDxkSwCjTNxFA74H1xGOLpE8iQzegn+g9quuzhwbHuayrCAGkHwjAuood2AwoPOFLQafosANNGfm4jPez1QIJqaTXgGOCI9qAes0Q8enoh52yuzngpQddys6eoOUk+JpUI8vssT1j5OngXwpS3SK1R5g5wDzygQgrhPXnhEBn98NRd8At8JuROINO/8ciUCWaluFTKqbZqamjM1XZAkXhQnlim6BIhgbihvGxYn8qGILChATeBjYSKHUwqlzTRsPa8Bm6RRCEliSOB4KA9nzQ8vJ4N/AJROkJ2QqVDHPJHGCzwEBTQZina4JJTrHzQyedfUIU5IybGquwxH86iXhl4LyD5UJZ7+LpSVOGYMBQ3aTJwbwPJ0vIyNJjyF78UAY2i7HC8AL7YtM6ScHHSYSPiL5CHDvCkOqMOGf8G9qxatXdQ//CSY3XXfCufRlY5wdW8JMS4I6gzAq0FeEfevvSnP0GcFKaVbhmZiVbLRTgYUWqwiUEgEjoJ+F0O5tDNABg4WWo/l2ixq3NdvXjCAUSWt2h49VSIkS4S8fMXKNmc6D39/+4z/fAZlHcSLZY1YKLuoadPv3nJwbuLMEcwiriwYQguGc/8318z4+Rsdj9/288/dckndTZfc87WX04tn7l1a9Ynf/a+t716x5olFUlqtael75J9e4br7UAqOtk3fadCn1u25d96bv3udK/IPPnk43jnU11S+4db6fAgn+sNbZIuKZe3qfr20JyfmdDGvl+7riK/fmdW5zzR/g4pGqVtubp4V+v0H7dJoEOZ5YRNUGWaBankkL8ozcQHk8VhLLDxiAVn05hQCZbS9Zkak6QgwvxFhgDfcwhddgJiihhKoIrwHXPK4mgZXvQgMbXqLUcDBW4iNtsHPFNdFXCgw8y1HyxtaTgU2YhgFHNBmOSCLE84UVTOfKViGFSuPcQIHHA6HPHksGGi2ZcTHtjHGul7QgUgJMi8pQGxxEeWZnAwLLoo35HDIEV3imJBMT+0Bhc5TeodiiiALpm5CZkgh0dRx/igySZy5oNua5poadpdcLIsMQ0SeKLw3XdFbH4OvZFjsOxJcVU1zPKWE2FCUQXval1pAUTFDs2ic2LKuFFMEQNKRq5omw7CiZ1EpuHHVoqBTn/qG4MInpKilTc5H73eKhnLOBDT8UHfgBH69WmNDL4vBecKsmod+uxtOhFRVg3MX/NIuzgkHws1RLucaRM/auX5j8LjalbPR4HwR50XF4YFV31ktZVRomjJTKlofW3mwOWrzV33H7BpDmA0l0lZ5a8/M9W3Vz63j+wZaH7zu13/z4EmVxoUDas9d31tf356TddJZK61/3/UV21tXfu+NRPvg2AN1I2G1tmz3u29Y88jswGkMmHFw6M7/+8z6wdk/qfsgqanmFyy66zr6HTc58oUMYnk0Dk1PO5Q31HtCozhOgKYJOKWv/wPBnDOdIROHAuES+Cq8OszRMR7pw3jG4m0EyHBUKGY1U9XVXBoIEs4754VQLDy+TBGHqnA1CfItKFPACUEqAVkEpijHQq7lqJkCL/LI4TSTQavbHIdma8AvkjQkcoatqwbchTDgriDxqFxkAgttwAShjIBMQ0viuomLY/yxZo/uscCG0VoRLhqCt4DkO7HgxC9XHoPw/oenkFRatmNatmE4tslRNkccTbcYjpVFDlfG8DwjSWgYXFK8UeZTFaGXAMuyCQ05415ZpugDPhVkImSup+u9ugFp+dPv8YMZ/EaVcfKlD1ihK5y74wso0Nhfgs6PZxMLKxGcYgUJWnS/TwUeglqJFRMHlHGiocCk7ezx1PGskwNGCL04jmehWjnE5mTeclDj7UBFYVyHsk1iGY6hOuqVmnd4VYNxiaK5IQ07sYMlvL+tcxGTCoxp3/1WcsamY8qGHXR3sK22Vlf53D+//0hzXDJcySDp6AX2pQkJq84d313X/Ms1+z92/6Z3LGrcfPS6bzwfPT4QeBgb7OlTXv/8I62zEqhBHDNCqULtW10vHL63XZkZq5xaHg2/7w575WxcY31BOCE1A4xr2R1+l/8WaNgylltAqz44K1HhmBCHEyWL9eeyALLVtR01p+t5XVcL+XRalAUppIihUCQeGS+mCKLItnHfFByu8kQSsDsBSKGATBDlFYU8D8gi7TGSXDrvWA6wE2CNED9ewhFg8ATxx3UpOPhlmDqujEKaSDNSSOIlrpBVQQSGYyFgk0BAGSQ4uM8Lrrr0T5AdQkHyBaX/OwowOvhf8IeyE95ru/BSVHmyIDJNeFZQREgCBnNZC6dpQtmHIBnbNhX5ynMZPzcubxqvFL7+a3bXEWxPoRR89H77+tnuNZGsU4BKdGD3uH0P9HHQuBd8O1ERoeQbBYNhmFAiZBuoYEedu98p8vTp/ocukHyP29dHD2RIJmtkdcqAws+pJgudpsi1toi1iCLGAtp2PvYnzyRWbwuuPTiisOezT6y7b8b1//VW1b7Ojsdv7Z1WOhQXhqLsOaZ4Mg6p7TOmHEom9hwNtx4va+mWBrPHPnhfriw8/ZdvhdtHt0VvRJS9H7ojlrOn/WYdkxmxgwvLdnzg/l9+ctlFKKHbj9bu2jaftSNTQ42zG6gP3u2MZZLi5AE0V0AmDFxcQHE0zbPQOF17zfkVA4gDQ7PUrGqoeiGbtk0rFAsLkhiKRZRoiNbUnM8KLleOgwgCfoibxiBNxAnvw4DX8AInCgj8xt4r4fODALNAkoFk0uDXYXlGjsiyIvnzF3x5ZsMd07YtNP3pOESUeV5EVSIIQjEkeJIPSKQHIIcjxNtFlCX/jQDXK5Q4Dp7TgCxyPCeFRCmM83h9D5cFkFEuBYSZheTJxfHRy4pfvcU+tynoecsCmTvFnbQmuLGonSh4nmoc+0jI51xvgZunSgfCx/C4qsqrL9ifAc/gCWoNdAfhKXBAdTvLyGEZSqmaU6FbFSkN54cKhm7gfHIag4IuWZbkOq3udrOj3xywKaioTrQ7JRMhExPu/dWByhc3bn3P9dsenEcuZFFnEdcgCFm6M73g6R1GNLT1gdktzWOe13aV44n/3j/1336KZwxDRSLazGlv/P5NrTMTM/Ynb//7XyvtPXZIdgTWYWgnrBgzpw/Nm7LzlilHG2R4grVJadpOZKw564+Vv7ZV6urnDZs1zOHdXFyBJyCpoEqeBb33rfzJX94dzbsPffHJyk37A9famgPvv+P1+6fiFt4XKNcsi92+aVFXe02NXFMmxe5d7jx2o3vV2brwGki/kUTKcjnF8NseIG0KQ0ASdS2fU3M5QZEkRZZCSjgRQUvPgwN9mOk+oQpsY+J5QOSGf0f8j2fBjVMAHxDHqDyOCCeB6xlgWVYUBThwOBiuT4QEMtHUUHeoFwyapcPRENCykZwMwgcOhxsB2ECscMUlOIL49OB7GRcg99VsraB7mkVaDuEKmxMzJi/Dq32myPOCY1sYalGLc/lwvJ/6yi854EvBNUXVlbvvvtVurqP4C25sxxFQsG0TN0oGtgeRQoYIfwB/DSFFKVEF+J+aUXmJl8OSltV0VbddO0fy0DPiaSyQUKE4AS09QaFkoCRBOGhhjIIeDlQrwzQ1ohYoLWkPtuePpoyUyWH5rT6SvP/fVsu6w6WyQttxq6FWONZBFPk3X3t/6/KGYmP8dsa8LT13fOM1cV8r7U3pab9z0St/cn+yTJpENWfcoOSMWNoyE2EnHHI5NmtnQQKVpK1V33xt+q/XBZ5OhVVeqi1fIPQlxYOH6VONd44FwB0dWbQUMfnRdz/zrqYshTvFhQpOWCU4vkbTRlzJ8A506nz/F4RsOrxt46J0snR2bGZFjHzsfrtpfM1DFXE1AcqXoRuFtGqoWiGbcR0nFAvzghCKR+WIgqSko33E/lrIFD36he0AciCQOMGlx4jgBx29P7jyOY3vF/4ho8IVvLbP/M8B8M7zvGehEIeK/ZD9W8MLWSByoXhIlCdo25JzAwS5ZTmWbkHEcCW1xAuSIMki45kxCjxdLCDToBkQRMm2THgVf/UvJZk8MG1q4376xa1s/xDtcTBEWCE3zXFunEdqy3Ba9GQA8ELoiuTTquu4/hxccIR/uASdpYECiooAnSLoSgEf5CUOiqJt2Z1G98vp11QXJQruKeBVTH8GBZwJDC+yotelYpBT2nkbZ6JTZf3azNcPRihh/T3TswnpxlfbZv9yw1t/cHuIkld99j+5VBr8ZJbN/e0X7+9peLsokIoYFZXdhXv+77NV6/YFK7V5bvcH73jjQysM5e1oRKC+S7/5f7fW//oN3zq6dPQ4ZZxVKTgMNxoxJU7qHwquR4Jl7YhiVJb6652HZtS0v+PmfQtKhwTHE6uXE0PJ2PZNC9VMeXNkRmOl+9l32RHUfhZRBOrgXIfkh/KGqqt5+C0gvQnJQHGipTFcGULT7Gc+85nAuwegRMNAvYYHx8Ep8ADb23EGuKCnOzxx+Jfwgzacx9rdCcJ0oR+Fg8bDVBHEJMQMGa63dZJnTPGkQuhKAXMKd5bmOIGDfDU10zEx9uiO80VOxP6iAPkMAQi8ADkNeclzF2Y7t4hzgGWo2jKqsRIFXdcgyDv8TqZFH+5mjg/QsRCpSEDe+36vKAgF1Qc6IaIkKDEZeKEoC6IiSnCioC1rqBQsy+KKLtx1koZyCJW5zew4VujwdQxAD087bGLHsnb5rqN9cTaPZs5A/NCcZj38zXVznt3O8/KRJbVqWEjHxf559YfnlQ9Wh5e+2sr3JyGvWm+ccfCWGbZYLIpva2gKV3s0XbGvw99ahigy2zyzdWGVIV75NnmCMedQ/s5/e7Xy+TWE444/dOPRjzxY+/oOSsNOmg9SWkID4fOUryMxdPPSLe9ZoWS0cE8qcPKQnjNl/wOL2+5Y2PXBh5PLZnasbF7/jgWtU2Wdw37eZYeuST1dVZYRKhVLEhFy8zzcTbCIIgBA9oDSGAXDMg29UIDiJ8kKy3OhKM5T9HVhpzPFi4AnlxDB9ZgBjwDvBJ6Eks8bMvPdMWY0jTZuLFsQeY6fLDo25IU4wAf/GMd2Td1AdaDrIpf1uO7FVXBvYx54nHExQyyBLxr9u5yAj1MSoabXkOoSAmSxoAdfKZWj23rpRJhUlUDm+25XEtCrgzLAS4KsiL4RACj5OMnhhIrxNEA/bk96f7c++ox4H7MP5W7+25/XdOSmbe90OGqoOlYxaFz3789t+fhdWx6am6xQXJY2JW6oTKEY2qXcRZv7hfbO7hvnbHj3sqHaBKopi3gbg6XY5h1d5Xvaex+6efejS/ffv3D/qpmpBH9CO3/tg6e4KpVb/Max67/9YnTzHqSJdyza88TKht+8Fd9zJD+/KXXjQqVzQGtuXP1/7i+jo1LLseBJEHAsm7x5UcuDy3beUHd8yRS9vlqSwuJAmrHQ4OimD9684YM3kLLSma/tL39pvXK0K9NUO1QyXjsv6LrY21VpacgU4yFy/Ry3aFy2CABwDyAzhXTBsR29kLctUxBFXhQEWQzHo0DGfOlzGZjiJQLn7BO0Nu5NkQwA3AsopKlbvMjx4uQq0ZBxrMDxEGGIpOUQl5JCglEANm5BAs4m188FoMWeWhFOHccuMsXLDshaSaDqyqkF01zDIh39gUYkr1OHu9A4Zm0ZufJj/jglg4Pyw46tCGmOvjdzIGWNNqp1AuGCPf+7LyQOdZbvba/IkPYlDemocOO3Xo735dzKyt7GGK6ghHedeN3gsqbC4jmvvWteur4E9bFFvL3hUqR7RtmB+xftvLOpfX5N79SSTIR9+9BEQCxj3vqdN+Z8/wXxeC/UkoHr527/vTvm/Xxd4/ObzblNr/zFo6H23vI9bS/81WMtS2rmbukK7T8SPAkghDec8n3trcvr+qeVdc2uOrhyanJWbVQu1RbMXHfvjEJZuLZLXfDtZ0t2tsZ60lpD1bG5FcGzlxuGLvR2Vum6UiaWxoApznbF4uLJIqCQui4aLtQsx8ahZxBAgoRGakLxqCChaXXf25UXBsATTdNSVW2kVhKYrCgKoWgIaCK4X7C6cjyBTJFhgMIqUSVWFpWjsmMTQzVw42aaAnar5nUcVh9zvCFAb5kr2obEvyLGB8B8qkqoD97tvuc2Sxb9QSJ6KM/87HXup2+wqeyZA0cTCuh1FLKqntcJzhs5PzRH053zTJPKhzjCsrRt05ZV/ua2R765Ycn+AnTCogfb5j69JZI6fdJ9e9xdfVO5WhIq7ntYBIKm8gm5d1pJIczb3DW+Zd+oyIaYpGBxuQKkPN885fm/ejS2ZV/ji1vt6VNe/vdPJA73NL+0a8cfPHh0YU0ipZU9uzp4zAM8IvQO2I11VkkC5NyqjZkHnm6zykt//tmbfvzpFU0D9LxdqUxMNBms72xeDe09zOI2JOMC12Zx32D/Av478SVBSPlHEW9DuK5rWY6hGUBWcG8F1+VFgRV4QRYlRTpRRhBXXqfoA6LI0AzHscibfBcszHBBe6ubh50nCzBeGGN/fJCCmKMdE+i6qaaW123LZgBj1i+iOSEMkAG+WJynOK5gGGpqNSXx1PEBWjfx60Ar2d7HbG9lZJHEw5RnMdP3O6FwbAe6GVDocfHKGGKQMocO5VpV5+RMqTOhSUw5CcvJrFEazVUlqEymav0+qySam1G3/oM3ts8sexvK/iKKGDvCeXvOW62lBzvh/LWvf6yvUpq75qhAc6/8zRNlr266+Su/7Vk6fe3vXp+P8nc/fbR07c58daJvZlWmJqFWxGSLhk7auvcub1tQw6vG4v96rfb5DXN/unrOYXXR/vysf/uFmDc6l0+b8vKOUBKtGocNyqyr7K+NjketLBTkns4q1wqXiomyKLltoQudQdOiupN01yCd12mem1zmIIoYb6Auy8UZipZmWaauZnMcz/GyJIqiEgsLp85OuAJMEaTgmYLQi7MLfAvYkn/XthxvKz+H4886VeuKA+IEEUNOiJQRySFE08UpjGjo2OORY4o5MEUIBXxDJrDeYvAixg/QDk+pIrEwlclT6XyQ2apB7znGQNPZWEmuiFFLKCfY6+BwhuJYykyf3t+aO2y4ZnA9GqD7dXBptTZ3xpG7Fu59dOmBBxYfvXNB2+0LDt4xu625pLjLcBFFnBvl3fklz+yR+lK9Ny948z0LZZPENGr7A3PljLrqL39KWVbLTU0Hb22SVfuO//csmyscvnfJ2s88sPPhRYceWMJH4/kwv/+eubnSkCNwyeaa5p09bEHd/IGbjjx2A81xfQsaDZmb9spOOY3afS6T1+Oh44saLPHyT4XJpiM9ndWMG0kIsbIYuXWBq5vU6l30k2u5V7ay0PQVDKq+nFypfnIRVwSWaXt75plqPutYtqhIAvDEkKyE0TJO4MnDRDNFEIE8D8SVd07sgw7nwI2QKXoTFuEm+AE4tovjuf7y58nKFIfhxxm1jEBrBVQuAlkEyoh7Up7gvueAzxQ5loNc8NJarKzjCyCLdWVkSpUr8WQgQxk4xRS6K3RvCrrXFPS5QxO9Owl+dAdN0NvY5YBCELifFV1aT2vuyPmNq9F0f6U8WCblwpwqs/CbjvP5MFfUJhZRxHmRGFDnbGjvuKF59SdXpROiydGdU+OpCuX2F44lNu51Y5Fj9yzpmFNx/VN7pz6zniZESeXrd3bEKaVlfnn3tETHwvpUXQzqYIkj3fbdNRVrdxdmTVvz3qXlHUlGkAyFn/ransodR1nLdkW+484lG9+xIF0dw4GPSwZD0QItSqwYchjHcYay0Z6uaoVKRPiw61IcR+1vp1/ayqZy+C7NpI/30xGZzKiFyPoBFHGNw3VdQ7NMzTB0VCgKsiBIkiCJSjTEC6dbJzzVnuI4A94NhFUQBEJRhXweR5wZRpZl+DUty/RsU4VCsoQLsxlv5h4SSORek54pDgPnfHg7EBbSqpbXREUMxRQgu+eOva6bNMvyvGBZhsCdXAZexLgCPpZhUYe7qZ+9wXUNBq0zx5KoQgFTnNfo3LnELZkok4JYZrKamtOUqByKQpfuXGUAytiW1PbX+94KrosooohxAGfY8UFVD4v5qDDMoSJc+L1fejaydf+Oj929/vZ6kF6/8/EflB7r9+8CCret/MbX7g8uQPC55ON/tyb2wmraMHseuuXQQ8tXfuH7tO0QmuJVgzFwWCBfXfLi1z9yZHr00nuozdt7lj93QDrcxjAcXVVFt7U5xD1Yu/LnyhOphuVCdS34kQTUy0DrB7HzHkIoIvnH37OioeCyiGsbumZqWc1Q9Xw2bel6OB7lBVGJhEPx0Jm6uQnVKQIpFETRJUTXNN/yIpZWmuZ4BETMgq6V6wIvxEFohrZNO++r5YWrZh9wiCZkMcSe4zjbckzVpBkWB9DP3k1Ew5IEOnk8cV1co+6tfSbQYNDQR50spqGvSUDecixVEacWzXD3HqNzGua1S2joYWcLaHNxXzvdWEkS4cDzuAK6T0AWLd0itnva7kRnAopMW6HjuNYVXBdRRBHjAJdj1IhgCSzjeos+oBUglO0YO25u3PieZe0z4oJNVr7V3fjaTtYbAfPBd3T337syFfNmnBNS22tc95f/TXsizw6JDft6pEPHON1kddxqweFZJxza9pcf2LW49BJbGcZxb13de+envhM9cEzpT8t9KflIh5TMKslcefuRvlykr+kGEo2BT9vxdyKAA0cXfBOOlgNNH7VwWlHoXPsAGqbldJykaOh6viAoiiAKvCiG4pFRpz9NnE6RR9WmhEpCXG6DW/4F7jwQWVQiwi1Nwz0qcNWzIrEsa6hmLoXLtiMlYV46j1puGEA+AVe8rEM0tIJeGFIphgrHFJD9o2oKIdUmLppmRVE0DN11HVkSod7qeQMYpBiSOI7BpWkEB7EpckVX517TaO+lvvc815eGrv4pn6m+zH3Xrc7sxnE3owPfGLpGmYGc7TjltSXsOd+n2/rqgXU70ruD6yKKKGJ8oOTNZW+2N2xvb7t+eu91M6V0ftr6I4mOJK+a0lBObG3j+gcDr0i7GK0y0f7O25/+0AIQQuGsVX6kb9W3V5dtPRj4GAE7JO/8g/u33tmUi4mucBkWMq76+d7F//oUd5btpNNy2bP/8MZetrk/fbKJKwm7K+e6QHR1Ax2h1fnKx8241zc+N0BqpfOUZxoOJ3ZHlSu2FrCICwVQJL1g6DldVzU1m7FtKxQNszwPNDEUCY0qeiZOp4g7S9A0bgjt2J4G0SuXuGaYtT1giYMOluMAlYS7HAvElsEtYQwLZ/ChWu78xdBxiFEwHdv1JwteQUD6WBboL848Iy5hR1uXA+QAsgM4pSiJpmFa3gYtQJpNw84l81pOE2SRFzl4XM2qgiRahoO61iubsGsU0DjOrEdrtLKI5VDFxhYzOqvSAxl6/hRXkTx/4wYoG1ASTNymz1GiMn3OqYqao7fkjgyayeC6iCKKGB8s2J26/uvPJjbtbVh7YE431fzr9eXPrg7vPay0tAnHuxl/f2dRMGurjKqy7hXNW39v1YZ7Zrgcw9ru0pcP3fuPz4WOHAcvQCLd0oRTX9ty0/SyQZ3WNLOqfOcjizubyy6XUarp61qqdx5lvA11zoRUVTLvrz4wdXYM7gMvFXjSUEHecZOzpIn0puieJMbBJdS0Gre2zH9idDgO7ne1dh/zwmbmjV3sxv3MwU5mIE07hEqEkWteEUCs0gWqP01Bcw1UuKOP7uhnjvTQ3YN0TsWZn0Bni6LTh+u4et4AymHqmmXovCBwvkIxGj7besqJY4rAioAFIhH0yrEo4K5kDMs6Hk3Evf1wvxa8BfLS06Hh2heIs2UC5XVwSPp864htm6gZNTuQhsDkqHLFSwUkAdgh0FZkrhxQ9lO+AY42etaMRFGCbDFNA5gJ5AjOV0sXILG26YiywEu8aViZ/mwkHk51pwRFHOvaaFwhgWynWD3GiIhMNdeRWfVuUx2pSrgHOoI2L52n5051KxP+1TgCij0wRehayBHFm5sbuJ8J1VEPZlsyVja4LqKIIsYHYZtv3NAi9qVwd+bDh6nBQRRRUFtDIbuiVJ1R37Vq8fZHF+1/YHHrqjl77pnTMT3ucMi6EoPayp9siewLbHFbiejgfTcxgvjKR6+ffUSjNK393qUHr29QI5dtX5ZsbYIjTNXus4wTNjXR732ipCYyp5E01blzG8mK2e6MWopnqaEcva89YKuNFUTkyY7D9P524H+UyFEhCTfQH8xQrV30gXZ6/X529S5m8yFmMMvoJtoaS2Vxrs7hLjqZo6tLCPifSNgORuz1neyaPeyWQ8yOw8yOVnZbK7PzCJyz+9rog8chenRWo0qjlPy2tzcOUsZQTW/c2TDUAlyLMpAKVolFREk8m4ZiQle0DAMooizLNJoPdA1dB54U3BgBXuBCiswxnJpT1ZwGVDcUx6H0UTWLUHFty1UzmpZXHcsOJcLx8thkGKuFBKKWyHB4CZWFnHhS04kLXS2TYQWApqmEuDwHd5lcKq/n9UhZJDeYi5bFlKicS+XguyaqEr1HekvrSj17exCAN8ru6b1OnJ8KmtFVgwMILJQGy7SApwJhLRLHscCyqf96CbrLAVn86H3WjfNGy+TLCugs5YcKhaxWWlMiSNhNOhv69P6nu55PmufaoKWIIoq4dFQNmPd96VcVmw8E1x7U6xY+/Uc3qRHBEQUzLKkKO2zW2gftktuePrTsn37FnBgLTk+r2vO598z95fqnP7GiujPXWxPK1ZaqIZ5ceIPMOCRScDJh9szlL+Eh7Q/v+Ifg4jTcfRf13f+gK0/fBsYwqWc2Ms9tCoa/YyHCc5SqU46LJFKRKCCOLoEmkTYspIzg3z1LpFmWLJ7uvvt2p2yiFgIOZKhnN7B72+isevrEoVOBQ+SzGtx33uzUXOp00KsYIMMcy8lnVEs31VwWmCIviqIsCbIUK09wZ19Ne3mU3hcEJEw8DzQRCCLECpgMuAT3RsAybV03COXKYVmSJcuwtZwOjsC9TpPYhNC26eaSOaOgA6GUI0o0EQbiTCjaPwJ/VwKQNCDsUkSCT1TIqjbEHyOGKxJwIN6lZUUxDB3yQZIkyAqjYKoZlTjEVA1gh8RxgT0YBUOJKnpBg8+lq7qWNyzLwaRB7TUdOHBFDE1DxsCJYxMgzXAOpBPCwSpO0bpqqRk9N1Qwdbs413EsgLayGdcIBpBwvf74g0Zb7lAYhvXrowJVj46VtdBabxFvR3jDLngUMU4gZOqR3B/9+Wuf+ZNX3vdH/1uxJZhlCDlORPHwxx/97r882j6vaqCxJFUVzoe502gigDXtZd99dZgmwoOazLVNCeenVLuisPP26b0zqwrhi6GJADlvPP79HQu39Z1eBgiZfQyEJr7OnFLX976HrOiIKYdl5fRomz3nNOpw90kRnCnQgxlaNYAXokXu/jR9fIDpGmTgBG5pBnDg4UjDGR7eCzEmINK3trBA3bIFVPWB8IEIwkl7H/3CZuapdczavcxgBjnoRRfh4Qch2B2t9Fd+zr+1B239nEETT8bKA+o+dx5mv/ccnykETm83IClyXFM3HcO2LdNQNRQ4As9yHI47n9PoypWwp4hKNME0EBB3YI0eyxlFLkK6gGnxAm797EIKgTm5hBVYf8pj4Am3wqNyg1kgi+GSkG06UkiSQiLIWn/YmmFxk5fA8xUCcV0trxuaibtF4+egcbzdpSLRKGSCaRqSKDAsC5FXsyqQwkR1HBKlZjVgyVATLcMCx9xQHpIDVBiIo2mYSiQEdDCbzBp53XWIIIqm7hQyBSCjQKkhW8CnqRmY4wybHcgIEo86Z90QUNV8hTPkqsCxXnr30aABXTnXrSrxT8cTUJFxbyWL5Rj4XqP2oADQ2ThSONaaH7HDbBFvJyxb173qqYPT27SD80oDpyIuHzib3Phm552f/p504DB7rJ1JBZp7QtPqtNr1n334zXfMNaXzTMeTVPv6b74YXHgYWj5nz6omtTrRXxXC/dYvAaJurfjxRiad7Vw8xRSCoGhC1RzP3/HlJ7l0ruPRm5770iNr72yYs/aI0pvC26EQ9ZEP0cuWUezpMU8XqDd3MQV9rEKBY3F8uTJBHrvR/cNHnYdWutOq3HSeHsoFepn2PubFLezzm9nVO5m1+9gXNrNwua+dOXQch4Zf2cY+vYHdcZgu6KQ8dv7pgz4p1E0qrwGLpVI5GnjnhgPMT19nX93OAaP1vQFhBWlZGiWlEZIIk7IomVZDIJIRGbr9RD2ROiC7nYPUoumoN30bwrFdo2ACTSzkcrZpCBJOTxQVKRwPn03c+JhQpujTRB7Nx1imt/YZCCI4AlkE7ufPXxwJYIpAhnD8lMe98ry9T/ApXuS8lcABgHI5DklUxvS87pi2IPOmbmkFLTuQBeYkh2Qcfr1ygGqAbM3b909UBOABvlpUlmVIXkEtYJYgd6PRUjfHKBGZYRkxJGkZjZN4oIkQfyksJbuSZXUlkZIIBKXlNPi0XsjYbzNVA/IHmGgumVViCnEIZAUncHrBhN6XrIhiSASSTVzH1GwpIuGMzyB2RZwVI5ni9bMngiliV5kQvWCgKloRoRgEN06FQ5wNg5uGrHRwXcTbCSGHW/KLzVN/8rLEy9tvn1HfqbIUo4nMFR07uaYw5Vj2+q89rXSfXNHsQ2+oevNzD+24dYozhtWSFQPmgp+uCS4ANN3+njv2LygdLOEvkSYCBNVa8tROaCWOL5mSjwRLjsuGrLu+9Vbppn2ZFfOe+fy9A2U4/XHRxq7QkU5KFKl3P0H/3keoeNwL4BQYJnWgg05mh2NF4mEyp9FtqiURBcUrkKpoiNSUkqlVZEYtTnC8cZ5z33XurEZcigMEA9rG+dNId4ruGzqZNGB4ukXnVDQ6FjiNADC2g8eZZJZurECGNypAtA3lqQPt9M4j9NZDjD8/8uVt7Lp9LJBOCDnwB8JUJEua3DuXOA+ucO9e7t6+yL15AbluFlkxm9w8353dgBvS9Kd9w0DUQJphWdJc97bbfACEi6lZpgrkC01tsxwnSCIvCuF45ExT26dhQpkicj6Oc3D1RmAiB+BrE8Ed5OSZmkXPBcgiJIplWQYoFrBADsgmrg4J/EBJBbHqWM5Q75BLYwjIRFUTiFcoGpIiaILH93ml4On1aOBnjk3yQ3nTMIA2Qhr86YmCgOPvkBzw4I3LB48AdQaKbNuOpIhABAfaB0pqSsEPfGzbtOWwnE8XXNuBhEMuCbIA59DtjVfGwQ+wDUHkcXyfojmRG+waxE2qRc72eCcnnmsOXBE+TtEpznGrxn9Fiw8tr9EMLYWkszHFpJlaO7gR+GJwXcTbCbV5buErB6XD7Z2P3ZqSrAe+8rIZUXqml17cOGYRp0HSnSW/3Vn/5l7mxC5iw9j/kbvXP9A8RsvYUzrUpt+sDy5Ahgn8m5++JxO7POtvhby+7GeblO6BePtAdVcuobO9teGZG47N/cU6ziWvf/m9HfUKeGvoKMz76Vohnaeuv576qy/RU6eO+naPCCKRyhTgnF7W7N673L1zsQtMq7nOnVFD5k11lzYj61ox210+k8ybQurKcf7iyMAkgZpWTfqGcLQ6cDo/cJgbwpleQ84U0UA0e1P0r9eyr21ndx5h2vtYCDmnBWxvGBCHGTXuQyvdu5e502swVhAUOI6MW1Sh5jQS06KP9jIQLKBviJpVRxIR7/bbBraFM9lQS6drruPwkuDt3afIIdz9ZBIxRQCwWtu24Te49oCbseD0PUTgNAJAdyAZQA2BAKGhGYbmvMkWXtJOpM0zNQiPS4okSiJwLDhCsVCkLIIc9ORkhSsGjCsOlBNdN4DnwYllWi5xREnwbQb5KTn5sQjFSzwrsHCXE3CXP0M1IYWWYcHH9mgEO3h8MFIagVS7lisqAi6ydtxwIgz/6XlDlAU/V3mRT/emgUo6QCVpCvgi7hlzrlJRBAKalRE6RWciRp89W+tQtHGl/NlHn98cWNOj9QYXRbzNMLXPnf3ibrqnp++d99Tt6657avXxOZVdC+onVENCSFnKlg1HkzyxfCrqeo3GNjVZIlx9ShtC6loGbvivt8T+FKmoGLpjRfu9y9NLZhpNUzJLZ73yxHxTHuuY5Yyj+cbnNgUXFJW7ZcUb75h9uTJEKBjLf7SWyxUSx/qqdh+v2XEsFi6t2N1evvXQ4Q/fv/auKf6Llr7Z1vDKdkaUqG/+G71kCXKo0QAd0vIY1VTnAgW8Y7ELdHBKZTAoDMSrIkFVl+L2BL7FxHOkICRRTbVuTRmJyETkiONStoOT6UMiWTDNvWeZe8cSp66UhCSSU2kTzeJRQPtCMplVP8pW+/Dgj15lt7WyOqokR3kry5Bp1Uhq71nuzK4n4jkXNXMsVVVCBtK4XytcQi9A4JHyvn3kIGrZVNPQcLYbcU0QMcCjgCnKEdxD7rzatCuz9vlCwbJsKKSIIu+zIlzkoVtKVPbmYPpeaBCwQLdwXU+6YGimElHC8RCwUtuweckb3b3SgBjqGnwkXHykZTXbsgWFBzoPHI47qwEg6BwhCYbPDPxSL+iQA/BRlagCLLC/vR/YsL/6IVoWMQrQV7AqGspM3RjqzYRLwnALjlA0pGZVyAkgzSKqJxncjfqysme0fWTjRAJIpWujhSM4gKwjUcWRduA+SPEBLE4cOE+hnCR4bSf741eCeQuffoe5cLp/Oo6A3IJshG8NXSceDReMklEtucO/7nwmuCjibQaJEe/YY8/7829RnZ1oCz4ao1OpjgdWrnv3kuaDqdmbOgtTql57uKm9/izjeZcMWXev2zS48MlN4vothOcK1y/a/t4bWptiqTjnU8bZLYX7P/J1MxZ6/Ssf2TdnolbAXi4QItr0vH2ZsBTd2SRlaT1w94Ba2zEzi6aWzDve/3WzvgbO+WMdm//102/efNkmlYaT+d/72I+ltmCLJmxhadqeM/PI79770s1x/cQcyhVHyA2f+nfh//4T/a53njfmw1qaMSdxFPiB4A/BX8ehcjqlCKcY5QY/PUnqn3/Jpwu+E7l1gTOthoAIn9VAyk8Mj/ekqC98n0cJOAIg96ZUuvUV1NQqd3oNbrvqBzuWOMN71+1lfvYm683IJDNq3D942LnG1IqQRstGi+jJHJVVIVvohnLMUpAklmEXMqqh6Wo2A2yCF0WOF5Ro2LOheK61LD6uDqYI4AU+pMg8D10Vks+ouqpHSyLerH/kH4EnmjZUS81r4BnnMqIDk8/kgTIrYZlBWzFY8MZQqC4z4LWoRETe6iihsGWYekEDCmsbFsSGlyC2PC9wDPydtFt62rcL9OmQfByeRvWkq+VxfTTqn6BzoAgQIPBCOSoBRQPWCMHiax3CiRzkEtBTFvkoGgP3YnQKvLp9wnH4phcBcMb/4R9Wfs8T8j8kr7g0G/+A3ziu7QINhUhreR0yXxAF+EZodRxfB0wROT3chTRChIE4Ag1Cou+t78HXAE5L8ZXGqzuY/301UCF85nFrwbTTM210QA5ls2TPXmr1aqq7myoUqNJSavZsasZ0qq6Oqqigw+Gzde4hL3VcdWQJIi+GcOlWcMOH6+p9nb8ceLGLf7su3nvbI8ZF37HRKPmL/8eoGm3buIjUdekRk3bckLL6s/dvfgQ3CAmcLgsct6E1dcMLrTUvb+H7BgLHEbDq64wZ9YRl5L0tXO+AWRLd9vn37LiuChcFQ68U2iuasjnaglZ5ctXycUSYkTVbkzWnqU3bMVs5W62/CDAOae7Qp7dklGSemLrOUSItHJgT27+oYmT2VkuVj3MrwvXj38e9QOQ16m9/xA1kTs8QRSQPXm/fvghVjK9tZ3/8WiANS6PkY/fZdeXktCHvC0UyS33nGc5f6F0RJx+8257TOLZWfRIDBE5Bpw510JsOsUd66EwOTaCPRGWCzGl0EpK5p9UpDRWW1vTGoGiGZVGWQomorEhjEbxXDVOE5kaWJFkWgWNYhuVLU2/yH4urW06kFO3FULSlWfl0nhNYQRKBnZm6GU5EJOBSpn3Z1WnnBbwMmBVwRKSJSgiIlWWaaN6SUMDzDM3EwWicqYkDjlIIqgKyMkwX/Hfub+ip6fAEEzT8z/Wegh4aXiGGKeCp8DwHP0gBXQJsz0HZg6pAcOegJ0hhJCHTgPyZqmlD/oJUCnSFkCrkiRS40BTDsaGoDK82CgZwU/g68I1sywneA4GjqgxIJQYNXwwSKEckTuAc28VLnvUTjmFhur2fcyV+3PHqDvZ/Xw2aqv/zuDX/HEwxkyG7dlOGAWWUyuepl16mvv8Dyjq5DywCEtPYSD1wH/Xgg9QNK2lhlMESyE01b+gFFS1DhaRTmCKwgUMt7t/9XUvceOUjKwrKcI+iiLcRBJqf3UvHtu4XsiqXztKqLme1us2H5T5vfauHg4/fsPpjt6TLT+hbLgemHkw++hdPCsdwr5GxwBWF/JI52ZoSS2AJR9sMY/FMLswmKyP5KVWd02O2Z5u6iPEDQzHzY3Nvr7xJYifWEPYYADLgx68yr+8cZSg/ESHvW2UvmkH+84WT5mz/9N3WrPrLMFIMjei/P8XtPIJlLx4iv3OHvXzm2Vv1qwGQk4MZ6oXNzLp9rD+gfyYghS7QD8vBiXzEnF+dvnepWVXGhuNRJRLiQPKOAVcPU8QxaEYBqiiirsW2XL2gAcmQFBFtFI+cPUEz2YGcltfilXE1p+meiitaHuMFTs2CDJaAX/oMaWKAhMoBmugC0QVSq6n/P3vvASDFed7/T69bb6/34+7ovYMAFSTUrGJVy5blFsdxS+IothPH6fml+O/Ycew4cS9ylW3JVi9ICCQhRO9wwPXetu9Of9//884ORxGgA+7gDvbDsrcz8+7szDtv+b7teTJw/bxru4gcshxQikRUGTbDs4pfJjqYGMFRiANDIoPHpUiF+ydqz0bERCXxIkPGqUEmgliB/WQsn6HVoMK4nbIiND/8Uiqatgzb/SrxPQPXD1mX9IMKHHE/wxAnOkTmIWLckRw7jitEc2KRCEvStWqSmamSStRSNqkLMg/ayMgaEE1wvwzLwsNiBde+kXueM+eAcWb9TvbnbqMWLvyTd6dmh4Z90TRVUkIFg173AKSiVApv30498XvqtY2UrlGKQqXS1OAgGXc5G9OmUXfdQd15Jz17NnXq5BoQ06QXlkKky/Vk95VwYP9+6l//nXrxRcpB+z9684sfW5Kva/MASta+7uc7Z/50PZvRcnvMooK2VdOf/fxNpjQGhkBohGc1pa752jOhHaeYnr4woK2cmVJx+Pqpu+5ZHA+OweWNIZLmVHdlI21D6ZB8dE7RyBjuZAQa3dVK1dqSNUVi4clF8cQhlqZ+u4nd13rKEuYc9eWophhvPkgcwMCmJOC/fsiqKhqbhs//PsVta2KgDgv58PtvGGOl6CAKcmFKI7M5w34y13O8SWWppzYzm/azJnHAfWYQQsQqH6nliRlFqKsfWp1ZOQsHIgHilGV00TqZlCLAcZxPVQSBAzmTiWVzA51qUBXlkwyK0mTlbzaRoTANShEChEpDEE2mbgqKICuiq3UuEUSNOciwLEGUBEFIJpI8T9z6negFJULEHcZ1cm0mWs/olm4pIYWMJjvEoZ/bezo2sgC0DZkHR2Y2UtlUFhQb+WG3gxB+nBjygUsjbhZJnx/8NEhVyyLqjeNY0JRERLoXSZJX7hOEPB85C1FPJKOrR8nJTbL4Bk7OiTzoeEs33Z9wlSjIJdjvCiYQTmR6JUjsk0erxxlQirnhD93W561e/76922p/8Htilqy6mqqqogb6qZ5eMrg8MEB195A50qNHFKmaaqqxkaqrpTieMg0ykkjTSFGtqmq7vpGfP48vCo/cKd78FvX5L1D79uf6KR2/760vPfDmzXW5o3mucgoHsnf809NFm/ePZAzM80//4i8P1ZMFsBcDa+OlLx1b+Ngm35F2UnaMEbZP2fPBa1/52IrLv+QF4ZqmoYUvN0ld/fxAzJcyRRPv/MA1b9479+Jt2VxGQCDeXLq2XC6FstPbNfFIZqnBOD2cpLIG1DLULzacueVQXYw+faddPEamJ77zDPv2IVCKNMfiO1c471mOxqQ+gcxxpJt6cTsbS9KmTXoSblzoXDMTk/W0YwqI0f4otbuZSWk0RGDPMFmjk5PUAM/ihgpcHkEhlZJFKpGljnXTLT1UMuVg0Iuulw5eYD95U2rRHEnxq6cMW52TS732+SIhQ5hkZEPIiQkQHJZOOqjghk/qRMUMURg8SC5eEsKlBY5pJ2MpXuTVgMowEAyi9dKJRd20OA5UophKJgSeWPghXWXeQRcifkBvkZXdFAPKgRNAojEM6EXixls3HddtNIQha8TJEyfCLve93AnOwXFlRqYSwnlMjfiAAd3MScSCN5wKfk5UBDUgq35F8omiIhJtKpOpk3A9oNJAxsG1kSt0dRu8uy8y0ZBcc65vcdS5zQ1H5gsQLejeNS/BFRCFyktcroeYE0j2ggsGrWyBytYtQzNInyvRpHQymobnnvv66H/3AmjpZfa0UEPGUJ/eH646vGbzDv8L7tTDw4epbduIbmtrI5uJBBnVGD2quu/pb2+4b1a/ZEWef1185gV663Zq5y7y2rqVXb+e/+1vmO/8H/36m5Su0xXl+OlnqIcfoTo6R34FilXE0gdunJHbzHOVk1W4QtpXunEPWWjqQiMkFVfuX1isJPQFBxIYCh/5Qgwuzt3Ysubrz0rtPfA5es281vfdUNDcz2SyuaMXDG1aokMPLJmWDJzUwr8c+BPmnd96s/KpN9S6adrMBpESBpZM3XH7zKTfW6AzGeFo7rayG6uVqoksEwGRp8I+qqKQeJqeUkbmJo74nj6ZtQuc2bX4HfbCL5Cj3XRrL1GKCNODCaqiCBUFz/CoIScNJaj9rXQsTReH3j0tNHVRP32JO9rNxDM5DUdMDk2vJgYpxxC4qtY+6n/+wO04yhzrobsG6Hj6hHOaoIq+8sf2qtloTh1urCTGL6dV4SWN9pIpWY4yj/YSI4NQYVcV4dVznaJCMmg5+gp0kilFAO4WE+tURKqAvAAZZBkmaOVcFxSUQnDv8GJ5VpBF2SeD0krFUq4EEdLxdHIoSWS1O+o36li6QOBKdcMEeQU6UdM1lqaI3+p3PBzYJJLHBY6CBvKUGRl9JmrYJPMyTRB2esYwsu4rY5jQEGNI1UCsKpJuQaynTeIJJhdGMyGwltFhD7zgs541XLlJ3CTSLE2s80i8pAgCxIzIw4V5KtAVrC65KxoV3p2MDgjufc0l92Pwc+R5EhPrLChF0IugX+EiOYGsfCHHSWOAKMhMPEuukCVerU3NAvlLbh4aEO47ZCYPMuBNfs7dST6ci5PDwPfczy099J4WOmtnM06mqq7zpjd2S4ePu0XJhTgVJEvZokBiXoMt8rzpHPjkXb3LphYMaGw8AUezFUWb/vnhQw9cc/TWRZurzbho99QEt79nVuety8qbh6WB2NCi6Xv+/L6WW5a2r54zvHI2nMreuIH+2te5n/2SNk7YHwUgunkbZWZMGS6SJ58hkjxjDk2XDJpVL+2AqiC3AwtCalbdvqXl1Qf71v3db+Y/tlHJWi1Lz7sTGtqLwYRllUaaP3r7k59e2VVfUDSQDR/pOnkNzWhwKCbN+lJcgLyzPpsRcAoPFkRaq6q6u0vbm6s62ys6WirhQ1dHeWw4qGUlyIUsgxl2bLp8zoaS0Jb9ehs3ONwxu/zpP178xh3T9i8tT/smt0y8vnjNrOB0KFq9XRMYty7wXqBsEEaDcca1lkGW68oitXQaMZQ4hnoLyst9LbThTumDKrS1l55Vfcr5oWiPpqhntzI/eoHbcoh96yD79iG6vgyFfGdNFIZFbTnIbD+S64TyAA0XCeAppWcwFXnB2A71h83s4U7WXWWaexFACFQX4797xFYlEm/wi3Cb5GoxItZgkubLu7n+KKnkOI6dW2ctm8X7ztPO9ORTioBNHEYTOcWRYUti/8Y0TIgR0BkgIEjycyOQ4VgQDJl42l0pIuopHVKipEoQGDQWyJGzPfgxASEEChbEj8ALlmXBIxMFHtSXd/jdgHuAGyTSjQh/IoiJgiH7SfIgHyiaJ7YHKC2lw11DMFCTpg7KifQdkhmHrvUcstzExVVaZJU0fAt0GJz5ZGk4rlFxXuS0o/twIe5I37AgcsRGqNvX6F4tzQo8XC+oYUu3TNMiMzs103CNRRGPhRpZ8AQ74TzQKjA1m6hJCtsGmdVrm7m5vRA/iHwgm6RbGhob8OvQDoEvwn64iMPtDpQpmq1pWKuq65o61FNwqBOLohMO2uEQuU7DwDyPgn6rODLcUHL03mve/pN1mx6Y137jPFRe9tIDMwfn1kiBiJrQHZ7d/ci1W25uHChTB8oUko9z0HQiwHctbWQYbtuH1+xdGOmuUbvrg62NwUOzwvuubxxe0MiYdjCqj8xCyyEkMsHhbO/82kxg/OfC5JnwWD5p1oYjXDyZ28wsm/f4o6tNkS3oT0/beIQbioblyNu3Tc8dHT3JgHBgdd3uddOPTQ0hhjIFhpk5k09pZkAxiwuM4rBZFKZkhc1k6Vz1fiZ0Wnw7sPzZwjuei9yxvmDdywXrDqkztyqLDsRmbR9e3DFQlYgWpuKhbDKop/2ZVCA6VNDbXdbTWZZK+hFiJFnnuPMTpqMHStHCniTk6/Ch9ojGmCJnBVSIN+/wZIOj2UXhBSuKlsB9ebsmD6BbGiuoqZUoEqTKCqiGCnTtPGIAPKh6AcaEwgARdke6PZGU1uikRi9oQDnVBDKxrZ/64Qvc1sPsSF9dWqe6h+mZNWTl9RlJZakNu5mB+OnCK6VRc6egs33rAgCl+PxWNp4+8XBBIxYG8Zw6/MB1TmHQ25kDMiRUc5mE8eoednsTa1nEjB2EWbcQTakWoXr1dNLomGTzFEcAxaCqMsgeqNGhsiedZylNlEUlqPDCiSiAB28ZDqgoOGpkDTWoiKoI8oJ2hQgJQaw3jDFEumNsmiaIPVGSLBP0iMVzpKfuvJ4NkDsVaBqi+XJFce4E7mfQebBJJBHphmRBI54czA1I/pAP8D/Xe+cN2pJjkxESIW6vMoWOLwYyLa8DMdepSP674Rg6GAlAVoFHTzopRU5LG6AQSZoA3DjIhXWBj7QSUCBVaBkN4kwJKc++bv/6dSHuxIdRdOX1W6YqXY1vHIUvOj4Fgeofjsu9Q4ZPQqGAVRAcqPD3latw1DufC2wEKaWoI873DRxdVGmdowKCKznLUxE1a/brbUt/uSWw54i3y8UJ+J/5p/ceXt1wti/muap4YH2i6t++pzVUCf3R3psW/+6PF9ocU7+v/45/fEps7Yzfd+t3vrTSC3oRMBTjyzpq2hIMm7UQ6yApnvE1tU89MBQ53M0Ox2jDMKfUDE4tHSiSshKjG+LBlhn74nNNh0PBIBTcZEqa2yWJWTZaV2JEgjztziaCc5ORAdK6dWjHZCyDMhnOqqzuapjeGgilxiWZY1x9NHrzvz1TsOcYbGk15W89eue2VRW5g5MLKLVmBaZfX3Ktyo2XNc0rA9Mii4Wf2+otFmYZ6ssPm7Ul5NBwgvrBC+yhjtNLakXE919rXzdvpL44hfZ+6t9/xY9MFjyZ+9fYty07czsnV1eTrq1RoxnUX/+AT3h2KKl1i2wyfF9EBpqJ0ZRTfx/qQyNrHm01f/4af7Qb0ZiSZfamBeYd17ChMLGM49aBo2WyKkWA5zlFAbHIwQ2DaEjFyMpcJSArfhl0pBeIADmIjg8koFTwhXycwJL+OZoxNdeFtDT2LpBBdNikzwqLkmxZIGcs0nPnSjQvxJhyXO6Qk8Mv5DbH6bcmFHCnBCIQj297e90pCq4hSZDO0DDIKWlTN2GThM9FlPtFN9bItyHGcq6WQX3CHkEWXtpK/2ojn00P9VmDS27ZVlo+QMKNgDEDdRoktLNHNeMQ5YpYkgK9XRcE7aD6w9GVP99asnk/1L1wTnjZIf8zf3tX06opF3nyPFcGBSbvO9hiRYKlHUmZEt5eVhg0+Vu/van8d68yhtl/x5of/+NNXtCxhkE4HDWUoRSjaZRlO+FgttCflrnhTODQ3ml9PaVK1AlrIvYHMEOTMSB3nR+kW4fnMM+7K+JogXdXhSFsEW9bIBaRSVspNmPTRkFhdNrsY8WlA2M4kDcCbzg3/NeL8x7fEl93zabbG/qnlcWKxnRy2aWiRqm6seS6QjFyNRT+F0nWoL7/HLvrmKcI//h2a8VMUh2AgvzD5jOYm4HqojCIl05H181Hhe8wJ//yDuYXr3pLV+ZNceDkR7u9MzdWoC+9//TFjhmd2nmU2XkMGk10fQW6bi4ajQFwELgvbGeefMP7IcgLX/1jM6h6djjeiW078eHsqzuZ37/F6XBLDFNRyPzFPVpFuUqcBp9nGpnEShEAsehTFWKOG+LFtEEOshzrD/mEk5dCu+gZIx3PSKqsBFUtmYUPlmllEml3GccYj99BitN0g9j+5jjT1EEhnm9Pb56LgShB0lp7B+/YRySj99Hl1EeUs5KDjx1zDh++Ze2ervvYs2bKd4Lxtc+0zfrZK4jnDt2/erimsGHPgI+Tt95cfSTiXIC2oxHmTYcBFZu7DXhjaFPmETSK8kkrTw7S9KFBt9EOdlj6pqeaF/zrz8myeooanD/lhz/8SC7U+OJmPwcx3R1lh/ZNy6R8NMUUWmGJEojJVRn7RLJ+kwR0M1xZgb1qeqaywMm17uHbUIrvbBV2t4hDKWjNOTE+adCGJOsz5x2qqu0aq5UNI7C6VbvlKCVJXXOrDHmizlDEmLbhuVLELd2ZUFn1hpI1MwPT8hXNaNBN6ocvsNuavMj8u4fN2lLqWDf10/Vs1yBp/cPOa+c6CxrQD1/kksf78FgGT6tCn3/gFAtoCFGf+RavGV6Yv/+gBXv++eeeAqFp/MO/PMWwLhF825hntrDE1jBFwzlBTT58o1NRmDt+Zvpj1I9fYo91MfZxt9fz650/fa9ztqeNEDZ1q71D++F66Vi3A5kNct9Hbsxet1CQ/coFJJLJrRQBURRUVeY5DgqVbErLpjVJkZSAnFuQ4QUipRJt6KaW0JNDSdknI8rxhXzQrnUsFC4JkSnXY0dOKQqCZNs2Q2PenVSXZ9IxohSpnbv+ovU/ptYaXWvnd9QXmCJd1pUp6E/LwylD4vavqG6rkh3J9VeFEG07hYPGTd/dEtyywzvRSQyvXfaHz68dLM4PD+UZBzDF21iKZ4oGtOJha9Gv3/a9tRMJfLq+cvNDi/e8Z64XbDxBDq1p0sG907taKyjMSlgMIb/EcTOr7buXZkqCpCvRC3oc2IZqjHGdaBE7DTZZoDecol/YqexqE7IaStDpDJvFNC6p6G+Y1hwuSPCCdf6V3aQkkMEf/aOfil09yLK2fvT6Nx9ZbhPnW6czKzD95rK1ApOftTwqMjr1309yR7q8lv//+4jZ1EX/YTObyOT24Moi/Mn32IUh6ttPsXuaT1Hn//xhs7KIfIBWDZznu8+y+1q9ALPrnD+/xxlOUl//HdcXJadSRfxfn7ZOlve9w0RHjijLHAsbnYeucxSZSFgQmpC24Su5FzSr2vqoxzdy7f3e1cIvh33Up+6yGoiryDMA2ceynGxc27iX+tkGATkOw7IVhehvH8oGC4I50yLni6cUOZ64iLZMYs0ud2CyAIqQiEVFgeu3iQ8REinIJsrPtTVz4nnAndkWGmgfBGmIKZyKpuD21aDqL/BReMyUIvwKxKFpmrwo6boOBaAoXGZLEHkuDE8ptrRQO3b+Rcu/z8ns9Q4AHHeKAUWed4oLiR3IdJbJZmnzlKXKJ6NNq/vtv9zVUz9mHmDzXCWIBirpSsoD8XR5JF6o6CLjQPVzqlzyJYwlG9rn/OoN6Vh7bnkypMm+m5c99+c3DBVdnB+0UQA/qGXl3q6So4catYwsULzqKAolh1R6To116yKtOMKLokiPzMOh3X9QhruutlzFCFqXrNY0ddPSjUzW3nhA3HxY7I9RGUrLsJpFWZh2yiv76qa2hSNxnrevfL2I8Z98/BfBnYfhY/O9q1/67PXvNC0UEQrurry9SDxnr1SekwCF940niFEbb/tUGBrfvMS5bzVZ5gJp79evcbuPEWPdOe5dZd2+HGcNqqOffmE7s7cFTkJSoSTgj91qL2rEiQxZE7Ov1Tv5+6+3qkuI88DcSPH2Jvp/njr9CbIMdd08RzPx3mZWM2mewwV+XBbBRUE4Gw0/4fqqJnAsWeZ8+zJn7hTi+P2MOA4y0mZ0WPvPp+T2PmI9QBTYP7o5u3wOsQZzAR2KAFn7DBpLEEWeJzaOT5r2NTmAiyWTz0jdzZCGKctCQZNNaRBZnNuZ594MiRzyIgtnacuwDc2gHEr2SbzAu/oSwRfHqNDBcD00zfCCYJoWSFVuzMdL8lwSWnoZktsTSaqvb0X09RKrH3Zino8tmJqcN9V3tCMXjIAQk0ozyRSj6/Rx7yxQScemVx1aN7dzbmX3nMqhmdXRBY1Hb1nQPqPIEvJJIs/owDiYtGfs6J391M4Vj++c89stNYcHiw/3lO1qLW+N+m0uWaA4HE07qChur/rNzvnff4nv6R8xrIj8vp0PLju2sHy8ZaJlsb1dZU0HG9uO1TimrCIlgH1+Tppe4dw0z7hxgV1UqKh+RVBEXuCgZObgnR95ufO4XSMMZEIxcdHE86IgCFxtkVnoMzMmm06LnCNwFJnTGEtKwwOF2bSciAdsi8tmZS0rZTMyvCwLqgGo4MfXts4lhaZ5Ual5dS+ojOY105uX1JB5zyfBUuyNJdfVqNXedp5RADGYzOKjXSB4Tk8ofhmvmOHcvhTJ7ppln0zNqkXHuqnhlKf84Cv9cXrHUeblnWxrnycTWQYvneasnkOsQkLaG0qcWF69v4051MF0DdEMDXqRiqXpLYe88p/nSPsKgPwKp+ocZEyb5F3boVMa3TvMHOthugYZ6/i8SYHDaxc4ty93plaebRoCnBDblq1n9U372M2HOZAjLMtNr7LuWI58gfMwtX0aXp8iKEVJFOEWLcvUsqfY45gUgNhVFAluAcoRUIo6KHCGhiLJthwokniBrDuGYKT4xLRtOInhpKSKpPNPI6scaI5WFFn2g9y+WJUM5zRMGwo7QZRcx33QPriQzt48lx2vT7Gjk9qx43NH/mVuZi/muI4bF771kVUzjqbnffm7XrizkKks2vSlew/PK84tR+cQBTWgIbI2fealcHnynA7GVW3JNd9/vXBPq9g/BHLQ2+8CVZlWEu6bV6tXlYrN7f6+RFFzP5NMe4cpKnr90o33zuqbVpqMjO8SjWTCd3h/w1B/kaHJEpZAJoqYL/Azq2boi+qtimJO9smCJBL/T6NTcG5BTXotoEmfSWV7Bu1dLdzWI0J/lDFpO0sZaSaDaJtmsCxDUQ+NMq/CZ1iHFyxZ0X3+tD+QVn0ZxZcVhMnd9Shq1iN/9yI7FFv/F+uOzS4+TfRP9TXcVXkbS49F45OcOefq9mLrwQkO3GLnIPWjF7i2E0O6RPE1VqJblzgNFRgE4giQ7V7azjy+8az1OMPguXXo3tVOeSExgAYnJ4a4X+ZA6nkhXHLdhLpJNfd4++tKcUBBe1pG9eyCKn7gWntBA5ZFb88ZcWzQP0bvgPkfv5WH45DyaUVmP7pOWzZHkNUL7FAEXKVIUzwxDk1MFcAuXdPsk0fWJgkglhVFEUUe7oJ0jCKsZ81MIgPNUzUI5RTZ7wWlGeRgUzcT0aQsS2qBD5RlejhdWBm5+O4/VylaDEMMgyNo8LpGo71jeSYVnlLs6qK27/hc0z/P1vfv+McPb15TrqvCe391bOr/91Mv3BnxqU//3ycPTwuc1gGQJ8/oiSTQBz72famt+xyWrol9amJ6xoai5+SkhmbO+OnX7+svdKfPjhuWyR47XH+sqc62eAbzQeQXHZ6h2cZy5+5l2ZoiSg1Iil+BQhgCX0AtRRrzukkmoGf1dMbZuF9cv1e2HMqmHJMydMawaefk27bhn6ty3J5FDCU9wziBUKq8qressk+WjdMuYcn2IalncOeamkzIE9OsjaYeTU3dN6gH5SMzC1orx33UfjRIGRPaCYYqnlae0BT9cM0DFcpZJqy5kmg0lw/BTMN2IBVBcIbiRR5qLu/YFQrc68F2etM+0uEH6m16FV40FS1oIBa2TzOHgjCZKfidZ7h3WkzMsW6Rc+tSJ3iSkTTbIaubH9/IDifPFfurZjnrljhf+TWf1k4Ek0Uy6BxLkW7F3B64nnkN6J5r7PIIGb8+B5BfLMPOJrUn32Sf2846ts1w/MJ6+4PrUFkpsQHnhTt/6K7OTpYYsGZBHcLPwEeEkHn2iVYTGdcrtEy8KpNhdAxJPxPPmJopKqIaJkukR4oqyBjZlG7qViDiZ1jG1KzkUDJcGuIuevEJiT3LZlgeIYchvhLykxQnAVARm1D5kCVi7qbbqN6wh/39myzu7SVK8eA/1NWkv/+DD5kiyan3/8tLZRt28RbiyDQGb7jZKgxnZkyRj7YzWW3nD778Wv3ka27lmTgoBv2JLzwjvL7F2x4dmGGsgNL/3hvWf2rNADteo0NQfloWOzQQObR3WiIWojEjYymAfCLN+BXqxrn6mtmmJHGyzyf5pNMWF54vUJI7NtIzWS2t2ZbVG2We2BroGmINUIUOhVwXTcdDUpiGYhdZnG1AMUzEAORNchiTwSIcLozWNbRXF3Wrdpaz7VWbB+d+7TeWIm74q7t2XVubq+cDMf2mr77Q8DxZjgaRaTTU7r1jwfZbpqbDE9EfUoVcdl/VXTJ7thVyTCKaCBQE6REHDO5QKcQI8fN3PN6guNPTRmwgZmjEJCAn8AWlYTXonpMEccXm8cBXJ1BBNPdQv9/MdfTT0FBxTTxRAkfNrsV3XWOXFXjBTiOtUQfa6I17uY4BYgrRXbt+AlXCj95n1ZRQR7roP7zJ9kTpgEpcUS+einPxHU1SXUMUtIRKw7gkRL1rNxZ8BTmOltbbu61vPyf1Djk0Q/tU9qFrzWsX8ZIsXkw2pAcHByEjG6YJmdDbN5khPYiKRCxyuwPJlm6lYhnLtHJ2Fk9oasgbWdJUlX0y5B0toSOMCspCF9/9B4LbQbQgirqus3ReKU50oAiIZ4jjvr2tdN8wY7klajpL2YjOmcLH/f14565H7O8NfnlOW5VXIrM2Lhs0F2ztm/n956hu4hUXOPSxW5/9k5VT9/arKXPHqip80Wkpz9XMnb86MuMrj3kbo8MKB3qXTN17/4qmuYU2P17pz7K42FCwraW6p7OMsgUecz6sKEgM+qlZVdZ1s/WKCCXKguJXhYurnE6GWP3QLD2btYlXJqpziD3cxYNqJBUwHAaNSCbyYzikmYxmMekscmwQiJRNW4b7chjbFY7W4uHDn9j6/Rmd29mU69KGpnc/cv3Gj6/WFQ7OUtGr3/SVZ0s27SaHXBDH9S+Z9fb7FnYsqNJ8E6s8v6Zw+YrIEo4588AotGGbth9pXNDIuSNqoCRs1/U/RCbPs4IiwE74Zxr2IEhvni2uLOJ4zjV1SczNmoYJzxG+ltvjLg8lXxhRjaDg4Z11nazCF8j7FQ20PLqHqI4BJpqiIGKmVaHKorPOFxwBIg/05Us7mGPdTDJLEip8NxLANyxAy2eg3NfhSZk2cYR9MQok1zuWiGrPvk2/tJM1TMwL3Oxa+5F1uLKCLPm9mKxIx2Mx23EMXSfuK64AaEoSBUUhdnNgC5I0saQYy0CW8IVVkeQNL7ocG2eTmmVYoBFpmglE/DxZZ3CxLSfdMCialSVF17Pw1POTFCcyUM3saaG3NzEH2xm3OX0GrPiwGTu04JaddOMpPTSS7tz7lQ2VT7+R61PEDPPU1x85vLo+dzRPnosC40c+8bOy7ad45TkHWJaHlkzfv3Za05qpieB4qRnk0NHhcE9naWdbpaFJIhZkLClYElhmdo29uMGcUWn7VU5UJEmRuZN8ZY0JUBECpCVuE0s6iBg5Q6bpgPrBDggbZNk4pdGxFB1LM/BKamT8rnuYTWYZ3WYQgzSka5RmI31Nz5t/vv7/Fce8Np5WV/HMP7y3ZXaxYDjrfnN4xo9fYmKx3KERzGDw0HsWHrxncUetn3QoTQBYir2r4rZGf/3Z4hmkc8u+tor6CkkVoDLK2dhLDqcciDnbKayIiO6krFQsm4wmw8Uh2S+BHIdYBfFnm1ZsIFZeX04hnIymBFkQJEHP6BD/oD8k10lBNqVBYEmVHcvmReIdd2JEzEQkrVEtvXTvMOnACqpk/XJJ+N1V5nkBzzeTyB5pt37+mtDWR3qCgz72vlXm2iW8KIlkQc1FQNY+Q1qBp05WEB9vK0xqIBvAO1lDR4Y9yAfkYMt1vMEJHNxpLhhIbDIbQ+Cg4asGFTLb+qJloutOGHMcTzwNIxtk4tiWlXnGCtCIO5vp323i3jpI1q+NuPh8J0gyQouafPX9DHtK8li8fXjON3+fM2sMtH7sji23NpLVmXnyXDTBwey8xzfL8ay3fXawIMSXzn7ro2t23LeoaVG5IY1p5XMchKjhofCRQw0tR+r6e0qwJQUdnw/7VEaqL0XvWayvmmFMq2L9QVn2QYNc5Ii3+jEu+uCEAJTbcHLiTV/kRVmUZEGWBUkh74oqhANcaSFbXUI1lDkNZdZUeJVb0yutohAaSgiUJXCIMxlnIBhakdhX0tuau0Q+nqIqK5rnlPI2mr/+SGjHQXf3KbCGUXyos6wtppcUDJdNCLHo53yzQzODwjt8hhwH6vNsKstBLecajIPIw5h2LGKu0jJsQeJB/MFeI2tYhqUGVZbjQPwlhhNEd4MgNx1/2Ac1WmIoAXUlL/CmYYLW1DMG1K4QA45JVCM8GeTKRziV98N53oHAUyANGyowvKqKqIByUd2H7wQqJ9IMiJlvHOB2NzMOwvA068udu1bS/qAEMvEinw77Z3/6p5BuOHflxRUjFuFGIOo4UH9uBEGyti3LNm3YAa2lkSiDvyAcWZ50y45JGjctC1OMIIi2bcE5OWJ5J595JhCQupMZav1O5lcbWNCIPcPMac46eRYHVEoUqKIA1VCOFk1F82YPcMX7bCZ72pPUOHrRTzfmPus3rPnFX6wwlLzZ2zznD8IV/ca1L7Su+O2e6U3JgCMIvLzw2f0VbxxgyQqDc2EF/bv+4p4XP7akfVZpKjAui1cch+5qr9izY05L05ToYIGhSypSC1BQoqRCP3PLguxti/WplVQkosh+hXQlil6p631/rCGnPhmG2GIkpnaIYR1iW8d9kc+SzPv9QmGIKS2gp5TYjWXG280KjSg5monsbbmh6amIMTRylYEM2nHrDFPm9criirQgdvTkxgpOhkZY6RmqPBrNVJcOlfpSabX5SO3BPdOPHa5vPVbT1lzV1V7Z21Ucj4Z0XYQaRRDNcS3+w0J4eqBR5VRv+524k6xA8yk+GWo6UIeJaAo2oa63TEuUJTK4TOdWy+oQY6IkMhzpKQSlSMpKmlIDCtSlyWhKUiVkIzgDOaemcxxrG7ahG7JPApUJz4HlWQhJOmLIPV8JKmJygRHKJLWOPvzkW3xGx/CIgQdWG1PrRMggROJcHMctb0NGEwTQiYahk1Qy+YFoInZzJDJRBsgmtEwyC1EWKFAhTcNRL9zY4TiOZSMotODnbFOHFhj8yngWFHnOA0jUpkXtPsb8eiObm4A4AkNjRaKun+fctgxJ7xB77ZmOF/tejZqnj0ZNe7vjrk//ILcotfu91/38b66H3Jk7lCfPu4Mxb+NIX/qO724tWL+FMgxv//nQ9LkHf//wrPEQiAAk7dhw6MCeGUP9EVKgUoxMST6k8oiVBHpGpXPHknR5ESNIrok1haxc8b45kUAIGZrZ3qX/ZL3Q3M9ZhsYfO9Zw6M1PdX+rwuyBqm7kops/uO63n1sNHxRKnN5lz3xub3DTNrlnkI270xld+QNaKMvIe8MLf3/NH79ROxuRkShg5BzHO1rIDqz4MpXVPeXVPX5/huPP6njtgqlSKm4pvTEinmU9hVvoJQaTmUS2pLoY6r5MKhvtiwYjAU7g4gMJX0gNFhJ/w7aNYv0xUIH+sMpxfLQ/CmqbBWVpWsVVRXrGGOgaDET8pmYKkuDYoEgykfKIltbIEHZZQWwgAToSzmPpJsOyoiJIikgWF1E0w5GBunGVy3lIkgPlplmJ4cyPXxW3EhvtpPk0o8p59D54pj4QJG7Ai4KMPsMftxOOIl3K8NkdvZ3sYEwsYINWy5maZBka7svSiS0JjkzOIAPTYwjpz7dtmmGhPWtZJuQPstTaO5jnMmNYVFMn/evX2Oe2cid3IoJGjASpeVPQB9bay2fg3Mzs00haqeZ0q+acvow0VqxOOxhTugYonmeLSlquaciK+Qd+CpKOEOSEfHPpVGiEA0mr/Mjgmqea1v7Tb+X9R97ZfTUaoGXys6/d74yPNROQPCATd22dFx+O8EgIYn8IBwOMUqCwU0qd2xfpty8ziwpE2a8oPoUX3XGZCYntoI5e55ev8Ud6WA3pQ3SC54ybup6fP7wDhZWh6ZVqfzx36bixYecaYr/aopzeAN67qHjfLbOrh3HgQIt7nBrkC7f5lzxe8v7XgtensrIshJA/oIIgxIqCFRmLMpZESuQojoFng0FpiUNDBe0tVcNDEZrGLOOAXoQDubNdPGE+2OCrl7lzuQZFGMcGYojMUDShRuQ4zrZsYo1ZAEkn8gJUhZTrI4cD2QeH4AV1o+IHuSfquuFYUGmacIhhGRDcBaVh5GAtnfWH/XBCYj6d4wxNVwMK6EV31I7NLXDR0kY2lXUcREal8yXAuEKkDtZS2tEu6sktAjwgmmGCPuoTt2SLStSR6XaEUzXjSQPI7y4mPaUI5KQVvJ/0/ckN3A3cEbH979r/ZziGzIK2HFEmNsYhasZEa+cgsecgjuWhLWVbpkByYD57XDpG0mw8TQ0mqIE43T1EdwzQPUPwgdl+hH5mC9vWd2IKF8/haZV46XR04wJ0/XxUFDprwzdlp5szrdl3KEUQQKnqYh8SelfOOrZ21nBpQBOukIwzJvAmuv6n2wo7o2ZBIKNyZ43fqwqEq7u0aW80L/zD7mU/faN4464L60rM0X/j0h03Tx2niHVs5uDe6YN9kMKVkBOQKaEkgBdOMa+Zod80T2+oYtWgSgwlup1PE7asg2JhYMh8YhO1t4VNoswwFaN5vWpm5zXyviBrbfvgqm33Ly5uG/YPpmjHab1p/pH5pd43XXjDXvjKUeVYB2Tspsi8X9V+6Nkp7x32lzuhiFlT55SVK4wssWKxny0JMH5R8As8T+VW+SgSEnkscFBMYDadkXu6SuLRoGkKomQIY+S0mqf5el+dj/d52+8AfgUkIJnbyTIcx0DFp4YUEHPwwRdSQecdf3AYPrvW0QVB5JWALKkiqH/YiRGG/YpPJpUmxjaIRssGLQIBLMNS/CqoQ0u3lICSjqUCEX+kNAwClBglQthxnGh/zBfywy+6v5Jn7IGUCdrD1O100vjZJmkgSuYMcDwDmXThVLJYA9kOCH3skBrSlezwytVTNMgh2yIrK0gz73iKPFvC9Eafr2B4nlMVGaQbRJXbZkKQB4ysIcr8GE67Nk0LHpEkySZZjGdK0LbMM6bA44umqL4opUhUeQGZSpgjq1O7mummTmI9FchodNagLIcyLGKNGIAvZnTKQd6DZhk8rQovn+k0llNFQfyuRqp6tL4XetcPGIPe9kmwNgplKV3ms7yTF4mn4ctYn7rx3x1BGFg6dceDy5vml4xT79ekQM06jQeGKzbuLTvUE2obYGMJ78CFklg+9w9/+57esnP1J10MQwPhN19dwVpyGAVFRrh7Wbq2yKmI2KrCST5VImtWJm4/4giGbm7bp//f81LM0KJUzKGdabOa6qe1lmSTcsbsq/TRmCrqiJU09TnIGZhZMVR7ikN2Qbdv/uX+6lcOvFq5/InC29qVWp73+SyBFSRKFEsL8MI6oxR0tI+WRdpyaKiRNQ0ZJtWTYPtibGsfl8xSFugrbBmskWV0hrPCkdiUxtbyqr6Ln6vC0dydFbc1+qacqxYjx2i3I4NINxBwoAxImXhSjxBskPfjlttBWMI7PFzaXRQKOs9VGHAbpPYE9QGnyKY1qEMLyyOJoYSpW/6wPxFNFJSEZZ+UjmcyCbISC06YHE7UzKyBqpb8Yp5xAB6oadpaSt/RhL/zogDKDx5QTQn+8PXZsjCNRp4pPEyRU/1kuqqeNWATpL+uG6ZhMgwjSkLOgCBZL+ZOMn5ngrrylSLAuRa5c6YNST9tWteSuuwTJZ80egdT58aA4oGGdhtvWYbgmv72DuQZC5IZ6pXd7NuHiPk0iNqQimtKscRTXYPUQJwBIaiZUBa9+3OEZv49q5wl01BAJU7ZR0Of1v983/p+fcDbzjM6oMX6heu/QqUzmGW04vCbf3P/zpUV3rGriUjUXP5yS/lL29T2PiGZHVksf5Hs+cL7Xrx/Jh43D0A7357bdqyWDDrTgVsXZtfN0yWZFxUJmtk8LxD3+WPUxh5X0vHU+u3OY6+JwziepbIUTS1dta2krJ8XTpphBQWHO6uOcNpNYcwlqNbt1Yd6p6UZWXGUIA7wDNtQbq+drVUW4XCA9/kFTuBpeBCghdxxOcu0Mxkzm7GSGXyoi99yROqNMZbt2JST5jJZWhMEU/FnFy/fGQhlvB+6UFZElq0sXMqfak/RgYsgtjcQMcXhgDYkVwVKEcrJeIZOaVBg0rrbkCaXjCiH+BVjbIfSLVIqBn04pOCgQpyOhP3E+B8oxZxw5F2f3aC/4wNxUJBFVYWmRsam4d12nFAkwPJcX1s/HFKDCoShEC6uKXbXR+eV4tgDWhxkupY2+ofQ916WWrptSMCCwN653LxtBSOJxD4oiEV4QPABniAv8QhReloH2SOpkqmboIUg6dIcLfKiltLIY4JnDXnbnbYHuQEeN0esB9JXhVIEoHhToZjjOYgCaBvpKZ2XBdflHpHRF1/qEWuwDAsNJ1CKPmW8GvpXMKSVS3Q8+QxaEJ4HfLYcqnuI+GJ/fuvFj19gaDV95i5r3nlaPBzQB5/vXd+r93nbeUbNo+/9LtfemfuMVfmpH/7p4cazjpRdaWDM2uiuXzU1fuPXXrIeOyCnPP3NPzq0svp0ZTNG2BbzzO9uYWypkA6X+fnP3BKvrVJFVQYF4JaWXrAJDkI4m0xv2GH99BUpibIJJoncOYIcb0aKouFIrKh4SPVrPBkLdoXi8fsi0hFTmbTa1118cM/M3E6/o4ZwwK/S18/Wrp1lBAKC5FNAAzG5OMkFIt+F3yX6zLZsIwtVsW6a9r52/vdb/QloJmAqhTNxKgmlHctZ1VM6p0xtVX0ayxDT1hcQsZVi+e2Ft/KYJ8tQiSIkd+3YxHNNIgOFJ9MxyPTGuOEUHU2TZjYA0oEkIPf/Ccg+2EN2gkxw3wlwVT4JR/y40I9rS51FDShSwOmpDPySP6wqARlOBsDvwRfIkgCaGuwcNjRDEPlof6y0piRQ5AfJQQLlGVNAJupZU08bvUPo8TfFfa0gCTErcNXFziM3OrOmyqxreoU87ZE1ytCccafJwX6GZcgMAZuMhpFhUN2kLfh4Ig+QvmeKYnmyRAnSxdWiFAFR5BWZ+PqDaLIsMt/CzJogFhU/xOlFdQFC7EOTkWaII8S8UrwAIDWnstThTvpAO40wPbUCF/jwoU76jf1sIjPaUoZjSS+jJEIjGAvucAd8E0SnaZOaOuTDNy9Gs2qP55lRM2QMP9/7crfW623nGR2Sjj790Pe49i5vG/RHVcW3f/VxTZ5sk5YwDuiUwdMGaVp7+84B4+BgwvT3xBZtbKv/2cusMdaeUWlaLyv85dcfHGgovhBxMQo6Wiu2b14kIqEYR66Zad67wiitCJGZapMKd/go3d2T+dmr0sFOXqdsnTF0SkdQdRKbBTn5jnnBFESLZW1BtBEiNWs2o9gm7zjkeTOY4WkuQPlERywNUesWaCtmIsUniZLIEesWZ41/EGTIhhrYMg0TlJOpW68fFN88IpMxENtM01mTJk6rQS9GimKlFX0FkThoVo6zc4+UlFOuYHWHSrwP5DMRdOSDew8Mg7nrpZto05fW6JROw3tao3pjbFon83CgYnIh6RZOC9UTiAn33McvG/66v+T9dyHykOAGg3+kaUD2QL3JcnR9OT2ryqorQQUBWpUpv0LzAsvxLNSk5EJp2jQsUyOegdOJdFFFISfkdeLYAyLPIP7QjdYe56mtwv42kH1kYoAsMTcttN67mvH5iQ1FL/Q5AUGIiNkW2yb9wsSRIEdsJrozTWEHnJZ0rzFXkVKERCwQX3+eTz9Dt7KJLMSFGlBkiNaLKHPJzFAHkVXPtm2ZOvyEdyDPKICCbDhBPbuVefsQezZHKTkkAZcW4KxODSYYUvy5lIZRUZAsYQYtWOAnXpJgM6BQUCSC/Od5ikwVsqmgQmyfXsBDjpqx53pe7tK6ve08o2PVS63X/NUPvQ0XRFN7P3Pn7ltn9ZfIF/IkLhNTD8XmvXQo5mNiZcEjK+pSIbIezjt2KoKJGg4MBg+01h+OFu9s5vsHSeK+CKzK8kPLqx2WrmyORva2MKYFBXl8etWeR67fs6ZWl8+0Vv+iAQ21ZdOSvq6yIPYXMr73rc5cM5cJFgR4cZI5JoW4Nw09GU0e63DeOCQ297IDSR5kok3bFpkEYJMOOCIZMXxwe9RyD5aoMdBGHLF6xfKYlxlR5fnGMnPNbGN+Ay35FGHU63hAMDmOY1uOntF0zWjrpd9qEg508LE0pWNLJ+ZcbZt4EkaCaKi+rCRrLIdABcJ3oY4myhXec7oQs+4mEYjwwXE42+KQwwSocBgH3ITmJja4KpCIDukUIpsEovQYlsjN4wkyp/1OAFvQ0rYRLTDYcNyRdHLt7jHvT045QtubpVlGFumiICoL4zIofkMUvIrDOKjSHEQMz5Kz08TEtyDxcB1wAnKu4+fJ/TrEnou3K88ogUiEGHUHnfU9zfTzO7iWPmIJG6ISWi7XzjZvW06VlUhkdun5RC48HNddCHlcZPYCZAhIM/Aii4Hd8eirRykCcL+iKICSg3yOHKRnjExCo1k6GPHzEn9hiRbiFuQ4ZGYRWqaWCXEunNHaSp4zAQn0SBf11FvckS76HI5SBI6qL0fLZzjVxcS9SucgnchQPtKipYpDOOzDIR81TrEeNxPP9bzUoZ3oG8vzrvCG/cFP/7xo5zFv+ziOIg0snnrgzsX7rqkxxQk/lxfhWQdi137lKf+BZthyAv79H7/lxQdn41OX5kAdXhg1G/b2F719qHZHu9TRA0nZO3Yx8PxL//nR/UvLEUtXtCRu+denQnuOZuorX/uL2w4vqXTGzQbXYH/B268vtnS5xInURpj3r8nMaFB8xIHHZOsMJmILZZPZbCoTTzn9MbprmGsfYHti3ECStSwyOxEkGryfUIru9CwyloopliwJZUWBroigBXXmgnqrvISXfapr9uX8+sng1I5lW6alp7VY0mrvp/d3cDtbJGjEOmSVuWNA1Y8NUI0g8rzvuKo1J+jIB9eL/IlNYuDL289TnA+rng4jE8ygYidiAraP6zFcEkI+Gfsk5JexJCCZJ6MuPFmY7QYC/UdjnqFsTHMM1kwqqzNpg/hCzBhMOsvEMkwiC41zd0jS/R34EdCL5PwUpUq020rHlYW4vgzVlUFpTBOvFywDaca9d8c27XQW6xaGElvkiPRgOJbISqJnJs18hokAPATTsLWk/tYh+qkt3EAcEi08Dkbg6VsW6jcupiMFIneSe5HzAh4WPGIytRWeM0aQF+Bf7vlcXUoxhwRi0aeAVIYUnE5k9bQuqlKw0AfR7YU4H0CAG6YlSQroRdsyZNfWt3cszzmBdv1zW5kNe043hT0C7A340ANrnPIImWcdkMloMuAgaAARp5lkYsw4R3bCSoJSbM968+2uYDibCqTtaGgMFLccy37wQ98Jd0W97ZPANG2G/U1/dPvzD84Y94d3EQgmWvpyy/wfvaK0dI1cZXbZgm//152OeEoUzdo9uPqfH1fiWS6ZocfOe77VOOW/fvFhkInwGcRofVNs1raevUvKOhoLxk8mWia3a9vcrrZyH/KHkH/FNOu+a/TS8qAEcmByFmuO45CZ+6msaRiODTKINiwqrdODSXYoycbSbDTNRNOsRpxqkfKEGEKkKZknC71ri6zKCPKrVDgkBEPEiAzRYRcUD6RTDS7GhouxtEw2mTSGkszBTmFPu9gb4ywHO8QOHhFjx8N7f3I/dnwvKRJdiL6DKyGdPkQ2guDy9kMJ6ZdRUcAuCTllIac0bIM6FHkMmkzgGF4gXX7kHnky4wpExvHv5dQvOY1tO+7sLAxXZVuUaYHKxRmDbhng9rZJrf086XByLwUuGXQFuRSi/VhBYHwyLYtUachpKHPKwk5ZAVZEqrWf2dnMtfSzlk2DPA0qVFHQmVpuL2hAsiIKMgeKhNxM7krynB1IHo6DtJR+pM3+yQapa4Asj2M4DqL9nhX69YtFRSUzIi4+Lkl6g7R30nmuRqUISJKoqjKIRdt0EkMp27J9IVX2EzcD5xXL8OQs2wGl6FN9pmlALuW5fIfiqIAq9Q9vkaUqI12JNIXnNzhz66gtTUw0QdWU4JuXOA3luYOXjZSVfq73xdZMh7d9RYJxXXv2ln99OrD3aPOn7t14y5ThAjLU6NoPPp4d3LqL9MOM7Dk7ylD64Y98L9x9BqU4Quefvv8XH5o+GrEIOmn57lRpe2zjdRVxP1RwpAPINVR3zqbd8Qsm5MbTyIez/NzxwPBbio5Wvtnf+NwO39t7KPOUWYadH73715+Y7/Cn9K7d9YtD07/6C2/jQoFSGQu8tnIxHYvLew6R8cOaqq8+8fHRxM9YAXHQ1VG2d/scS1PLnKJCP35gVXbRNM4fDvCniuPJBTxajMhE/tx8Qds0HccCaeYdPie8KCgBn+uBZmy6vnIXYxmWnsmaumFZVm+U29kq7WgRkxrnCUQX99e8bY7FHIMFDj4gSH0CiwSeTMj2S8gnOwEZB1Un6L6rAoJqiGZZjnO9HAocL/CsQNTY8et3/5zjXrzfPP4HkqKNTM0gC3RMI5ai9rRJoHHbh3jThpYRGakk3VAYkxFPKBzge27PJlkZQxbHwBEIAKISguZM93lHS8L4jiXG3CkoEAC96E36PK/692oD4trQzMFB4xcbxG1NuTjnwn5870p9zRJFkoXxi7urVClCclRkEfQitIUMzUrF0rBTDciuJ3U3R8H/XK51PwDkM4GkZJIfSFbDtuNAZg8GQoZp2JYhisLYFCdXOtAo3dtC//wVbijhRZdPxmvmoNuWOa5fqAmEqxRfas1cydmEs9H139+84McbaFcYIVVBZSWUbbfetuSl981Jq6xoomBntLg3HYnbm2+pt3hXomHcGOXiRf5BFCebJEvQkoWlpFHYNrTuS7/wDXpu0M7GM489emBWyNs4IxiraWvl+rZ5X/k1a5goHHLKS6ishmV50wcW77h1uhfsTHCGM+XwUMOBQciuaR8XDQlxP+tIPOY5zMGL9SQvWR6IuYwWHM5OO5yo3tqsbN1ztq7BvltX/Ozv1znE6scJHvz+ntpv/9bbOE8wz9sBVfNLsQWNWx5e0VbrCw9mb//WG2XrtzK6+eIPP7d7/ll9tY0tUMJlM/K+nTN7OivCTsiH5ZXTzQfXaOGioOyTr4BiDUpwMiZLOsRIYY4dd8I+mSeQK9tPu0GyyfIMy4PGIkOkYxsBkOSIuiJGCh3LgP/EoHVKZ4gJWFLbII5BLGkKkdYQvBMBNlIFuZBqCK4M9B/UWO7cQRfYcmcKkgzqXrI7Hk1ypvutC8CNLLgi97IQNjWQi8QAd1ZDnUN0a5/QNsgNJJisTmUMhsz9tIl2PP7b7s+Sr7pXD1sjd0HWSrM8z9aWoGtnW9OrqeIIBw0SxlW0YxzdVwQQh6AyUnH91V3002+zGY0sYVFl5ubF1h0racUvQRLwgo4DV6lSBCD/yBIRi5Ao9YyRTWrwJKBogKYYMU/Pc4ZuQNRzIg95wzI9K2iQgCF9c6LbRGPIJEUKgoiils1wxGDC+U0jvWqBhumvX2PfPuz1zUC9dO8qe+l0MntmbEG2RUpJYv/tAnPR1aAUg0l73Vefn/LMVm97BIY5+tANLbOKw3Fz1i9fVzv7jYDy7Pc/e7SBGLuBnR/82xd6PnD7K/OFmOSwujX3cLp0d1vpkb7QwTahs/f0yu0dtL7/pscfXU0y1ZkQDKemaWjmK4frn9rCJ0hbLodWW7HvodVv3TtPZ85lm7C4L3vHV14qfG2Htw1FLcNgvw/5VUdRHEVEruBDIBkRUjr6uL5BsrzhnBhzZ3zrOw/YxMCYi3vlH/zGtvKfPJXbMRrscDDRUJ4NiFmZS5cEM1Nr++sLuysVQ/D0d2lX+qZvvVq2YXd60czv/fe9ni4fN+CmsxklEff3dpV2tNQImI844bDCfOrWVEMV7wsHyMy8K65Yg7RJ5Mu5kyjcNsHbGitIz7XtuHP4XPEF10AmRrqSjPz3LmnksytwPa3lAp9xbhZg7uLI+/F/ZDPXO3cc+DnLsMny5ItOR3AJ7noHuBwynY0IXMsGsTucQO0DdGs/1xdlBpJMMsPoFlwlaYPBt+BiGJYKKmQQnGOpeIZJk3XZpPKEKwY1KYnMrBq0pNEBvRgJc7zAuraHxjreJzm25WhpvanV+flGsWOAlFTwTG+Ya953HRUMkaUXY59ST+LqVYoAJEaZqEWBxpShWYZuQgaG/YIsCgKXTWmgFyWfqCV1aEXBfjfXkmxKSg+GmAzgBF4N+iHLQBtLcI015lP3uwJxvGEX88SbbM4FMxSYH7vNXjYt1wwdY4xoD8gdqO5Az3u7zpO0lX72SleKJX3arf/xXMnG3d72qaCAH1I+m0zBZ9OvvPDdzxya5ofPN/+hef4//tgqLd71Rzduvn2ar3voI194mm3rINJjNDDMsQ/f8sSnlpE1phj7sqhoyFDTpqjZYiorDqX8B5srD/f7Wnppy/K+AomnvOTNz9y6dW0dejf9JGWtVb8/OO8HL3MX7RBlhP47rn3sy9ezNpqxqz9dXdxWKTuU8+lHn/NteMsLcU6wz9ezduG+a2qiU8uzflCKrCaSutI7PALGtU1D677xanDbgR+8/HfR8LiM/EI9rWWl6FDB8GA4mQgkE35DkzjM+ZFPxdL1c4z7Vxn+UED2K1DW5Yu1sYPYaEtH0wVlYYzcrmuI3VzVcion7SMy8tTDmKjC0T0X20KD3cOR0rDg+kohllCIdIPsc/ovjh732giu0MW59Tq2YUeTaCBOXKomssSCYzTJZAwmIKPaUjJnUeJplsVwtC9KH+jgm/tYsvLcVZMgdPwqO6MSLah35kzBgQDnSlvSWzquAmiyAPFsaGYipv90vbC9mXF7bem6EueTd9iVZfJJjhnHi6taKQIsy4JYlCUBooKkeBs5tkN0IMNA0od3TmBhD7R/cgHgg+M4yEZuW8rmBR6kJMXSkjSh/Z9OHNIa9ctX2X2tTErz4mpBg/Ppu5xzTzm7ILBj6pmOvTTDSiX1nBK8sG7Fq0EpNu7qvf2f/iC2v7sloIG7rv/VF9Zorn2Wj375xaLn3oAP3euWvPiXN0sJ7f33/6cb6t1BBeHXvvTepoXllsQv3NRe9+xWoW9YMhFnI8ZBjOWwkPvSWcxzVk1ValpNcM9RrrMLhUN7P3HbpjunaeLIVPyzg7GcsUpaY1MPxysP9YX2N3NtnRfjIgXz/DP/9r6D1zXM2zZw3T/8Up89/bk/WzOkUp+565tM+l2cbYD66r9xyRt3zBieUpj08+8615NGuKbHvPuLv/6/Hz+ij4N1mlRKOXqofri/0DQE0+QxZiRKkpEkIA7av+Uh/JnbkyUR0Rf2C6RszDN20HQ2pfe29k2ZVUszUONgqElAE42tIxM4EYb2GjxXDlQF1X6wo3xKqSAKekY3TQtUpuyXoGobk+pqRDUCjuVYIIRJXyM2LazrpDrleQpUIHGfyxFH0rZt6ZoVjTvHeuiX98rdwxyZA0D6X4hzar/K1JTghVPs5TMdSSIzLd3xaDIsBNVx7hevDNxnRBQFfCbCAf6fXfzbpgPJ5u2D6EfrRcOwiR1okf7c3ZnpDYp4SRbRXg6l6N4WpCpvE4AdJ29eWhiG9vnU3BTDU67q7BCBDzkua0KbEPKEpIqSKhGl6K0oz3NmoDX5n79luwYhw3uxJPDUv3zYLDrnXLULAxS9PtgKL0huYmG1WFgDqn/kd0dP2s482/Pila0Up21pf88//J4bGPK2z4jft/XvPrjhhjLy2U3kn/jgD0MHWuGDMaX66b+/q3lm5NEHf8K1kD3nBgWDT3/1A4cXlNS1a+u+sT74xs5cN+Rpz8aKhLZ+6X2bV5cRMzF95uz9sZSf3ba40Dqvlb8jORrjgri9aOfQ7K/+Whg411KbsxFfMvOJv71d4uSHHvoGnUjAeV/4yiMzOozab/3aC3EmoAKMr5z/6p+vO1anuJXBqC8eU0pCzwal80+z58LQ+aOHpxw7XI9cy9IcxfkoVcES7UpogaNn1dj3LMsWh2kl5JNdGxHu9/KMEceVYs30SpBBqXgmOZzyF/gDBT5MrOJ5oY7nhnPURyNBIQx8JiFtG+emRVm6bWgmVGeiKoEGbTvQXlZbCvIi2heD8tDI6pJPLiwvGPNne1oFalu5TlPSZXiymiGri3RDz2jptL2liX9ptwxVA+yEQ6AHyexLYrKRWjbVXDHNqS6hiHFvYt+bg9hz81CO3MkmGRBBEEtkmixCjunk7hpECJEObi8q3Je7ST7kgK8YWTOb0P7lcbGjD76OGI69f2X21pUc5NCcfejx5lIrRTILUBDgIWvZLEQXfBDcTdM00SgHrcYBSJqqKosCT5LfuyVA8pQdZNnQ4pFsG2WTaV9A0TIGspHsE0lDbZIm4fEEssNgnPrhC9zRbq9wgkKqNIwevtGeUZ3bMZaQSTRaKt2+E5s6bLJKSC6byqkFkP1yAUbP1aAUp+wfuP2fn1KOnnqPkIxPKvc7P/v+331gmjeXjqKKB/QHHv6mOuStWTn0wRvf+OCyW353pOo7v8ntOTfGzKkY8s+eA2QNfA6WNSJBaGVzhg3lQmx+4/N/fXtv8fl0aGE8fePR6QPMm+vqB0Pk4hlEiQYSTIclNRbcCy3q9l2f+n7wnIuyzwb2qZQgUPFEbjqjUVfV9NC1M77+Gz7nJe04mGXMgoDmEx13dXb3A2tfu71eFy9FaX4O4EmaBj84UHBk/9R4LMRiVsSiH/t4zHI0UkQcUPGMSnNRg1VRgEWZV/w+SZHcMco8YwuZFt/fMVhcXQS14VDvMCi5YGHQyBpQswiyIEi8bdrwvEiFiChe5FiewYiyDAshEIJEM9nEjTRx6+z6p6Vt0+IlAUIOtA/6Qj5BEga6BpBNNIlpWDXTq7ube0LFQSWgOBYZNEvHU1par2woY8bNb/hogOt3DRhl+oedV/eK+zr4eJqGu6QQhoKa4/lcv0skgBrLUF2xXV2M/SqjKnTAxwoiWbhzQkxNEkgfIvHc42TSVjyJhhN4MMWSoWQyC4sqDqLCIPb7GEgD8GKPT9aEiILntf2g8z/Pio5tgZauLMSfvcuorlL5MZ/afxYuqVKEVC6KImQPUNOgFCEngIKWZBn22LZt6LozdtbIzhcQ5oqSE4vvkvzgsg3Tzhkh0HUNvgJ5L7cgRoIGHLErSpwqeqHzuDLxSBf9zBb2cAftZgoyN3FGNb7rGqeuhMxSG1vgQSBL1/ubzWinp3VYXgiVyaWNDH/esxWvZKWYixya9ietm77+cuNTW7w9FGUWhntnV1a83cRprpkYlm169KHn7mk0j6+6WPvbgwv+60nWsCA/kB2K0nXTolBf0v/2HhLgPHEKQi3Xz2q7aQFj2epAAnLj7jV1ieD5FYKMg1d9d8OKH27qfPCm/dOILWJRd0r79MhwVoplyXgBNNpNS9lzmBkLD3vdt63ILpw95ftPsbEY5jgkS2bYnyr09VeFBlbP6ZherIuMxdGadJmLAoTobEZOxP19XaXdXWXIkCQsKFiREO+XUWXEqSly6krtKSW2IpHlqIIkyn5FkMVJVglPGmhdM4e6h/1hHwg+0H++kD+TyJiawbpLrIrKI0PdUTgCFQzULFCnFFUWZVPZ5HAS1CHHg6wMWIaZjqczyaziV9SAqmd0f4FPDamdTV3+cICm6eRwQnSHuQa7Buvn1cPPibLACVxyKAXvlkXmFFZNq2Avq1IESLeLTawX6Zlsay+1/RjX1M33RqEYwAzLkqFZMiEPalSCwDOlBai8ANUWo9m1uLIM0qqQW5junW4CA3IQOcgybS1jtfehw53M4S7uaC9jE0EPkFuQBHrBFHNBnVVXhoMBTpSIkSO4O/hWIm58+xnxYBvEhyOJ3J1LtdtWif6AfMlu/dIpRSIKJQn0FchqXdft47PUeUGQZQlSg2Wamkb0Vm7/pYfneaIViTfPcxXutoN03VBU1YE0btuCKJDkbpFuZEgN7iozRlLFc5/kquJAO/34a2zHgBchDI2XTke3L3MqCkm/1ZgDrWYrOaD1HsFm1tsFPyr6pNJGMewOnp4PV6o9RdZGC547GJ9Vc6zeDwX2qif2Lf/m82ySLDFGPnX/B67bcvfsB/7t1dCmbbnwWlnk0L0r9t8+P6swtYeGl/zvi+nq4u4pocV/2Ce0XZRZctBY2z55y9Z752cv0iU0xit/9vaqb71EVsBA7oO0BSp2nMoTlt35Rzft//CNFVuPOtEhzINSlM1IIFnk7y8WnctdAedwHDo6FB7oK4oNheKxkGlAUcWrjiJTIkOxyxr12TUmyMQCP2knszzn2t4TeJFYZ550vTWTB9rUraGeqKuCUEFJGHRAvD9G5i8JbDqeKSovivVHeUkIF4cs04r2RqunV7cfaucE0s+kZwxJEYuri42sERuIyT7ZHcJOKz4pWBjsPtYD52FYJtYX5yVOCaggFv1hf7Qv6jjE4Vs6kS4si8C7kTUrG8uhqvIu6vIBtSfkUahADd3IZoz2Pnysm1j5bh3gE2kaqlQSwg0J18+6I60cSzeU4ZUz7EXTKb+PrJUm47YTOMWCNjANy9Cswaiz+RC/r53tHKIsk6wgH6kCR/6EfXh6FV44xZlRDYUKmZ6JbLTlMPOrTUIqY0MkVJfgR9aasxqVSzmHmP3c5z7nfRxnoAzieJ6MzUMBRtO5RVOkk5mYqoYtYhwI2hC5YfvLAlwDXBMovNMmVZyGbpqiBFoelL4B4pL0D+cmFTAMNNS0lGZbDrGXw7IkaXtfunrpjVLfeYbvGfaKJIiQW5c5dyxHxaGRPDLGQCqCgoeGElQJcWo492KVICvKrKh6gUaNgYwj6eaENWbrZycIhVFrzTdemPbMdlxb01OhBjS6cssRIZmBQrl3SePGP76W4YX5v3idj3njy3xaKznQWfPG4enP7pr64h4paz37pdumtmUjb+5jzBNrky8EjK1b1jbXyF6H5QVD00UD2eodrWxWJwJxPNucsRk1Ox5Z1VXC99YEe6eX9jUW99cVDJWoKX/ORdolBW40HvN3tFYO9hcNDURiw8HBvkhfT/GhvTM62yoH+orTKT/v+PyO6keqRIn1pfj+ldmV040pZXQoKMqqLOVeisyLfK70yxdc4wdysJbWU7FUoDAQKPDpWZ34CZNFqCKh7lcCSiqaUnyyGlSgQsokMqGiUF97PzwmYtyRYwWRkxQpm8pCTRooCNAMDaoRUr/ilxNDpJiCD6A+4RFC3WpZNgQmWQFjQRLhD5k1yHGqX5VUcSI8ZpLYyCgcKbAlmY8EyYqWxnJ7TpVRFbF5njIcDmpUkiRJQKK6oIYdStEt/Vx7Py2xTkCySZedu0CcBJlIiRci3rEdPWPCM2ruQo9tEHe3cNEUZdugc4jYIGrDJachILxmUN1D1NFe7lgvxIoDOnFnM/vSbjGacOCowDNLGswVc1hoGxDtcam4dH2K7mgt59g2CERBJEnWNC2QUxBHZKEUxqS7ESHrJIsYlwVoVCuyBO9nTHBwnemsEQwGTUOHe+F5buRpwSFi8SilQbMPWue+kMqLV6AdsvMCcu/XfsvubzvRV/Qn77GXTCMTt8cvYuBBeJ/ewQU8jivWm5+D3v+px6q2HTND/oMfv41KpWb9YhOfTJtB35v/9uGtS4ru/u83Gn/5KmM7TkkRlkSuo5s8zuNkptb8+H/eN/dwevVn/8fbdRFglnUYauOL/7U95BnxvjCKezK3ffnxkt0t3vb4YPvVHV984LVb68YxEY8ay2Sbm6YcPTzFtniiAiCRk+eUM7xC8pmf9vmxSjtk+F3m6Wtm6DfO00J+Bgph0CW8SAYlj+eLq7y4ukQ4Ds4ks6lYuqSqiOXZbDIbH0zAg1ADCmhBSRbbDrUHCwKh4iCIyIHOoZrpNS37WgIRf6DAT+Y1wUPCFGhHCK/4FdiTHE5mEllQllD7CLIQLgkbmgFSEp4+pIKCkjAkB2LBUeDcZRQI2gOgLyE95FLJBCFXbsN/jDCxuWNalgHSwDYNuz/GHOnlDnXx7YNCRsdwF64oZEBRiAI9vcK5aaHdWI443u3lcZs6RHyxRIDmyP3E2RiJhTFM/nBOImpN29RtkIn72ujH3xQHYuQQyzG5orQ0jKaWWXXFtunQ+zqEw908WQUOMuh4fxnxekOeFGU7ED2gLOnSAvpDa/W506FRJ1yZSpEA9+VGEDxPWZZhA6LAIO44L9x0xXggiIIigVg8Ree5KRhpuimSMXRW1zTXev/p42XQmMsmsnrWFGQesi6UwpBsvWNXEwhRqSz1+EZ2yyEmNzdR5PEHbrBWzCJTdycRMTMOSrEv3i6nTSwIaZVznfVPbuCRBIeyd/35T0sO93i7jtPyoVt/89kV0w8Mr/2H3/hae7oeuvmZTyxPqczUY5mbP/tdachTcvqMhh/8932GT7zvvzdX/WbD+VqfgXYhNKutguDhz96jB+Q5X31c7h1q/+T9v/r4XC/EO8GYt7CctRgbiYnMytd7qXT6+Y8t0SXSeQ/1JxxlTfvWf3qyfv0+UriOD1jgm993w5OfWYm4y5MO4M6gikcOo2nSYH+k9UhtIh5iKEbGElQrcJS4yaBAeNMqrcqUBAWQxNmK4MyvM5bUW+WFNC8JkgL/RY7PL7+7XECOQRxJQhg5OJ3IamktJxPVoDrQMeAL+dSQomeM5FCypKY4NpjQMxooPF7gFb9sW05PS08wEuR4TvbJCOPUcBKqV1EG9c9DAwA0BBmzczAoUe8HSY4Yr0wxHsDlI4Qd0waIwWLijtqJp9DWI/zmw0J/jLW9VcNubxzDiBw1rYJMum2scAqDWJWIB2pilBGEIzlOLJO4Y9TEIyn55wKR745kwjuJITgjB/oaHguRl1CskCUHbi977qLOTC5q3fO5pyHdhWRWoqY7iYTdOUht3C/sa6Ut11oznE3g6Zpi59rZ5sJGBGoCri331Z5h6tm3ucOdbEojy9hJPykZnvaeG1yJJDKrZ1oPraVAWpD7IrsvEZdWKR4HogaUIrxDC8c0DEgE3oEJAk2LAq8qZFblSDMbnhpZgqSbwWBQy6ZhNyhFuAX34AngeUNLCFp4pm5KqqQEZZCVx89xtWCY1N5W+o397KF22nLdOnMsXjUb3X2NEzzv4d/LTDLRt+fVn7Gb327c1W1WVWy8e0ZH47gNnF8qSrvSN3/rtZINO082ag3YRYU//eWnhoLctT/avPR7ryCf+tivPttf5M2G+dgXnyt8+biJaVH8+U//pKshUtoWe+8/PRfY0+TtHwVYUZpvnFPaNCBmtB0fvaF5ad3tf/rDUEvv4U/e/YePL/ICvYOCYX3Wq0cad/dI8ax6oJlJJvWSyIGH1nTMKWOzui9thYf04FC6dOMeua1nPB4PqNtsbVn7NdNf+eNVWfkyyETT4NMpVctKuiZls0rLkRrHBiHAktmHWJEcgUx6YUgdQ4ohilIFJ+KzywvtGZX29ApLlRleECRVFhViOeVqK5QmNiAcHVBCIOx4ntM1EyQOyzGOjW3TlhQhNwxt6BbsB5VAITqdTJNROoETRLJIFs7gdYgRyeH1SF0xECWGSP+cbdmGZrR02xv2iUe6uWiKxmTYmdw60YsuUCeXhVFdiVNX7JSEUCSAAyrRZxAC0wyiGNuBqpwyLMq0KN3Amol1A+osrJu0jWifhAMK9snk3a/QAqhudw0yQOLYffOuikD+Og4GEUjsRxrknJpB6RbpKOmPUgc6mGN9LCh7ELtErrJMUKWXTbOum+eUF8OzE0Zaa+QeHZTN6Ifa0LYm5kg32x877lWU2FnEJSFnTq1z+zJcVER6oNwDl47LoBRBoosQ/SxrmSYkcYhr+HAZVz2fEXh2oigqIBaPO+gDmagbpqyokFDS6YTs9izmAp8Med5ELFqZWMYybVEVFR8xoQ5JzQtxpWPZ1HNbmQ272URm5JZxfTn64I1OTYm3PYmwDx3An3uU3fQmGa3huWMPXLf+k2uSyuR+mrUHB279t+f8zd16XaV86Ji3l6Ja//zhxx+ZRiM8bUv73Nea2+ZVbL1t2ogsnr+l58a//w07SMwu4oLwM9//zMFaQU5bN/zPhtm/fj0XZjSgSMFP//fhkMHK/dG+aaUsy9/+d08wNdVPfXJFT8EZFJhgocam+OxfvF79+kEmc2KVEoBUxSkqYFNZJhYn/djjBE079XWtNy04uLTi6MyIfcnXAdg2099b3NNRlogHshnFtqCegKfCiJToQ7KAOKjO5tUataWko9O0aajz4HBRwCoNWEVBm9iKZRhJkWWfIsoiVFfeefNMAiD3ET1CPuRyoitPXEY+XC1AGUym/WWNZEI70EYd7SFrpftiLGg1lNPHXpQQYcdzuDCIS0Mo7AOlSLsakXYQDe8g7EApGjatEaVIg14EbUfKD5rmOCogoaCKggqGLxYGMEjMogCCP27lToYr3GU2tGGTQWHDgpNAjiMnhHwH58masIdKZmEn6RQkA/3uqSHflYbR7UvtZbNYn0+AlgC5zNz1Hid3g5ms09qL9rXg7kH4LiXwuDCAZtagadWM7BN5/hJZxjmZS60UWZYViEpndHfQmWySOYvQXDYmnlikQSyqCjHrQxIHMY5j+QPBVDIpCO4s1NOfsoebnrBt2Ol4BiQjL/JKQM6NCHghLoJcKXGWX778QIvqN5vYN/YzOU99ORrK0f3X2Q1lZEHqJKIz2300dUzadWDel7+nHDia22mWl2z66/fuXlHhTObaVtDtSNuQktKzkcD1336t6tVdZC9ND99zU/vMkrduqjdEWtGclMqhk5bxsg6u29M7d3ufoFuxmsI3b2lIizgQ09d9fX39M297gUYBUuSff++jPdNLcumYt3BRR9QpivQHcsc9igb1pc83+Q40c/FkwUBWcW3OescuLXZ56eF/+eSbM4SEYLszKS4pUEwea6prPVKrZWWO4iVK5ImzangwNIdZFjP1pdbqmXpjuR1UyXRwiCNorUFcsQypO0EjQp0kyZKoyJzIv8tAWp48Ex7kEEcvpm6mUlb/oNXSzxzp4Xtj3FCKNW23kAAlR/oac5/c7xDpSPDqTrKT+M5GNjFZkjtO9kPzi3WncIAaIctjiOUayEGK6H7B7U3MTQKGcgCCwFcdhCG7EU8rbhCAnMf9C/+h0md5klWLgs6iBmvpDKahRsyZ0iPBzgJ8ESGsG05aI9cPLTtJgGxPsxx3uUxgXlKlCOIKdCGILOOkEWco2nLGtzVNyz2ziQNclSyLsizBczVMWxBEuNREIq4q0vGUdWZIsgGxaLrD0JoJiU/xK5IqkmbEhZLIED94R7tpUaAWNTg3LMBhv3dogpDWqcfWMzuaWGi35fZAqr53jXX9fCzyXg6dFBjI3Djwxt74AQc71e3pG366vWBfCykYrl3D/e732Yaan//r7dESnxd6kpIr0SiqsCP2kU/9guntJ/tYxpHlvZ+47eUPnGW+IOgPB5rVUMrSoJXn7xha/r1X/DsPMedjsgB+ePC9a3/05WvPliYKo/Z1L7RU/+QZNpak4cxk6v3lg6a3/ffnNq4scEifwqUGSsT2lqr9u2baphiiQrIt5q7CLX5on4RumpNeNt1UJcadwabyIpSl7rN1/7vnoInvKCh2J4vpuTx5zolbdBEthRzkWLamG6Zmm1DbauhYL7e7XTrYKZI5gUStee8kdE7o5XDzgSsKczLxRL0MB0h4ItbIG9kgu8iZzoaXq9yMR4KTLfc/KESGLo+gG2Zn5zcyBSFJVgUyVWAU2dA90zu5bBn4kipFUMQCz4NGPG2BM9kvCGT3RZrbGAfgyYBYFEXBcbCsKFpWg/JW4Ec1SwAetWVYlg7NH1uUeWiaQAtGJKYW4Wmf3yN3/eDxnQPeJgB68YHrnNWz0KUy0n4uIFUns9TvXmff3O+tX2FoMuL88I1OVRHJMJMCyJwgDbu13rd73yx6bZejZbffOMU75lJkCCs3DzSHzINzitB5+ZS7VNAIB5ImtHN1hTdc78znQNKRFE8HBlL3/f0zfHsXJFcn4NN94ptfvGf36nf3nDNrf+yWT/0fYplsRVHXdbNrYpz/l096x84JYpidj97zyvvmni1lvPeXR+q++3sumR6/hSmjAYlCtrpk09+9b9+sU3s7LxUgE/t6indtnWdqSoETlLEk87iq0K4vNSsjTgnx6GC7JiU4QZYkn8QLxPu89+U8ea4CoIRwbBuBEHRADRIPNLCZ0fGBdnZvG9c+wKZ1Bupud5U3qZmgyIEXVE/wTvrqeBxUcVDBAdWBzGU7dEqne6JcNM1ZNgY9Yjmki8Ath8hXANJUIyeCf2QPQ5zwkb5DhiGDZiyNOZacMOxzIn6ytHlaDa0oMi/xnOtQ57JpvYvjkipFEkk0fcaOQ8YdmJxofYo5BJC3PC+KpCBOJuKqKkP73Dv2boD4IGnYJv0iWlq3dMsXVlmBLMci3cijSzWQTJ96i31qM2NaoGTcutNdzCVL9H2rnVWzkXzenkfGGMumNuyhn3yd0y1yQwyDZ9eS9Su13gDj5CBraQeShw52ba1/cfeS/3rKLi745i8/5h2bDLA2rt/bd9tju5lket8NU1+/Z7Z+dlvWEHjdbw/N/Ml6SF45j89m2L/r0Qdikr1/ZY0jvXv7o7IjDT+XVYWWhsBwZfB9X3+r5mfPOwJvFYX5WIrNal44mrYKw9CAYIddExEUNVRX/LuvPRSvjpwtcdTs76tpSVa/vKN8y2HSpzhGYI6zC8OQOvnBKPUOa1yY582icLQybIqsaJAOxOF5dW/fs2CgRB6/RAxZG162zdkWhxCDMQ3XKEom5CCE6P6eol1b55qaL4B8iiNXFaA1s/QVMwyycMUzBUJ8mvEiscNH6qHJWQnlyTMmQG1LKlzH7QyEaheheAq19tCxFGZpxDEORzschwWOEuHFY59ESSKxWQN5h3UXnrqCkFTZiRTqjdI9w1RfjEmkoaYm8xOh2ocgOZXJuC+Bw7II58GKSKnwLlE+CQUUYt0GzsTAWfncshXQiOcecJ7oXFKlOEmRyRxwTpZk0mRxLOLE5XyeuZf4HGxopqlZsl8E4QjpmJdJ6hyN6DRM6htPcvtbKGJ4ksysdVMhy/ACF/LhFTPR0umoupi0kC4xpk31Ql6K0s29zO5mejDuXcHMGueh68fLBcs4MWQMbx3e2TFwaN6z++Z9/0UesUcfXPPUR+Z7h48j2nR5d7an+N177C4xUMjNfLPtum+/4jvcBpuZ2vJX/uqOw4srRgxB8xlDsinOsHnTSRb5K5sGb/qHxwNtZNA5R2rhzO9/415TvSC7/wj90fu/W3Cke3hO7aGP3DznsddCu8hqaMxzQwsaD9652Oao67+5nunuhZ0Hb56z/vO3aQXvMnxf1pm6/V+eimw77G1fHCATe1fOPHTHIkfgpPaeadt7it8+SBvEZbNZW7X11mm2Iuo15b3TSjSFU7I2jahoiDfF8cpUts2kk754LJhOKYYmmSaPHBZhmudtRc0yLJQYTEdrhWXIPqT6HaWiAD20KtNYQfESMdFMbLW6WhH+sSw7efsq8uQZJ6DmJZKRTER01Z+rH71jXm4huYbkIahN3Y4br7bOBYfvwR/S0eN2V5I9pGXnnjhHLtvRoAjdk+R0Adnj9jiSKcKEK6KbP68U3wWQcpJE2uw8L2SyafgIey6gSHY7D0hzByRjJkGWRfM8Jwekd650cRA1EKOGEsQYWl0pab4MJahvPMEe6yBGyysKmaXTnW1H2P44SYJwQlFkSsLU/AZ021LigeHSEE9ThzuYfa10xwCd0uiTljmT9Ssfu9UuLfA2JwWD+vBLfa/2ZrqWvda5+P/7XXbFwjfeM7W7oTAZOEUOqml75dOHpjy//eDDN7y+rsbbOzEI9adu/o/najYeyI3YQvu3+/YVT//5dckwSRMFjH/Br7eUvbSNtWzGRkaB3zeUDjb3MGTtg4cT9L/0Tw/uXX1B94Xxrd/fOud/n4nPrH39H95Xv7V9+neehoTdvnb+xoeXDFaGoDn/4Dfeqv3JcxD2yO2LNz56e0QsCAylUSbTWsbHg2eQ3YyDGg4Mr/7B65Et+0+z5nMBGCWRN794z/Y1VUQ6I1zaq81f39T48l5KVV7+5JqmucXe0NQ4Y5psdDASHQrHokEtI+s60YjwtEi14lYuiDplYZ8f+322XBLA963MzK52FL+qBNRJPYyVJ88kIldxk7/um7d3hJwmzInDKzo/5pXiu6AoMqQRWVGh2rMsQ+CInUzv2PkDpwIs3U4ns6ZmgNbzh1XZL40ksmiKevw19mA7Y9qkc7usENWW4J5hev8xZJkOwzFzG5iP3ebEUvQ3n2RjCeLXiBNI3yTHUuUR/Oj9dmh8FlpAHsnoVEsvdbCDPdxBg5AFjWGRCRynZA9Qt1980Kwq8jYnBRk7+2LfK0dSxxYeNa7/1Lfgrp7753sPr6o/9c4o2kZ3fuetxp+9whqWtnjuf3/3fu/AxIDTzBu+8/rcX73JHp/si0ThiW880ryk+vYnWxp+vp7vHWR049yF2e+/8v6mG2d4G+cJbzpL3h4oaY9vur0hqTJSLG0LvCPzpkiMkkIAQbPrBtG1uzX/756z+nshGhlosTP0lj9Zt/Xe+SAlc+c5GRphKW3M3Tm04pvPi60X5Xq7d+WsJ/79vrTvuCTFFGcjTrcgmxkK701BGh+QQw0OFLYeqxkeLMAOixBoYAaTVV+0QskSJYqUwGJo9ZHhAodGGp11KMRRrOxIDKILfPieFdn5tbbsk/zhAHGwcUXXSXny5JloXDq/z5MRhmVEQeDIREXONE2OmGu/qEXqpO1B3JwzbnHP2AZZ6g8izJ1jROkW/fXfcvvbGMOibIfosGiSbu6mewcdxyK22gVJaKigVs7ExSFqTh0+3MGYFrRlWFCfDsJJjXljH5sx6JIQlsVc7TwGwOVlDerZrfT3n+U37eOae5hEBmQiMUwFN+QFAqHA4rAff2CtNbWSaNzJAkTd0XTznvg+C1nv+8ITXGtn17LGve+ZqwUkOMY4WDQc1ka8jVa04Dn/9WRi3TWZ2rJEY8X+peXeKSYGiGfb5ldN6dT8x7pye2jHCQuhPatr5m9qK3p1G2Pb534sTe+7dssDi4j1FeD8Uw9imc4a/+G5RZrMwmfTJ9ky77gL/XIBHJ4ZDrIHZwS5yurg7qOMrvOayWV1VQq0LqrWlDPNjKRpW+S6awM9q2dVNw1ziRTFsqZPZkBTnY9RLTMceOtv39dZqXjbAA0XTE5uCyeucGzBiLIsLpXw7do+9/DeaelEyLF5DLGAeAUpAewLO0HZFmWKVXhGFmiJxyKLQckKjiBjSaF4hSd5+c6l2QV1lqSIvpBfkMS8TMyTJ88lJt+neC5kaPDDu6KCRjRNI6cUc4cuEqLtbGRoZjaZpTAl+2VeEl/ezf1mI3F+7dhObu6RbdnuEhYMspLl2UiI/sANzpLpXh94LEW9uY/ecoju7MemiUDXMhxcITN3CrpmFgIpeTa9COJPN0llKXDvMrsRQvbHqF+8yuxtyd34KfUUy+CQjyoJY4mnqovxvHqy0nmMYuhSAE8hY2c2DLxxIHkI5OB7/m+L/1j37nsX719VCzcKMnzhC4frjyYQQ4E0qdl4oM+HfvutD2XDJwmOCcbSLQPX/em3iWFZF+T3//C3n5Vjmfsf/bXQ3ZfbeTb2/OndB9c0CP3DWoGvr6HIuag20TkBCY6osiFz7gsH5IPNvavm7Lqx8RyLb3JImr30lTYpnu6dX1e5vaX2hW2B5h6yLvGcOAF/oqbw6IPXXTI3zZBlTIPPZhXQiF3t5QN9RcjhecwpWOYpYg9NpAQaI0VwAgoq8OOqiFUaRkUBpIqOg6jOYa59SDAsWhFRdaHdUGL5FJoXBVcmEku03s/kyZMnz6UirxTPCsexoiQyDHFRbZkgrDA/pn75oEYBUWhkTS2l6Sbe3el7ZruY1shsJcdyplZRaYPtHUYUIvNm4UKqiqnVc5xVc8jSrRFA67T1Ui9spcjsfJMYjAK9SJZxMfTa+c7cKXh6NZaOL1GAX0xpVEc/3dpHx9LkRhSRUiRcGMAzqrH/TPpnIEZ8N29rokHXwr2TkzN00IcLg6goSDQiCMRplWPZhXlpMBxjyIymzXR7tvNQsklDOuykEY7E7aTK5tYx8Fnzvf/6Qt3z20nEucSrC5/7lwc6Z5flNicgku489PfPF798wg52y6cfeO6hmbd9f9uUnzw3ciNnxKypMCNB9UhHdGrFq392Y+uskpHVMBdGyaAx5fUmU5WOLatJhM60Pj93PReQdDCeejjW+NLegj5iSUdCXHDvUWZg0DvqYgf9/Uumti6b0rmkvqN6fJ1IIgTqUNA0OZX0ZTNSOuEnS1WSPoQ4iRJEJEpY5DFIYbqq0CkJwcsuDtjwXhqmRVLGkMXMcFcOnOikRwS5GI6wPCfKYm7QeQzLnzx58uQZJXmleFaIwW2GESWZ4zjT0FmGGAn3jo0RUCkgByWT5stb8cu7hbQOUowFnVcRQR+4EYk8WVac1iiBpwoCFCizsgL8zh47EIuxFHW4g1q/lTrUSTZJvcMRZ5WRIHXNLGftQrJuHyplEIjPbGE6B+nhxAnbIzxHJhdWFaI7VzqNFSdqbQjfF6X+sJnddpjSNeQQt5X0zDr22nm4pIDyKdgvE6EJ0TK5Ki8HOx2Zrj3x/UPmMOjFjJ0lYvyMYDzlSPSW/3jev5ss47WmVB+8Z/mWdfXxwgnXp0js4xyO1mxv65pZliwLPPSZx9jOntwhpyjym59+pnLD3lVf/QNRNKMAicIbn715y/uWXIxSrGvLXvdvTxQe7s42Vj//xVtaGsPegbECY1lHasamMcVjJtDeP/+lpoqXt3PJNPL7+29cvP262v5pZbGIdLKbmYsBgxy0+GxagVcmI2sZxXa83KhromNzlslrumSbHEIsR3EyJYFAZBHDITYScJY2GJWFqNCP/Cr2yTTPQYuOZokBLp4TeNcmPw3ZbGR1JsAQ2xruCmc3m+VFYp48eS4LeaV4ZkBsyYoETXpZkTVNZ2gsjI+5MhB2e1voHz3PDMZIZwJUDCDy3rMc3bHCAaUIco1YxSH730WQIYRTWfzWfvy7jXQqS3ojOFIXMaAy71lFxKJuUH/9Ay6jU45NlvyPdF2QTkKywp/2K9T0KrRkGgqq5Od2HaX3ttJdA5Sh2/TAAG3o8xvQw/f4Cusi3Lv4Ipq42Mg5mDz05tDWpJV07R28C4yNFmzrX/Ofzw4tmf7EHy2w/LLJu0tUJxglRwcf/OLvhN5BW2D3fuH9nVXyrV95UT7oeSDUaiuYYEjccyC3+a44BaENf3nHjpsbL7gRUN6n3/ZXv4zsbYHP2Rn1z//NHcdmRnKHxguMxawlxUgXoy0JtiobEnuRfaIj6Drf3FTf211saCJGxJYNsX143BERgMniZUgXtEgJIiVKlMghhkLEPpsqo9XTMsum2WE/Tdzdc9AU5OCVs3QDAtFdO5k7Dfw5PU3m9WGePHkuO3mleCZoWhSIA29ZVqDFn81kQE1Bwe4dHWtAKf74RS43HMwweFEjum+NUxzKHTw/bIc60Eo9/SZu6UFZnXicJDUTS3/iNvt3b3L9w2StNHK7E1nWrZfIUhjyuxAMFKprr8ermUBIIRBW6Qx75AjbcmxmZv+nu/9Hqq9k/vJz9N130YHL47XiwoDbtLE9oA9vGnyzPXveS2j9WZwRyQIIb3tCAY0Jmi5pjT74N09JzR2UbcGT2//5h3ZeV7v8+SM1v31NiCaZ83R9hIKBjY/evvX2GWdTisG4tfLV9rq3W5XDzZnpdVseXrZ3VthhiD2JYNpZtT0x5WcvK7sPkmsDndpYs/4Ltx2ZW2qDyJ5UkHaaw8SiwZ1b5qdTfmIHg+yleWiFUQK8M65AxK5XIgHxoEyJ6sOIY8kM4OqIuWyqPrfWFkRoihF/96IiSYpM/MBOyKSUJ0+ePGckv/b5DLAsI4oiKCyBF7KaBgqBh3phfEp3hKj9bczWJm8YqySMP32XU3ChDp0ZhiotoK6ZQ9UWOe39dCJNOs7gyrcdYdJZUm1jB4siPbWaWj6DmllLTynHkkAbNqXpxNZjbk4kfHBsh8aYHhpidu/2dTVP0Vs+3PujAifORIfpZ56loHVRXUXEonBBVpovLQijYSO2aXDzK/2vxa24t3d0sIgqGNL9bX2IY0z1cnvCeQdy1i473OvnfNEiNTazBpUUZny8P2WVvL63piPTPKe47c6Vem2FbRrqUJoe3dAzQBtGqrKoa0GNfRY35dP3Di7+1jPKrgN0MmVzdOvKxv5yhTcR51DB3viybzzj20PG63Nw6Wx5S9Sv4fZZpWPVyXcJcBw6mfAfPVy/e+t8y5RkLAcpfxAHAtivIkXFgoxZH037GEZl2QDPhFWqKIDKC5xZVfaamdrti7JrZlsVRZRriVVU/Kov5BMV4vk9LxPz5MkzucgrxTMgijxDxoh4judty2RYmhu3Bb39cerVXUx/zKuS60rRmjkXa9yNYeiSCFNbipt7mKRGlKJt2hhhlmNDAea6BdSHb8YLptIza6k59fTSGVRxmHYwk9JoGzG0a80bAjO2rRzcPbVl05r4a3cNPVlsE4dvHgcPUq9toqJRYikuFKYl6WydT5cdjHGUyMQ3mlLHzjof8ewE4vr1P9ux4tsvBpBwZEmVt3fCMO/11pv/9empLVnKQT0NkT0rqw7eNGtesykdOiq39dS+eZiR5Jc+uTpZFpy2fv/JRrbPjR30t66d2zmz5GzdqLKOqrYdk/pj8Nx7l019/cEFDkMtfKu3YfMxNKW25u1jYvcJ1y+0g8T+aNmOYzseWQOy0ts7gcGYyqSVzrbKpv1T+7rKBEoCjehHKu9wVQV2XZHZUGrOqISXNbfWnF1jzax2ZtfaSxrMldPNa2YYc+qcyiLsU4kXL1GRZJ+i+lXQiGSaR14k5smTZxLijT4zrvEFMn3tyoV1B1yd4wZEznbLEEySRI7jREk2ibMvxPPj1Q+Q0ahv/J5r6cnZJiTjvn/2XnNeQ+7gxWI7eOtB+vFNbCzFWKYFFVVBkHnPcmfFTOw7yZOt29OIhxJ05yDVO0THMzTxWYgodaC78v99rqZvV5E5yFLOGe6f56mqSmr6dOqWm+l776EKJqJXll6t//XBzR3ZThufh/m9EYSsteZXuxb++FXHr37vD3+R5C7WU8gYImvOrf/+XMOz2yEROwWh4SnFx+5Ysn1d44e+9nboN8/nwiBV6bhtmdTUUrp3tJNMHEVqemTdxvvmJAtOOPyZcnh4xov7GdOyiwpsn9w+q7RmV8fc/3ma04xkY9Wrf/veeEngri8+HjzWnVh3TeDNXWz/KcuQgeG1S3/wH++ZyH2Kts2kEr7oUEE8Fkgn/Yl4AFki6T6kZJkVykPm0gatrsQOyFgSMbEm7i41gVaZO9OXZeETMY1AwyfIXe7SNGIQ3xWIpLXm/UyePHnyTDaIUoRSTCCmGhjTNB17tB0PkwuO5wV3qFTXdRBC3i3TtGXb9qmOwkAmgjSEYh6Uoq5lWZYG1TjmxXwsRb20ndnaxERTJwb4HrzeunEB5sao+xJjbNn0oQ76lV1MfxRXFdM3LnSmlJMZVO/E1YtkmqM7iRG+StF/+AP/kQ8x6N0EFlSBPpWaNp3+r69RixZ6OycGR5PNL/a9knGyo1m8ckYKBrO3f+3Vspe30Ri//Lt/2lnr7b/scBZe/PyhFf/9nBBNeLsoyiwKb/jn9/dMKXjgf3eov3+edI7Bs4QUPDoj1UiVYzcs33H7zENzCnXphD1qxWFv+N6bM3/0EkkXHIsZxlB4BmHRXT6CWUYvDjsMrfRFGUg9ikJpWu6nR7Bqq37zr3d3Ti/2ticSGFHRaKi3u2SwryibVmybQw6DMSNgIYh88A4K8NqZxvWzsuEAJQqsa7eGWKFy393VYCASAaIXXfFIom1kkUpeI+bJk2fS4ylFUZIEgXccZOg6aCfv4JUC6SAEXcgyju0QpYiIaUBJkkA+wmfTMKzjYpHjSIeiO/AsuPEwxh2KUIFCZXqwnf71a2zP8AmNyND4pkX2A9dCLeztuezgT32a+tFPvI3RsGgR9b//Q8+eNaIwLgsgXUAXGo7Rrw880/1iGmW8AxcAxtV91n1feZXef2DbP39028pyDWneocsLXFjT0P1/9QTX4bljOUEg8Pvvf7KnJnDd820N//skPzAMYs479G5Er13843+73ZJOMdepaM6abck5P32V2bXH23kScGpQokZF8fANS0Avan5h24qyeW+0T//Jer5/SMgaJAzD7Pr0eza+f1HOSuWlByIAIWakseDaEoA9dCaj9HSUd7RVaGlibZGIO0zLZC6FINg8R4xNUcVBdP/K1LRKxHK8oIjQ2sz1FBKBSHShe8Y8efLkuaLxRp95gQflBKUfyKNsNktq2ysFKNlBJkLxDqLQ0E+IQrhlUSQWEx3HIbfsDkPLrkyEF8SGrmtQFYyttW3dpF7bw/xuE2efNOgt8HhhA3rgWid8oQtZxgO87lbq9de9jdEA9ern/5L+wl9SsuztuRzYyD6aat40+GbMOtHZdoEgPGdTy9Kfvr7zA6v2Xlt/RsfElwUW4Vte6Jn95f/ztk/FLi/9z2c+DVJo8a74qr99TOw7aYLp2aDpbFnk9S/evWdlNWZp3kSRrpgQT4tZe8Wr7WV/eI2orTNhq/Kx916z5eHl/UXCyS0ENeP4k+b7H/4Wl0gPLZ/14udv7q4JescuFXDJts1qWTmdUgf7C/Ws5EpEbOhkZVImrWgZFdQhS+wNsALFS5j4XyZWDlns4y2/Qs2ostbMNEJ+WoRyQZYEWWDYibkAPk+ePHnGEaIUQS2BbGKIkwAyS880dPM8zWpMZEAmCoJgO05uSqJlmchBx2+ZgRhwb9kwTRM+EKXIsiAhEcK2bcA3QSaOVd0AVddTbzHPbmGtk2b91ZSgBQ1oxUzi8mRCdVHg99xJvfKqtzFK7ryD+s+v0pUV3ub4A02akecDGjFuJbqyPduiO4fNaG7nRYGxnDJCg5nhUtVUT0zau+zQDl7+0rHlX31SiKW8XSeBROFbr/6NJtGzmzLXf/5HSvdAbj+WpdjsOi2gIJYWDIeDVAixhymHoVMR5cgNMw8tqzYklsHU9AOxa7/yB+I/2jAgwDlI3HnTY19czRlW0YCWCkn9xacsD//Yf2wJvbjp7T+78807pl3iGYqQ17Ss2N5c3dtTmogGMWY4yusrhRuCSwGByFIsj3kBXg4ZN/BLqDSMSgtQWEVVRVZpEIUClCiJkgIyUeT4Mba6nydPnjyTBbqnp4e4HsHYtCx4d8UTtMWvnAFouCO4QVCKcHc8z7Mc6EKT44lVa8u2yCJfhgHB4TiOu5CFCEVJlgxDpykSfqzqt2iKemEr+9pexrJPnPKhG+ypFbiiEE/Aagj/1V9T3/imtzFKVq+m/uebdOMYLck5Jwij5nTbkdRRmVUKhLCNrF69D5Ri1IxrzsQYIx4/MFYS2qpf75r3izeYVNrbeRxoDx176AYtrJZvOxrZ0zxiTLHtliVbP7ImHZYRQ3oN2ZwhJAhPM1kfFw/wRMxhvGpT77TH34i8fWA0VnW0665pmVnoO9YV7ol3v2flUw9M9Q64fObzL1JNR177lw/sn3upVzsZBr93x+yezlLalmVaEimJBVUMjUVElC/cNUPRDPFbzvhEZ0qJWV+GysOoIIgKVFDaxHWKIPC8JPAiTyzYT5xJIXny5MlzyaGj0SiIJNMw4N3bd+UCJb4oiSzDIowNXT/5luEQmbnIsaIowVFT10A4MmPUETIQp36zkd11jMmtcQYKg+jhtfbMGuJMb2KCn3ueuvd+b2OU3HIz9V9fo2tqvM1xw0Tm3vj+rcM7k3aKpViO4TCFTHTldIS/CwjXdunzNnfW/+xlvqfP23kcIoV4HrMMY5ig/HI7zbKiV79wx97Vtefo26Mt545fHmr4yfN8Ik2NzgwChkYmvEwTZGXzZx/47UfmeAdcHv3jJzKxvuf/8yPt1ZdiQoI73Mykk/7YcOjoofpsVuGRFKJCvMOSyZrEsKjboUjTskgVqHZx0J5aoteV2gEVtCQtChwP6lAEdQhxxzKk0eiZyB7D+Sd58uTJM+mgY7EYAqVomiMT+K5goOiXZBlE4WkLWQB3jJpnyMizaJrEOI7Ij4FTFqihMjr1203sxr0jS5pxxI8fWWfPqZtYw82ngQ83UXfeTXV2etvvBtTB2gc/6Hzpy2JpMS9wcGvjVL/ayN4d2/fa4Bs2vjLX6Z8LjFnTuevbmxsfe9nbMzr6rpn94pfv7is5k/Fwx5lyYHD5/mxgV1Ngw1vEfSTL0A7pbIf2E1kbPNK+cZ8yxdDatPqmD5Buy3BfsmTzgcBbu9msfvTPHnzyQ7NzwXJ84qu7jH07nvjWR5L+sTdHmtPAts1mMkp8KBiNFsSGQqmEDyG37YUpDvMRFBQojmWo+5cOzam2ZIkYr4F0SdYpk0AuNDGMQJb0KcQ2FnGXTlYw56Vhnjx58niwf/5nfwZlJcuSAejcTL4rFTKu7BrKMQwD6gJSZ4AedG+Z9DWKAkQCBCDWBC1L4MfMKUt7P/3E6yNzE3FhEK+ciSqLsGGSiviMNmsmBI5D7d1LgV4cHY7E77t5dnbuPNEicsQ1GjL2NS7GuEvreWNwc8bJeruuJqYeHL73n56reO4tb3vUdM2p2H/zrDMuyvGnrDu+vz3yzGt8NEFx3MCiqe13r1KH0/F7bjn2ibuGZ1TSpi1H07Q7I8XxKUcfvPbFv7xl74KCjiq5aUZo99rGxPRqf0xrr/N3zanMnTOHyMt98+taG8be8SPIxHRK7mir3Pn2/CP7p/Z2lyeiYUtTGcyzFCtSgorkAFZ9PLuwTv/ETbGGSlqSebfLkBckQZREt++QvGRVUfyqqEqQ9zk+LxPz5MmT53TIihYioUAYMYxlmleeiZwcOZkIdUBunB2koSCKUCPYlg2bUGXk1vTwgmhZBlREsMf75sUBVdr2I8y3nxrRg7ixEosc7h4iQ2DTq/CKWU5dCVyed3gCYZr4Bz+k/uZviXm8UYAkYd/D13f+0YPzw9covKoEZFGCRDWW9a7pmEfSx7ZHd/Xp3iqNq411j+2a89hGNpXGkkhhikmPapgYU9Teexa/8KU7qTMNPQuGM+vtLkmzqWCQHY4fWV6dltiaPrO3VI6rJAVXtidv//cXQlv3Q+CDH731hU8st07z4IxxIGVDOkmWnCIKeQtbkLDHaApHDshQ2Yw80FvU2V4xPBBhsQC6kIGGCWJYzHGY4WiWphiBoyN+Z26NsWqGHgmQXkPyEjjWnXRIkiW0j93rIjazT+5izJMnT548p0KUIvyB4pKs82VoQ78CJyzCfUmSBH9PlsJwy6APWY5FZC2LgBFUJwJCyLJNSSDmdnPBLhKo2A62019/gj9bpFYXO2vmohUzsDKBFtceZ/du/Jk/pXbs9DbfDb008vZf3mPeetuKyErS9iDjelANe5O9LhILWduiO7dGd+gOsdJ3dVLamSpo6Wc0A4s86LCpO7rKdrUKHd2puVOFeEo+duapAphh9jyw/MUv3Optn0ZuHPfsDymUsG769qbazUfa185/4SOLk8GxaUSdL3CZhiH0dJX0dpYNDUQcW1CxpFCKRBOlCDk3KDmFAVQYRIUBXBxEBX5UXoD8KivKIk+sXxED2ePRz50nT548VzaeUgTcXjceOcg0zdyeKwYOIB6ciUMWb5cL1ByyLJPuQxobpuNTVdM0MEZj1aEIQPU2lKB+9BJ7qP1s3YZYEamqYrx0GvGzJ59pItllwzTxhteoL/0NdfCQt+fd0KpKXvuPDyvLr1sgLXB0W/ZLkipefN2MKbwntn/T4JvZK35d86ihEVbTlpjSmIxmB31TmqLX/Ndzclu3d/gkIEHv+uja9R9f6W2fJ4yDA0NpQbOyRYG0eqlnS0AO0jVheKBwoD8SHS7QMrJl8hIl+WyVR6zIsUVBtHqmXlno+EQEGVfgKEGgFJkXoP0nuQPKLMhD0ouYJ0+ePHkugBNK8SpE4DmfTwW9aFoWy5GJiaAmRZEf21oFqrqWXurXG9nmHgYjMhRIzg7/PR9zJ37LJ+O/vN+uLiadPLm9E6J6i0bxn3wSP/v8iD32nHWVs+JTd//9R+LrbpipLFR9suKXL74jZ0gffqF3fZfe421fZdAO8kaZGcZbvHxyfLpmEeH91n99Zvbvt7/TKYteUvD6Pz+8c3GRtz0ZgJuAVyrhP7h3el83ZAmvocVRbMDxS44A2bY0hO9ckp5VbeccYLLuELPgWkBkc+Pj+f7DPHny5LlorlKlCDUIz7OyLPMcazuO7WCfz2foOsKOOHZrWU4G6vqeYWogSseztE/C9eX4aDf91FvsQIxGJ+mu8ghaOQv1DNN+Cc+tx5VF2C9PAL2IcbL54AuHn0iitCNwd/36aMmvnvOOSJIdVPmBKKnYj4M5rvOe65v/4oPTpiwP4bCkEq/iF3MXBxNNL/a9YqDJNO4M8eE45K4ZBl3kE3z4v7dV/OolbFs9t63I1FUkQ+IrdzZAshANJFhoxs6+GesPbHj/wgXP7Jv6mzcYd0U/pmmkyljgNb907L7V6x+aiybJZDyIN9Pks1mp7WhtR1slsgTWNXwoU6JIiRItcDQOq86SBmPVTCOo0CzoQ1EUFRE+kBYJkJuImCdPnjx5xoKrUSmCahFFQRR5luVAJNoIqarPsizHMkE+uprmElUzAzHq2a1sUycDevH0jiCXa2Y5Ny50akoun1jEGJsm1d5uvrFpb/+O7SvLE8W+B35+pO4/H8sdT65dufe9i6f+4tXizWTFwwjIpxy9e+X+D6+rKl9aHa4u8kdyy0q9w+cDXMLO2J6X+zd425MBXRMH+wtSST9NY9WfCQTS/mCKZc/4kN+FYNL++EPfYXtdu4kscT6n+6X/e+ZRQ2Ln7IlO23Co5qWdXP+gWV7sFBaIh5sZw4SfiTdWtty5TC8MdM8oa70k5gwvHtCIhiEMDxb0dRf1dpWbhkic7CFZoUQOcaAWC3zElVF1obW4wagoonhRIEPMIs9A2mKJL+a8PMyTJ0+eMYf93Oc+5328CgClwvGcJMM/4rUPAZiSJAn+mIbGC54tNS/0+KPKZPlzbSkZ1+2P0SfZrfPoHqZ1k26swtK4rSJAGPXofX1a/5AxDK9BY6hX63eaj/l+9CvqhReop5+mnnqa+uWv2J/8LHK4e3hWzUBVkKaZ8vaE0E8cCre9d/WrN1fHGivq9vfyw/HcOQHatMLNfUI8tX0G10HHOIopFCMXMF0MoiZuJrbFdsWtEyefyCBE93SWNh2Y2nK0dqC3dKi/aKC/MDoUdhwuHImf7+2XD5hrvv1KZF9rzkgNEVOuYaeWe1enFGbmlo4ZP3qRi5KYYVMZvn+IPr5yKltT+vb7lu5fWh6/TAtQLoB4NEjiralueKCQc1QfUv1IkbEUFKmFtdrKacayqSa85k1xIgW87FNlVRGInz3IysQ5e14m5smTJ894cBUpxVxXoqLIIs+DIHRsB2pczq1ndC3LuY78Ln2vBM9RRUFqShnuGGAG4qf/es6t8dRKVOD39owtFrJ2xfZuGtx8JH2sOd3akm5rTre1ZtpC+1rKv/T/UW9tobZtp/bspdo7KMvSKkuO3DwvWigNR6S2xTWZGXXirHn7rmsYCDGpoCDpTuXbR7zzujCWFW7pK21P7FxaNExnS9gilVdIjX4+kYwotL7/Nbg2b1bnxMa26fbm6kN7p8eGw6wth5BfYRTK4VMan4j7ZFULhk53vncOipPUtd9+te7pLcypi8wg+thQQc+04hnrDxbtbnmn2z0IIEVTw40lvVNLLrHD5dFA+g51UddB5Fm5tGDbzJED9Qf3zBweiDCWL0SFfI4qIh404poZ2dsXaYsarMYKXBJhQkFB8bkWEOXjy5nzEjFPnjx5xpOrZfQZRKAkiZIoMiwxqOHYyEZIFIlXBtfCog0i8vwkzJgCdWc8Tf3kJW5PCyPyuDBIDcZp0+1FKitAH1rnTKsaF50ESvH53vUHk4e97eNc10Qte+hvvY3jDC+e/uLfvbezUiEbcMWQekC+eXGGG3b33vkPf+C7+yi/n0ok3J0ECNf2gVt/++iqhfL8ZeHFsiK5a1FHFdcGMl/ufXV/crQrry8vmibs3zmzs60KPgccf4Dy0xTNsDTCKIUycS5eW9++YOm+USYy1sGrf751yf++RJzynYob9TSWRNKDaFpnO9/Rh9e9+ImVGfVsi+4vNbouDPYVDvZFhgYjmbQKSYflbNWXRYhOJ/3uKilapdQQ9lM26Ft61Yzs2rlGYYBYuWKhSScJsiILEjHmBWe7fJk1T548ea4urvw+RahQeJ73qaokClDFgkbUdJPnBVVRYVPXDce2FFkanXQZL+C3ZZFaPhPdsMBZPQcPJqjWPrJ4k6ZwYwW+ZjaSiHOZsYel2aSV6s72OtQp9h7TdnrOM3vYUzWK0jPkM5jOeVWGRFyiHX+RqyQfRDGQRoceXCUGC337TnQuwkGltSs6raoraGm2kzEyumWCeLId28Bm3Ex0ZLoG9EFQngLFIwcjB+mWETPj+5MHn+95qVM7g9mXiQNGlGXyyaSvpal2x5aFseECluKCtj/A+AsCzPRKW+ZxIs3YlKPRuj+QLq/qg6h6V1jTmb69e+Vjb/EDw96uk/Ci3LbPMF/hJIwplUeXVJOHdU4g5l3ZTxi5NncnbVmcoQuZtDzYX9jVVtHRWtnWXN3fU+w4DMvacBGnLdbJfcu2OYgTQxezGWloINLRVnnkUP3+XTMO7Z3R01meiBbYhsxgjsEsdjhdk0xDoiiGw2wYhwJI8fFoRoXxqZvjS6chn0rcayp+1Rfy+wIqJ3Bk/oKL95N58uTJk2ecucL7FFmWJVPeXXcsIEEchGmGVVXVsizXvKLJsgzoyEs/6HwOeobpn7zEHukiSlGV8MM32sumH++5Gwd6tb4nu55J2ilv+zhrH9+/4H+fYxOn7Ldqq371H/f0NEROaIrj0AgrOjZ56ubfN8/6t596e11Ah5hlhTs/euPW26brMstTfIQuUDjZYZ1+Y1DHOoQp4gpnitN9tM/ERp850G53JPHplzShAFWUTqmx4eBgf3FPZyloIw7zEiX6aFWkheqIc8tCbUa5/vxuZf1uadCJZ/lk48zmWfPe3Tui32RnPrNr+c/fklq7vF0XRNfd1z79Z2uSwbM2MhCiU0lfKqEausSwDkNjXiD6z7EZEHygEdMpXzwWTCd9limMtAxyajAQThYUxoKhhCCSTk2aIfafLJszDSGbUbJpNZ1S0mkVO6BTaZZiWEwM/DAUw1MchzmB4mjMWLQFGhrBJ4qWHFFi6bpic+V0Y06tJQkMJ4qyTxYVCXJxXhzmyZMnz+XiilWKULGABASZyEANRfpMaOKsj+cdhDBGIBOh4uHdeU65wLlvTQT2NNM/epFLZMglFYfwPzxijas5bgtZj3f8vlM7XZQoSX3tj7ZO/80bTPYkY9c898o/f2DH2nrMnjXGlm7uu/4z/+NtnMTg6vnPffHWvnJ38PpMCMRkMm9SpkkROy8TFoSoZDzQ010y3F8IQgpUlIB4EQsSJUmsWOijZlWbq2c5UyqYoajx69fl7UfZPmaQlrILl++uqOr3znIWVA2v/fnO6T9dT6fPY0ajhyxTPh81OAgfQZXt/NStmz6wxBTP0KcIGSKTkbvbK3q7S5Jxv20JoPQpTAuCCUrRtlgMihCRL7IUJ2CORxyoPdKHSMIhg7Z02nBoB87Ecg4NUs9TijxGJEMRRYg5FrMgEDma4xiOyESHZmmWY+mQikMqsh1at3AyS0bXWYYqDdmL6o1ZVWZJGPGCIMiiRMaaXZNVeZWYJ0+ePJePK1MpssQ5IXHlDBrR1YLEyzN8tm0LkcWhmIfKa0LOdkpmqF+9xr510KvdGyrQlx6yx/saNw9u3TT0prcxAsaR/uxNX3uh+tU9NDo+PElRPQ/e/Iu/WOmc5vn3JKYfy9z1wL97GydhhQPP/+O9h1bWja0j4EsJ0YhJX/uxmoG+wkzahxxWQpKCJJ7ieZpTJHpxvbGk0aopZSMRBSHU0p75xUbpQBfuYwdlNbtq7Vv+QMY711lYtG1wzV//RIiemOg5GpAs9a1bsu+WuZziv+7vfsa2dyVn1r3013c0zywk/YCnAjIxGfcd3Dt9sK/ItjkFKyAEYbdD5Sx7us0q0gvI8qRBwJAeQdB+JK+4h6GlRSGbgozk2LQDehFeGCSjKwpBCzKIeGEGTQkSD84DTTRJoAv9VknQrihwKiK4IEiTOZY2Mk3HtDBIRmJLSMRFIdDaHCfykFsFSSCicoJlzzx58uS5CrkClSLPc6Lrw5qBCo6iodZhaNqybce2oI4TeNCIE64fcYTHXmY27GHd2f2Emxah999wigfC8WDQGPxBy8+8jZPBeO6e6LVf/rnSQ7qpcmRWLPq/r99hC2foqcoxuwvffuffeRsnAQIkef3Sx/5+XSYwoVwWjhYQWG3NVQd2zzBNEW5GxnLA8fEUR9OMIlHLG83Vs7XiMKuogkh8yXFaWj/cnPnFa9KRftTPDqn+9I3v2XBuk4rFg+at//p0yaY97/SzMoJdVqJFAr5jHbR+wg45kqSDH1m3/sNLTQ6rKfP69V17lpR2VshnXPhs6PzeHbM72yoFSoxQIQ6xcDueCnSFYC4YARNVX1Voz6jQG8ut8gLEMbh1QHjtgHy0h7egzXXq6VmiDynstiuCCqouNOuK7boSpzRsixzoTYblyWwQQSaW2JGDbMt0LDIpBL4FupBzW3fwTtY8TdQcmidPnjxXG1eUUoTqR4DKhrhqAHHIuN6e+ZxGdByHI1MSiRcHL/TEYzBBfeG7J2aVFfjxFx60SsLe5rjy3WM/iVpRb+MkaAff+bUNjU++xeo61P+OT25+5JanPjwfJIMX4h3cuGFg0aPf9Dbewetf/+Tma8u9jUkCaKdsVjq4Z0ZnSxVN0RKW/EgVKF6VcCRALa43Vkw3AiojyGR1PS8JLEsiR0trew5nfv6a3DxsDjHRYCS29tbXcyc8Gwu29Fz7r0+IXeccoea4N//9jzIh+bov/0wYGLZ9Sqqm+PUv3X9oms8L8G50tlZs27xIQHwhXSDQfGEQBWVUVmCDXESIOA5kaKwIjl9CpQV2TcQEHczALTGk7QUpAiPHsRGk1Z4YN5TkBlNsLE20pl/FYdkO+nDEZ5WHnICKXatTkA9ZgGFphohBskKFP97MQAgTY1U2UYrEQTN39jkNefLkyZPnMnHlKEXQhaIoQK2EMCbuX3nRQSARTajWoKICjTihlq2ckaEE9fnjSpFn8ecfsBsrz9q3NLZsHnp70+Bmb+NU1Kyz6vHdpTubTWT2XDdvx7ppaT9PhhbPwoP/t7P2u096G+8gds+67355tbcxGXAceniw4MDuGbGhAh7zfqwqlBxWcVWRM6/GnF1jh4OsAAJRFARRYE8S0JZhvr0n89grYntKj9Kx4oq+Vddv9Y6dhfLuzKofvl7Y1CNkTL5viDHO7L3QLCp49R8frNzTMeP5vbs/fP3bN9anfGcV7u9ky6bFfR0VYRz0M745Ndb7r82E/KADyVAvJkPL5B/pXXRxLdRA/iEiDyBtB9u2ofllWCTYCUjjjIxRuynDbanRLEQHB/qQfBd+IDffI0+ePHnyTC4utVKE2gjqG3i3XO+0AHHDRerjU6y0nBdwNjIDXiYLnG0HQ5UNVZRhmiAUoXLiOQ72Qxgv9AQGYepjX/WUosDj//6UJY6PcZx3EjViP2j5qUOdbsN5hJI41o1MokghqxrOyccefapwwzZv4x0k7lz7f/9wnbcx4bEstqej7Ojh+mQ8oDiyn/b7eWFahbW4Xp9R5YQCvCATjQjtknemMVBUr2/P/mS90J1Nx+lEQdHwdTe/YzLoOygcNguGsmJSCxzpqjnQBwL9nYZyQMUlFkw9cuvCsih6+f4Zg2HOOzA6nnvyRicTiFAFPl76tw8lCiMyL/KuUiS9p8Rv0UkD0LCTCD538XFuDxyEACAXc6PMxyHHc2HgnYjCvPPlPHny5LkiOI+uiDGB53mRmMCWGFdwwLsowpYE+3MBzhfQnYoiq6rMsoxlOyAToc7TDR07Ns+zgkDcsYxUchOck/tcAjI+bRLYuBLkA8VisbdxJvpDdKLE964yMRKz1IPN3saZkA+1eJ8mPMmEb9/OWft3z0zFg37HX8CEQ5K4Zpbx4Bpz5VyhrDzoLwgoflUg6+vPmMZy+0AwkQ3TEE+eAXg2hiLCkWmhfYtLtzy46IVH1/3h3+5vu/96fGrugPMF9zaX7WrdekNtInDeGccyeYZcFVNTZAVDsuxTQOwSX0UcC++gGuGORl5wCITiyXcHH0kDDOTxScEEyMEizwkcefEsccQ8STJdnjx58uQ5N5dUKQqASCazW6Y50m+BEWJYFtQiHMztGT2iKPh8iiyJUBlrmiFLCpzKMA04qefE2Qs4ObBP6lfNOWgZbzCFu7O9z/W81JxurffXeXsvgsUvHBFi57KDyLd3y8YoFNNlxTKZfbtmvPbC6vbmalOXgygQZgIix91/Tfq+63Bdjd8f9omqxLnTXs+RxvySE1JtAZGE7Th0Jn1WC0GnQ9N8Wpv93J75++LrP7H6xz/5eO+qOUSjHYd2HJ1x+otE85xLZM6I49o4BAIKJirwVE0Hn097nZHTwpz8ypMnT548VxKXTilyHAdaEGolkIaO4+SUInGsh4jZGpZlyVEyEWpUsCyjKLKiSDzPOQjphqWoPqj+DF2nKSy4lhLPWYlPRFJZ7wMQJnfjfR4PEEYZK7svduD33c/uTRx4Y2hLjVLFUqON/zOAcUlvtvz5Lax5ZmuIdm31W//9p99+6QuaOHGfC0J0bDjw1qZlRw82IEuUHLXYiYQYf4Gf/uSt6RsWicGwT5B4DtIX0VrnTmI4ErBLgjaPOQHzlsUPDRR4R94JxjTCrI0ZYnCGZA09pB5eViNu3v7hP/7JrE7n939/x4v/9EC8vhzTtK3IzXdfs+GzN6bOZFUbJKlp8FpWzGZkeDdN7uS+TMtkKbIiGi6cFnjiNC+v7fLkyZMnzzm4dN78OJ4HIWjbNgg70IWk8sJEIIKCJGrRtmliIpsox1z4swFVmyDwIBPJQDPLkNM5WBQl0pto6FAHQi0OMtELPXkAmfi/T7PDSe/Kp5ShJdOwu4h27ImbiWPplteH3toV26sj4iJFYIT54TndWk/afheDf2dD0uyVv9lVu3Ef8btxJszC0LZbpg1UBb3tiQcoKhBz+3bOiQ5GRCyGUSCI1cIAO7Pavv8aY940SfZJkF5HKa4wwo6hDcSoln7OQlijTFEySsoG6TM9UyVtN27vbNjRUXJs0BfPapGAxTOZiC+6oJGPZ6Y+s62hLSNaiAzxWmj/R2966ePLTjM2BBdvmnwiHujurDh2eMqRg41HD9X3dJTHokGagYzmcBwxzJlJqS1H63iKV2llZpUztxFaaOc3zTFPnjx58lxVXDqliAFEnKOAKGTcNShQ4/IgExEivvWIgiT/RkalzwjDMJIkkq5EjvR+2TbISloUyIh2NptlWTih19mTCz9ZGE5Sz77NbGsiw4KwKfL4lqVOdfG4dCumrcyGwde3DG+PWwl8fI2rjewpvtq2bOeFKUUa4Sl7e5f+aKMwFPd2nYqjyC33rjp4bYPBT9xHExsO7ts1Oz4cUZEScvwSw8+psdctMNbOR7VVsuwjc2FHf/WgFG3TMgy7qZs3NCbN6DSNIsVRSTrFmzYQTNnX/WDziu9tqH1xR93GA9O2tEk20zq3DBoKqYDQsrTOqClrfGrr/8/eewBYdlR33nVzfLHT9ISenLM0o1HOCCEkEEFgMNgYYwyssb3GXmOb9bfrZXcd1mHXEa8DSzKYjASSkFAehZmRJuccO3e/eHNVfefc9yZqZjShuyfVb+68vvndd2/dqn+dqjpn3Asbooy95uN3vPjQLHrCIGt4Y+JY7TncsW/n5N3bpx3aN9GrZEnoKNRIIqtUdvq620BBVkrZgb7W3iPt5VLOILpD7CVTozlTVE0oRYFAIBCcmbGzvTUUYWNkZTrwmWPHREkCjdhYiZ7V2NkMipqGg1csy1QVNYqTIIoURTUNE+ROrVbVdUXXVBx1eaXJxIEy+eHLygsbmjIRWDaLLZgyKrGe4T5vr+7cXd3LTh7mnJDk+f6X+sOB5vJ5Ynrx9Y9vsw70NJdPxHGqd67Y9Ytvf+WB2RWzue4ypDSUfeO1xcMDRZtZGeoqkvK+m2rvv9lbNpu3tdmGbZ5vr1cJh33oXe0s73CFKAbXUKv1tpzoW8b16K1P7X/o9/593jdfUAab/izlweFZj79R8JvvZqJKKlckSdn683f9+PceWHPnlBMrEHC23u62119ZuuH1Bft2Tw7K+WzittB8keXyLFtIMsUkJ4Vu75FxO7fO3L5p1oG9XVA7gBPCBbZk2JX2rggEAoFgrBlrLzkNFEVxXBdUCxAEQXLUY85ZME3DsgxFln0/jCnLuhktdSHje14UBY5tNQZTX3HECXlmrfTtF1TKmoX25A72i/fRKR0jrxQZZ3vr+5/pfX4wGm6uGiFueOnwHZ/7J/l07c6v/PePr759IlXlSE8DvF1+cE4O7J24Zd0c37dMZuZp1tWVj95ZWzg5Ni3dzWd0dMB03oZqSNtxFFcGyz9Yqfx0nVlN/EGt1Dmxe/GyjbYTyJws2uGv+OufuOu2KV5wyqnX/+/P/fSWfBpCGfnN9/xD7zjre3/xodA87skSLrtcymzdMLu/ty2JVYWrWeqYkqUr6HkelmGXKCapn+wkISyRY6yJcNCdqiHrU9rJx+8LZ013DPOKDJkjEAgEgrHhEijF1EW2wTgPg0BLOy/GUZRAWXYGQAKCRtQ1LYopFHW2bStYFkq+78dRqKroVftK7JjYAMryJ9bI33+p2QKYtdlH76PXzxhpmcg587xt/p6nhlb61G+uHCEK5fiXP/QlpeekyCLwA+rzZ677+D2v3jLuLEGiLwmgsdJJplSuV+1d26cdPjCeUdUgRisvZHT54RtqN8wMDUPLFHO6pV9wJYTGtFapHen2//QH+eFaPCSVQs1ffvPrk8cduf1n+2/40++QSqW56wns/5X3fu+T13GJSJQlClm8pX73p/7PzodvfOw/3sXSICbY3Byp+3Z37dgyMwoMEOAucXOyCxdqqGT2xPiOed6UtkSSeKUu/XSDtWGf5Ycce2pg1D6op5G8Sx68vn7jIsPNO+o5DyMTCAQCwTXIWCvFxghoDjIxDBljUAZr6ChbjoHTjZkFIdjo0QjqEPQlFHRQVIaoLCNNxQjOcurlI119ZYAaBXtYkqpPuockPyTrd8srNzdL6xnj2R/8/Ig6yIki3tNDDh+hP/j+a13sxbs6R9awp0fskb95beLXftJcTmG2XZo9YeXHbt1yy9STvEReauDmgzqslt1KKVOvO5Vy5siBCfA8NKKaxMzL2awp3bPIv31elM3oVsbRdFU6n76Jp8AYj8KwXqo+uVr+wSqnSutDcrnY0fd7Q9+87X99mdDTP+jguoV73nlDbKhm39D6Gyd0DFH3yOCL75oVHg2C59XNXdum7tk5VUr0RmhBW9Nbs3zOxHjFrGhml4JOEBU5iSl8exLFpSrf26cO1zCatCqTjE0md9COFs3JObAnvD6N0woEAoFA8GbGVCnKqSscKJeiKDoWlAVWapqmpCOX6XGPghxb0DT4B8rSgD8oryQQWDGjDAcWoPvfVCc2978yqAeoCwcrONM7LG09IIXxSfaq62fSX3v4wsPVnApl/NVXyd/9PVm9hh862Lt8zo//v3cNdGaaWy8aJeHLntxx6599X60cHwczPH/K5geWHFk2ff/U7FnCQ18SfM/Yv2fiof0Tq+UM57LMZYXIBjccbhmyMa5Abp0X3baQ5nOGbmoKVkUuKn1BmmWUhl442F/7q0fdPX18iJR82fuvz/zl/W98pbnTWVn5+fe/8t5FVG1eBki90lBu++aZ3YfGqUzPctciVmtGWjwlWjKDzphAXNfQ4adgb9108HXqVSAO4a2h6cuFA5jwjdM1zTRQB19RtSyBQCAQjD1jqhRBDgIJFl8niSEo2EALQsEWxzHnDDQihotQVNOydF1DIxxncYQjRrGZWZbSgvDKK94OD5BvPKMe7JPqgXRSILQTeP9tyTtvPNuwnvOAUv7aKvL53yfr1pG0J2him7vfe+sLv7BiqAWts429Loa5a7rv/tNHnV0Hm+fS1D0PLH/1g8sOzmqFh9pYd/kw0FfYumH28FCBx6YruRpXSEJkIuuKlrfkG2eH18/iUyaomYzedKk9EreIc5RrYd1/YW301eec4ag+LJWvW73+v7/8mTw9TdPzidDW4k/+v/dsuWlywy4LL0L3kfbtG2cNDxYNrud41pSNhV3RvYujyZ1Sqm7TKz9B3sIh8IGep+A6UpmYkr5BqSm+uUIgEAgEgjMwdl5ygLTUbPrcPpHGehwBDYWZJBmGkclkXNcFWUlpEvg+Y1SHQjDtj3iFysR6QL78pLJ5vxIl0hlUImnN8p+/l5ojFOuZex75zd8iK1eCZGyskeOksP3Q9G3DPYu6qrmLHcdQHI5u+fLLbau3YqNmyt6HVjzz6Tt7unKXoUzsPdL6+ivXlUs5jdmtUtEmpkY0jah5S1k6LXnfTd5N86SuibaDHhPT6sgIpTGUY2geV00lOdzPhkq64ofKkaoa+PO9zc2dTgc3jE0fuHnt/fOSdCQQY+Tg/omb186rlrNoR5QKtqrfPi96z03h1Il6vuiY1tErb54AgR+B3w7AFkU5OgmZKBAIBIJz5dKMfT4tDQVpO3Y2m4NSLAxD0IiqopimcUrAsSsO+GWrt8tffVqp+c3fochcVeCTaCqRCLdMMqWDffhu5lqN7SMAHxgg8xaS6mli69GJE7735x8+Mt5kspzoSmOcxLkjMd7SU3/ob19qf3xlYw2XyMCyuU994eGDk845YN1YATe/t7t1/epF9ZprS3YrL0o0ydn0nsXBoslR3iWarlkZx3ZtZdTayiFtezX/pdfrX3/eDQ4PmGvfKAQDv33wTyeGh5t7nAxXlMO3L3jyC+8eKGBY5ziWD+zp2rxubhJrGWbnec615NsWBPcvS1pbXcM2heoTCAQCwShxeSlFTVMLhSJlNPA9mDeNq8F/ByiVgTIaFLccaI5IKGb4DXPo/Cl8YhvPWqNlgAs3bah9/CORwtWEO/VEp0QeGJS85sBn0CLRgjmVjuyzH8XGYjTrHh0wcTY4z5firvUH7/7Hl4xtu5orCQlacs/86cc2Lm1tLl9OBIG2cc2Cg/snZaVMQcpbUrBsWu3uBUEhpyqqqpuGnXWafnCaR4wKcRTt21v+9kvGG7tUY8N68/CBu4effn//t3X+pnEtmrr/fXc99yu39RTQXBv45u7tU3Zumy5RLUsdV3Jac9LdC8M7FyX5FvTgc4VXowQCgUBwWTOmrc9nR1FkTdNNy6I0URVZ17SroIEMSvpyjXzrOWX9nqYOcwz+3luTB1bwjgIx0fV4Y/XIsy/qfu6GzKYHFu+9Z9HADXP6bl1UGpfNDwXqcBm2ggZRe/vtg737F08khcKCn245NH9c48AzYYRs5vqeW/9t9XVfelLr6WuuTSnPn/rUL6/AeMKXH9Wyu3f3ZBZk2uVWnUf3Lxy6c2GUy+ioETOuk3U0Qzul0XY04IyoPI6jZE+v5hsZpbcv4PoUf28xGTrxq7mq7H/opp/85j1DWZSJw4O5rRtm79s1VWV6jmVAJk4fxx9a5t+ykGQLrmbqaUNy81iBQCAQCEacy6U/mazIpmlqmoYhWyhVFeXq6EdV9si/PKGu3X38Phez/PpZI+9V+82ErnGoVRnOqd3t+voFuZXXZVY/vLg8e1JzcwPGpu0oLX9i+5SeqNBbW/rs3mxvFeXtm2gbiN72/9bc8z9+2PWDlbKPoaKPwcd3rv/UO+l5NmGPDWiTCwyvbhuSziibWAhWzIpsWzMs081n7Iyj6uhrqbn3aAIp3DD1eZPiKe2JlM3Ekyb16R3rMksD6bjhnBvG7vfe+rNP3V614clgo/nGN+YfOTheZ1qB5rKKvXRa8sgtwfJ5Sibv6iATsT9l81iBQCAQCEaDy0IpQoFnGoaqKoaJ4d6gdL8KZGJqSpS/+DVt4z45oc2fY+v8196dOGMS1C6n55pzR5Eok8Om00oQg5UbFpZuuW7md18s9FarOf2hf3mjnbs8l23scBzOb3tt+JHPfmXul3/q7j0inTxunU+a+NJffWbtkkJz+TID0pJXtZNY07jGKZ09IbIcXdN1M5MG6EuDhDd3HWXgexRDdR3l5jmBppB4/ITIya1zl/bp7Y0daEthw2cffurTtw+0miATuw+NW7960WB/0aJ2C8tnNOPGWdH7bg5mTdGc3FGZ2DhSIBAIBIJR49IrRSiqDUM3DC2hTNM0KNyVy9I69ZaAKIEJdNSBPvK3P1R/8+/1J1arg5Xjv0VX+Z98Mm4vjGKL84lkNbc5dxQljPXhWmM+LmS//cWHX/7gdaxY6PjBs3seWPaVz9/+9O0tvspwbDb+GCJTPrE7+OX/+uxNn/6LzPb9chA2jj0GPKr1//GRV6eTRD6NGfJyIEmUSiUrcVlJIKlLsyYRVVEN2zKaAfqau40B8GWKqmqGPn9SrKmM6Xrc0d5tTihpBYYdPbPP/eEjT3xofiWnQ0Wpr6dt9cvX1auum2QKLGcb2p0LokduDSaOt1yQicbV0DFDIBAIBFcEl14p6rpmYqAImTP4xxmjyhUYXswLyN4eaeNe6eUt8h99VV+z46QbK0u8Jcv/4MPxCA5tfksSRuWTn2/V1fbMa/VbsswyN37uAwOtevfczr7p7YSx0tCR2ZuHblk1fPNGvyMwQNjkhsNbfrz9fb/+1dYfPXtaVRIWMvvfc9uauebRgNWXI5zJ9boN90EmkqbJk1qJahmmY0EaG3uxpWADtKFo6s2zA0lRGA7YkgbtjqE5U575q0+uuW0SyEmQ6IP9hTUvL+WJlmWZHHHbsvJDy/2HbwoKra6ZsUZvgLZAIBAIBG/mEo9o0TTVskz45KmjaE3T4hBDOY9N17GRIk7Iq1ul//dT9bn1ytpdMhT2J8Cnj+dLZ7C3L2NTO9Etzpjx8sDqw8GR5kJKbKj901rL0zsH50x86eF5TJYShUza1te26cDMnRVDszas6Nw81fCVZM7mgRu/unLhV5/TegeaB59M7JgbPvH2Z37pxnLhsh6fHkfqnp1TaWC7stORk+9dGrm5DMi1S9Jyi9pUkhhI+CR+bafJCA+VxJub6/uNGXtnoQEYUs7wUHbd6sVe1XWZk+XO+IL08I3+LfOSTCFzqQSuQCAQCK5lLqVSBDnoOJaho8c4yrimY9erGMp29UoqDqF0P9BPvvWcOlg5VQbOmMAeupHetZStmMM7W8hYmkqHotJTPc8kp3hgkaTQNXtntO1fPAFkIqxgcKfzhTBrrb1/7uY7ZvS3aAZRb/7ehpu+9EzHyk1SGtnlNJjGhl+4+9VHltZdtbnmKApRTogFcumJQm3XtulKYoFSnNpObl+iWq6F3ROb28caUKiccZWEr2w3aoo21KofnNBaWNKjqhiYp1pxt6ybMzTQYlEzT7KTWqR3LvOvm8lzLVnTMbFjolCJAoFAIBhbLqVSRJlooDqklEVx4thOnIA04Yp8JSnFhJLnN8hv7DxJBi6ZTj9+P71tIZszieRd1Ihj+YMYZy/2rzzkn2RQPBOlonlg4fie6a2+IWUryZ3f2bToX39mHOo50/XGEzt/8t8eWXffbM9FiX8iszcOvP2ra6cc8HRJH3Zlpl36XgS+Z+zaOtOQTEe2F0+VViw2UrNcc+vYAwmbcS7R+NCA1D2khXLsxcSy/EJrqTycWbdm4WBfq0bNFpIv2OrblgQ3zuf5lkyjV2XzFAKBQCAQjCGXrJHXskzTNJRGKyDn2EWRkCiKVFWVrpwxnXDRVY88+spx05qqsHmT6duupzMn8pbsaHnVPhN4Ixl7ZWDVhtKW5qq3gioktDU4cuFj6z/+wb9e+Jf/rg4MvVnYwtNhihy1F7/3n9+x5cZJARxyIpy3DkbLvvHyhG88PvdPv/bAR//sfX/wPZudanEceyqlLMgzVVI0VZvYaWLqutSJC6SqoirXT/Mg8ZvEkLmya/u0gb6WVSuvH+xrkxOjyAqWpt44J7x9EcsVXN0UMlEgEAgEl4xLoxR1XbMso9EZEcQN6BJFkTFMSJJAmXhFlIpxQvqGycrN8ue+dDxOc2uW/f2vJ7/zATpvcnPNWAI3MGLR6qE31gyvpeQkXzbnAlVko7/ENXXgbTft/aUH/XEtzQ2KEnW2HXznjSu/9Dvf+Op/2Le06806Uo3Z/Cc3TXx2fXMZLkZT+WUwMqmvpw0+NRmEojIBZy89UBGSFXlCgU0sRgbXNK56dffFp2+pl3MWB5mYs1T1+hnRgzfEbtbWTV3IRIFAIBBcQppKEc0cmjY2TaSaBjLRxEbAdJGBwOFcN/T072XUxe1MwDWWa9ji/KUfq//6xHGzmWvxj9ybqJfOjhbQ4PXhdauGXvfpSZ6xzxGWc4mhD61Y8JPP3fPtX7vh5d97f3nZ/MpNS3Z88M6V/+Xnv/2H9798ndvbphP1NPqv60Bt6XdWkyhqLsPZvHpcqzQXLhFhoPcc7tCJZqlWa06Z8hYxaMYIqCApqura0oqZni1LLnNMZpjcyLFsgeaLlrZiVvTeFfVsztQtXbqihnYJBAKB4OoDyyEounQD0fVRN2CoqmKZuq5pxzrnM8ooelLUGaOadunbK9+SICI/fFn+/kplT7fMjipbkIlvu46eEgBlLCnH1Wf6XnhtcE2des1VZ6bzYPXef3516YB93IDL+NInt9cnjVvzC7f2t+Bw5vUrxj/5ew8+8QcPPfkb96xa1kIVOVeObe9UU2WmTpev6r/9S88b+w41V4GYlmVWzF/a4H71urVuzYIwsAzFAKW4eDoosuamSwskfE3XLUtf0JUsnhpnFb1Ac3mazXBzWht9+Ib6u5bX8znTtI/XpgQCgUAguFTgiBbOoWSXQSZiySRJSXLygNmRA05uWaaFPkqOW0oYKETGdE33fR80JJSjl3lz25od0o9eUcPo2EXy6Z38fbfRG+fyUY3jfBaO+N2PH3lqT31fwt+i0VmJk2UvHLjtzx6d+syGznX7ovZCz8QM3nHOZz+7pbj1YHliy+E5bVRTmCKVCnopo8QKBz15w8ruu//n96dvGShN7ajkUvMz526d3vntTUv+/sfZzXvQE+BRam+7/ZlfvrncZo/G7Rjsz+/dPTnwTFVLNA27K5xCEsuHDnRuemN+X3e7TJQWvViwrXeuYONbLs3TeTPp4GtJkeKulrDocteQ2rP8ptnh2xb7M8ezXNbIFLOqrl7mL4JAIBAIrgWkA/v3wx9N00DBybJCKfXqdVBvjc0ji2katm2pJ4dQi+MkYcyynHKplM06l3/Z+Hc/UlZvP94C+5l3xdfNAKmN82NfslPOtpa3P9f/Yi2pN1edlc4d/ff/tx+0bT4AVwrKrjx3yhNfeNf+uW2E8Y6dvY987pt299CeX3rwO59edsz3o5zwn/vylol/983GIft+5eHv/MpSpspz98X3/vfvW69vhH1O+d1P/PiP14+LRvx2gBbdtmnm1g1zGouqFt/74LO2fTxyDOzQe6R93ZqFXs2GRY3oHWqba7hLZpKP3ktbc5eLUgSgdhT6YW24moRRel8BSVJkwzYzheyV5ShKIBAIBFcxym/91m+pmqYqCk1oHMdS6rMN9GJz+8iRjmJBJ9snFoFoUORcUTVFlsMgMAz98i8eV25Seoebl/lb74+XpjIRftMYl+yc81JUfnVw9UsDrwbsXDsmRo5RKMVtO3uV1ChqDpSSrHto4QSqK37WoIYxad3+1tc2T91V3nTvHC5LasLf+U+rpnz9STmKiaKU7rzh8Y8vr2f1aVX7/i+9pK7fFLmGnzVV0JWww1HWf/jWoexIdrADCRgG+ub1c3ZumalIWkHLa4rux8ngQKHQUo4irVaz92yf8vorS/fumpqEhiapBSnfJrfkXXPuZOldN9NJbZeRTAQgvaiqqlsGRijSDd00QCM6uYzl2EImCgQCgeDyQfm9z39eUVVGUSaCboOZJBkVmWiDTNSPd09sQCl8JTcMM/3qRNO0y7mEBL0yVCU/ekUJ4+Zlzp/Cu9qPt7qOGfWkvru+b+XAq5sr2xg5DwMwVeXueRNUy+7cfJjIcn3ahD33LDwyvYUpElcU3XC6NnWbvUOZA31b3neT76hMlvpmjiP5vFOLdd1641P375qTZxKJauW6ox6+Zd62e+ZueMcCNm6cNVRRDEviJMln1nzopro1Yk8SbrtXs7Ztmn1gT5dGzHa9raAVDEkPaFDz9H27uo4cHL935+SBvlYpsXWm2cTKS7msak8dL923XH74Vj7xMpOJAFwPyMF0cIuiGZpmglzUVE2V1ZMs7gKBQCAQXFqkoaEhEGlhGIJCbK4bUaDYa4Ts06EUfNNATlClccIM0wzDQFVk7XTjai8f9nSTn7ymvH7Uybau8f/y0bjzqDOZsSFm8SHvyKby1t21veduSjwFNeE3PrY1lvnQ1PZDs1p8QwY5ZnnJ7d/bPPfRNYdmtflL5r5437RK9ugAI86n7iy37Oref/Os/vxpnpFeDzp3Dbi1RCvXqGNtvWVaoo6M3EmtidqW9XMP7p+oUbdFLmZ0yzFoPZAqcVBltYAHlFCNqCbUOJiuckVX1PYCuX4Gu/U6Y/rEpstOgUAgEAgEF4A00N8PYi5OkjiKRtxJDZxZ1zXTNHUdhcMpxhL4MprQhHFN0+v1WsaxLkNryuEBsq9XHq5Kw1Wyt0fa1ytx3rzIWxfSD99FrTGMe1yOK68NrtlV3VNNahcZNA/EIlNkJh09CecdewYf+cKPem+a9+yHltTbsj457vIG4VymDA5Ba9gYAkly+6YZ27fMUhMHZKIpGYu7gltn117dZa7da4WUUZ4wwhVJJglRiDStM7ltXjCpXZo4ziq02aATmycSCAQCgUBw/kgHDxwAMaeoWgyc4A9vRDg2hOVUkZgCwjShPO0ZKddrtWwGRyFcPkQxeXqt9KOXlThJ9VRTmjV/x4Kp7CP3JO35sRNO+2oHfnD4sYAdH8AxknCuJGzRS/trGX3n9RNPHaJy6eg90rryuZsUrqJLamLOGBf98p29NAyjiO3qtVbvy+7sc4mkOBafP8G7f6lXzMqarhiu7Wadxlj+5okEAoFAIBCcP82xzzqoRV0HpQg0NlwksiJjH330sH1Gow5jLAhj23ZwJvBg5+aGywDGyKvb5H9/Vil7p5G48yazX3kHzWeay2NAb9D/b/u/c8HNzedKwz/k5dFcyzkZHsq99PTNNNZzzM1we+744GN3lTSN0Bi7ZspQx5DliMKkZkyGgfrQM6huZWxIeWdJeAKBQCAQCM6RZmmKBsU40lIaay4GTVNd27It4+ylNY6wliTKGHw1SNXm2suDoSpZs106nUxEJ9s3z2NjKROBgAbjzHZ5tKMvgka8bHr11Wv2xjfmJ7Fmc9uVnGmd5D03hZZlaJphOrbl2iakMNvMZvS2omo5hmGZdtbJFHOmY0FFpXkWgUAgEAgEF0HTpohzErrtwBbhixjaAidJOyZCcZ6O4TxD2x98SxShXUjXDc54HIeGoZ8yLPpSEcZk5yHphY3yxr1ykLrXNnV+73XUD6Ut+6WEkvuW05vncntsDaAJo2uH1z/X9yI9n5HOVy5RqG7dNHvvzsla4rSSQmdees8Kb9FUpuuKhF6rJTQoNoA5NC5KCtRLFBmdWosWZ4FAIBAIRojjSvHigRLaRHR0CJcuNjecAE8bneM45pwYhgWLSRzBjtql9iEH1zNQJut2y2t3Sf0leaBy/GIeuCF59y0MNOJgReKMjG/lYzxEuxyVVw29saO6q5rUmquuahgjB/dN2LR2fhI4nVJ7xlDfcV1w7/XcdQ1VV9OxzOnTOfqIQDkenxcyUSAQCASCkWPElKKiyIahW5aJo03PUFxzziljSQIfxHEdSlkUhRLhoCzPYoAcbfqGyGOr5H09Sl+JgBykaLM7fiWTWvkXPhLrI9AmfyEwzvbVDzzX91J/OHCRg52vFECyHzk4bvXK6xlT2kirK1tLprNPPpjksmbDXnip0olAIBAIBNcgI6MUdU01TAOU4pmckqDGwZHOIA65JIGmNGkSh1EERX+jnbqx2xgDomTtLumffqL6x4M4H4MbGhnfwj/xQDJ+bD0mNgCN6FFv9eC614fWJmS0InFfDsBTgIkxmSaq7xl7d03du3OKRKSslCnIuba8+vmfiye0a6LroUAgEAgEY8/FKkWp0TERRKKupc2CpwFkImc8ijHam6rqiqqi88Yo1DVNSa2Jjd0uAFAYcUKihFQ94oWSoZPWLCq8Y6eEHaKY1AL8VBViGfgJO8B6P8Kj/uUJZedhkCDHr8HQeEuWjyvwGRPYDXN4MXP8bGMD57xOvf31A6uH3ugJ+pprr1LCQBseynl12/esoYHCUH+BUk0nmiu7WSU7rqh+/H6+eIYwIwoEAoFAcGm4KKUIBbhpGqYBku+kaM4nAjKRUhqDmpNk2Bm1XRwzmhjmRQ1hgfOUamTjPulQv1T3paGqVPGIbZKuNn7PUtpeIIpMKnWy9aC867A0WCVBKGkqydocPi0dr6rmwxmk3d2SHzYvo6PAZk7gUzr4pHY2sRVl5dgLFMroYb97Y3nzztrugF6Q60TO5YRKnFBNuQQ/4JxhjAwNFvbvmtRzeFwY4vggiUg60W3JtBXb0ayZk5S3L+cr5nAhEwUCgUAguFRcuFKUZdm2QSXq2HuMSBwgnDH8yznjDNQYAzUAC5IkqxpGaomiMEli2F1NXSKfSVyeC73D5Os/U/b2yPUAvuKk83S1M8dEZy9BTAbKoCDh2pqbzkLG5g/fQpfPYq51yfRVRKPVQ69vrmwrRZXziubcQAmi6St3Tl61O3doWE1o6BiJqQ1NatE8bFyvt7rFfQMyY6FjVjpy+2+Y1jd7HDzF5sFjCySM3u72rRtnlYfyCtUcbuuKpkC6kFRTNQpZ5dZF0s3z2MQ2tAELBAKBQCC4VFygUlRVFWSiqiphGMFJ0EGJnIo/9Pgno3UI1JbU1HBoOwTdFoSEU02FPS92XMLeHvK//l3z4XwntBpfJLMmsF96RzKu0Fwce/bXD/2055lSPExBZV8AjL3zD7496/ntapxIFO87NvpLElcwpjNs57Ikp6N1cKUsJYa28aGlL3zmnsQZw3CEKXA5A32Fta8tqVVdhzl5nlUh8aCnG9mx5Xuvk+9eRloyqBEvlWQXCAQCgUDQQBro72WpJTD9QDMg/kFTYHOPN6PrmmHosIesKKqiHXNtBwX7sdkGcDJGWZxENMFOipoG2vICbUTptZGqT17dKv/wZaXh6bCBoaHbGlkmoB0Teqq4kGWuq9g3EQ5PKMEgwSAwJaKCpJWxkRqu6AN3xDfMvjT2NbhD5bjyxtCG9aUNEce7dAHIUXzXXz257JuvNZfPjXrefvY33775waVj6W0bZPDwYO6VF1aEvulyO09ypq6ML7LbFySzJyuTxuuWhSHCBQKBQCAQXA5I9VoZNF8KFOMoXOATFkAwYrHebE7GNbCOMq7ICsi9ZjQXSQblF8UxY7R5vtSYiH/S/2m85PSchKhw5AXJxCjGiCkDZalnmLy8Wd7bc/wkrsUntfHls9n4FpaxcevWA3LVl0AUwqSpuENXO581kc/tYhWP9AxJvcPoPVvXSFuO51ySd3hb/pLFJfESf3dt7+vD63qC3uaqC2Lqyh3v+vy/m/Xz69cID2fXbbN/+vkHa5355qpRhiZyb3fbulWLQt92iZ0l2VZXvnlO+NBN1M5Y2HUVLdPNnQUCgUAgEFxypNA/jTPnVBw21CF68YNPkIxAlFBQe4ZupPEwlMD3YdMxU1yziG8qxYaRERawXfG4mfGcAalXrpO9PdLubnlvt7SvRzrZlw1vyfG7l7DbFrKM1VwVJ2SwgpoyYYRSYhqkJcNbc2g4vNz0B2X0kH9kY3nz9squ+EJNice47a9/esNXV6rws8+Tcnv2iT98eN/NM5vLownIxIP7JmzeMCfy7Axxc1JmXE56YFl42yJiupaqa9hLQSAQCAQCweXE6ZXiMRp6kVEWRjGoPcM0FUWFFWEQgtbR08AqIBovQAi+Ja9slp7boIDsK9eltH/dSVw3M7lnKZ86jltj3ctuBKjF9Q2lzZvg2IDDAAChEUlEQVQrWwejoeaqi+P+//L9hY+tlVlqwj0fhicUnvjDdx9YPr25PGqAcD9ysHPz+nlezSnwXEZ2JxTIQzfGN8xXHScdFCVkokAgEAgElx9v0TWPMx4EoReEpmVnsjlV1XzPq9WqskxMA3sdwjQaZfzmfeQrT6s7DslD1VNlYmeR/eqD8S+/g83tuvJkIsjuI37Pjw4//vLgayMlE4F9N02PzQsJIzM8qVgeN+pNzxyHsLRuemO+V7OLpJCTc+Py0gfvorcsNd2MoVzqQI4CgUAgEAjOxBltiqBpEkqTmMoqOrgByeh5HmMJjkoZ5eB7ICz+9/eV9bub/RGVdEhKPkOmjmM3z2dTO7iN3veuMBhnIQ3XDm9cOfAKPX8POG8BYw/9wXfmPrnx3B8JJyRwzZWfuvv1n7txVPtpwtMcHsquenG5V3dyJJOX8nmHfOId0XVzTVUTGlEgEAgEgsuaMyrFJKExpYqi6poeRjh4WVVlJXVlMtr9yfyIfOFftaEKfott8OWz2Ip5bNYEfqHDpi8xoLk96h/wDq4efONI0NNcO9K4veX3/tbXW/YO6ME59XoMbGPzQ0te/NTdYc5urhoFGCMDfS1vvLbEr7kucfJSri0rf/huessiXcYgjkImCgQCgUBwWXN6pYiDV+JEklVD16MoZJSiHTFVic09RpM93eQvvqPVA5QRS6azn78nac01tlx5gEw86OHIlV213T4NmmtHh9adPdNf3DFp7b7OTYessn8mFUZVuW925+b7F29+cHEwmjIxjtSD+8fv3DKzXnMyxAWZOKGgPHwbvX2JqmpqcyeBQCAQCASXMadRiozxOI6JrOi6EUcRpbGBMZ3Hztng8+vlbzyjRAlKnfuup++7jeoX0gfv0uMn/prhddsrOwejIRxDPvrIMc30ldt29Ex5bc+E9fvHbT9uwoSvL4/PH17cdeC6Kd0LJvbP7Bg9B5KUSv29rYf2j+8+1BlHepZkclIWZOJ7buM3L1IM48o0DgsEAoFAcO1xqlJsdE+klBumBXoxjkPT0JUxlInA156Wn12nMC4ZOnn/bfSepfSKa6WE27jfO/h8/8r+oD/hx5xNjhWMa36ke2H+8PD4jQetkudnrJ75E4YntcSOHlk6Bm4ZtXtaq1obXl84NFCII41wJU+yWTnbmpE/cCcDmahjuO8r7XEKBAKBQHCtcqpSpIxFUaLpBhTmcRSqmnLBUVUujCAif/0Ddct+1KYtWf7Re5PF08fCGjdSgEasJ/U3hte/PrQu5FFz7TUA5ySJlQN7Jm1aP4/GqsxlV3JysqtKmmvzD93F77wex0I19xYIBAKBQHAlcFpjoaQqapIkkgQzY120D5Slut+cdy3elr+SZCLjrDvoefTIEy8PrrqmZCJj0vBQ7o3XlmxcO5/Hus2tDt7apuY6svLS6ezT75LuWoY+lZp7CwQCgUAguEJ4k1JM+9Ol8fe4oo5po3OD/jIGd26QtUkx05y//IlZvLWy47EjP93vHWyuOgdkyo3oSlLDb4YxcnD/+PWrFx0+MEFLrDzLtpJ8Z069dV700Xvi//Be6bo5iqxcgrQkEAgEAoHgIjm1/AahyBiTAFlO6Fh3sAPNcWRAqngSzMkS6ygw4woZy+In/urBN57tfWHofPxpd/TH9331jXv+fWNn/UodC0yptGPLjM1r55UGiy7D+CuOZC+aknzodu99t/Pr5hmOg8OhRM9EgUAgEAiuRCTfq57oH5EyliRUkhWQikkSGRoU82NXyg9WyNd/pqzdIfGXXtLLAx8Nfniruo1Mn0r+5I+l8eObO10k3T1kcIDHMYGfmSQEJ5yHGd6YjxMJFmlCcB9YiZvS9THKIlgTRsTziO/DJ8+4lXtu2bp03C6pty8YOPcIzlqU3PXvG6d/63l3qM5laXjFwh/9xu39E7OXXYDqswL3Y9vGWbu3T6OJlmNZm5qOqTy0zF8+O2ltseyMlXrDESNYBAKBQCC4UpHq1XLqUPt4YZ4AlBuGGSUxiCfD1MemoGeMbNkv/eOP1er+fv7Ci1mv/4/2fiFHK7ht9mzyja+R2bMk+UIH7eJIE4/84IfkC/+Z9PY2V44QlaWzf/afHto5M8vh0s5yeZzLlOt+PHtXbcU3Xsu/sEYC9XmUJ//sY+vunnYFKUXOyYF9Eza+MT8KzBZWsJjekiE/d1ttXhdzsxkrY6ua6JgoEAgEAsGVjRxHlLOT+sk12goZtv/KlDGQWM0No0yYkLW75GqN8b37SByvqLzalInA9u3k3reRf/5n3teHivJ8iSL+6qvkV3+V/IdfG3GZCGTXbn/gd79xw5M79PDM7fWct/TWH/7Kht948K/u/+W/KvzslRNlYjhx3FDHKDrBHnHSGH25vTumxIFV4HmLGZNa6UfvrM7vYk7WsdCaKGSiQCAQCARXPMqvf+rXNF2T00jOjVUwQykFhajrOkgCmB+bEdDdA+S7LypBzxDZsdP1Bj/W8y8u85rbgCAgL60kh4+Q9nZpXAc5x0sCnbtvH/nq18h/+SPy8qtk1HpequXqpE1HFMM6PKeDKafaBZWET9vce//fvzjpWz8D2dpcm8JluT5z0tqP37Nz2cREu2KGfQwP5LdunDPQ22YzK8Ocjhx7cFmwYDKzM46ddUQIFoFAIBAIrg5AKX5WlhUFvWsflykgGkEpygqW90kca2NS8D/2qrJ1Lyd79pDu7jsHf7ai+tqpggs01tat5PU3QDVKixYR7a1Gu/g+/8kT5I//lPzrl8ngYHPlqCHXvc7Nh4xcy955bc1VKTLls9ccvOuvny6s3iqdbKBl7W27Hrnj5Z9fsfXGrtC4AmQiY6RSzuzeNm33jqmDfa0G03MsY6nqB26pL52e2BnbybmKqoieiQKBQCAQXB1Ih3buJxJxC65p6tLRwSuc8zCKQUEahhkEvixx7S1l2cUxUCZf+Fct6CuR11Zl+vb9/v4vjovP3EycyZA7bid/8j+ladOaa04BBNmRI/zP/5J8/wfkwhqsLxS/q/Ovv/tpfsysyPns9X33/PGj7q6D0omXYVml97/zx++ZPNyeqVujGDFlpIBrLw3l9u6aPNDb4ns2Y0rDmqhL+gPXeW+/PnBd28m7aE0UOlEgEAgEgqsF2bAMTknkRWmDc9PiBWW9qiiMsYRSRVEbm0avvyKc+Ser5DBgpL+fDA2tqLxSiM/qa6ZaJY/9mDz4bv7U0zgw+cQrg8uME/61b/CbbyN//w+kp+fCZCKckUvSBfxitX9wfF/avgxXxfnSDcPv/tzXMjv2N2QinhYmVd3zqfd+7deWHJqSr9vKZSsT01+A96+/t7Dy2Rufe/L2/bum1KsZndrtSbHIcpai3bvIf/t1geNYTs7VdA1SjpCJAoFAIBBcNUjV0nB1EAP6OXlbN9H1XWMDSIQwDImkmJYVBJ4C2nHUWhW7h8j/+LpWHfLJSytzPbt+9fDfz/G3ndM3tbTgOJWP/Lw0pQuVbLlMXnqZ/OVfkVdeae5wAUhS2FYYmDfp4DtunPLoKx0rN57SZHwW4nymd+n0137tgZ4WpeXA8PIX90//p8fwVh4F5mpLZm/90B3rlncO5y/rznyUyr5nDvQV9+2cPDRYlLisENnkpsMtjauuSToK7M75/uKpieMadtbVTUOIRIFAIBAIrjIkv16tl7zACzRDs7NWahZqbksSmlCm6QZNEs4TTdNOdKYzUlBKvvuS/OQahe7eJ736ys3DLz3S960cqzY3vyUgbd92L/nMp0khT77xTfLt71xAl0QuS1F7S3Viq0KkvvGZQ/ddv3lph28pi9b03vOf/03vPYcTSlJp9qQDb19+eNlUabg846Udk5/ZqA2cahnlkvTan/7q8/dMaC5fliSxUi5l+3tbug+NKw3nJKbrTDW5bnJDl7XWDO1qY3MmxnMnJq15xbAN0zZVfUz9bgoEAoFAIBgbpMCrJhH1a0ESU8PSTNdSmn3sJPgXRbEkK5qmR6EvyzhWId10jHTxpHWwcNSEhn+Pzjck5ilr0sVD/dI//UTZ3835U0/l+vZ+qPcby6uvnffgjq4utC9u3IiN0edPZXbXC5++pzy5TSZSf7sFGrGxXo3Zsp/uuOXvn1GPdDfWnIloQsern32gddP+GW8ckkoVrbv3RFPiMZgsfe+7n989+TJ1iIPhmwdzB/ZOGuwrVioZhasmMw1QilwzVXV8kc3vimd2xpPbWTajGpahGbqqqScOnBcIBAKBQHA1IYV+TZJkSnkcxowxKPg1QwMZ1zAfJgm6ldF0LY5jWJZlmTNYw0E1otRLBcKJigjHxJzQoxH7ufF0x6NyMl1uLOAHY/yJVeQHK6Vw10H+8svzaxs+efhL2XM3KI4Q+x+5+5u/eyc5nVXMDvnbvrV5zl99q7n8Jpiu9T90x/abppoBXfKX39MHS80Np4Np6t89+wXsm3iZAY8lDPU926ce2j++XnMIVzLEtYmpMEXm0tQOdvNsf/q4pJiR3KxuORYaEVOBKDSiQCAQCARXMagU44Tt3bvv4MGDNEly+fzcuXNN09yzZw+sAe1o2/acOXP8IOjt7Zk5Y0Y+n4PDfD94/fXXJ0+Z3NbavmvXzp6eXkqpZZmLlyypVavbd+zARdOcPHnyxImTwjDYtm1bpVKdNXNme0f74OAg7FCr1kzLzLfN+umG8Zv3SeTxx41S74d6v3FH6fmxlx59N8z713/4UHPhKJ0lct9je9r+5XsyiNtyubn2FDKZx//+0xtnO7N21+/54nfdTbvPdvH53O5Pvvs7H5yB2vkyo/tw2/o1i72aBfM2s7PUUSRVVeVp7cnbl9RndSaKqpiOYbk2aESoDygn+FQSCAQCgUBwtYJKMYzivfv2w0JLsdjX118ulxcsWHD48GEikYkTJkiSZFk2aLu9e/fOnze3q2sS5+TAgQNbtm6bMX36+PHjYb3rui0tRVAWIDEPHjxUKg1PmjQpjCJQkK7jTJ8xfefOnUEQTJs6NY6T/Qf2F4vFfC5fr9d/+lrl2W3T2P5u5fXXx9cP/P7+L7qs3riyMYOr6sbffP/jH57fXCbE8JNpm/tu+7/PF1Zvaa46BUlKMk55Ttczn3tgoN2c8+r+W770nL7vYHPrCdTedtvr771+7rdfGpgz8ZkPLqpnRtfZ0HkBz5FSuVJ2d26dfnj/JIlLOtcy3LGImbH4+CK7d5E/c3ys65JuGFYG/WnL6agmYUUUCAQCgeAa4ahliKPHRNuxXdcJw5AhFJuROZcwKLTEOctmM+VypVqpxXFcKpczGbdxKOMMtmKzcqN5mnPd0DPZTFtba7GQr4EerNexj6Oqwh7Dw8OaqrUUiqZpmHbL3oHWetmXDh4AzXJX6Zmxl4lA+abFP3v/3OYC55P3Vu76yqoH/vA7Z5KJ8CvqU8Zv+vX3vvA7Dxq9Qw/+7xfu+q/fPq1MBBKJvbqi5Zt/8t6nPn7D5SYTfd/Ys2PK6pXLDu+faHC9QHJtUku7ZS2cQj94W/CZd9YWzyDZvJMpFtxCVjcNVIpCJgoEAoFAcC0hN7oUJpSWS+XDh4509/SMnzAe9EAQhv19/fv27e/t7UV3OZwUiy1BEIBGrFRrsINpWiTtlBiFUW9f3759+w4dOgznQdnIeBTFjDLLskCT4OEpsHMYhZZlwnpNVfoqxr5+lwwOSKVSa9R3Y+UiXNtcBFvfuyLSUTFbTLn+pUNv/+MfL/6/T6o9/Y2tTSwrXLqg574b9t29aMc985/7zN17FrRf92+vvOOLP5r0gxcw0uBpkeUDdy6Ev75CA3m0AgleGJTKWzfM3rpxdlDJZalbJIW86s7s5O++MfjIXeGKeVK+6LqFnJNzcWgzaEQxtFkgEAgEgmsPmSZoO8SxJ4RHceR53oQJExRF0TWjtbV1yuQp4zs7TcuErRZoQ8uqVqugHR3H0TQVDoT1mq6N6+iYNm3qpEmT4MDmiTmDTZQm8BdXco7jX4gE8yAlQWIqqvL8RjnwqNbXD7L0nqGnMxTdOo49w62W5SU3rxp675/87LY//n5+9ZZTnHWHN9+w+c9+87EvPvLob9/7+O++4+nfeeDgdZPn/njdpMde1foGmju9CZbPr/2P73nhjs7m8uUEPIFtG2cd3DdJiewCzeWkbM7Q3nm9/4t3+7cvkSZOcDLFrJ1xdDMd2pwOXGkeKRAIBAKB4FpCDiohSzjIPtCFk7u68rlcd+oRRlFkJbUjYSs0S9WdJHV0dPi+NzDQD0pRTaNCg/iTZVnXDcM0dUNPRzszShlorbSRuiLJEuhLbKEmHOYd2/HqXrVWOzLAXt7EWGlYHR4qhgO3lFem13MJuO2/fONT9/3xLZ/96wnfecbo7j9RE4XzZ7/2vz/7N3/xwE9usnd1ykOtVqXNDbP23f+2fta/vyhHcXO/N+HNm/6Tv/jozz64CCP1XX4c2DNx59YZJNGyzLUkc/o4/vn3DL9jOZ0+NVNsyxm2qaoYB1wIRIFAIBAIrnGUX//VzyqG4gcB6LyW1hZQdXv27C0Wi9VatVQqe75XqVU1XQN5p2k6qMnBwQFd10EyBn6ga7qbcYcGh8pIpVqp2rbteV5/f3/dqx86eDiJk5kzZjq23dvbV/e8QiGfz2UHBwe7u3ueXadu2p0ohw5bvb13DD8319uikOSSCBNjuKbEVGLs2LdzQuLWwurffPgHv333/smOGVKrGrr91Rnbh2752YH7/ubZ9sdXyvT0rcnMNA7du+zp332or6hRTVUpURNGZUlmHM7PL7X2AsU/0F9Yu3pxEukgE7OKs2Ra/At31js7zGwxC2kA7YcpzQMEAoFAIBBcw0iHdh5wiy4nXNEU0zAppZVqzTD0MIx8z4M9ZEXOuC4sylzSNA20I8gIy7biONJ0wzTNSqXi+z7n2Mrc2tISRnGlUkZTomnatgX6MkmS4VIpjqJsLufYFuxQGi79+XeM/UdUafsWWhlaWnt9dnVX23C3G5RdWssklQyt2MyXdB1DsIC6iSL8HCvC8W2bHl6+5d3L7cP9Hdt7puwpF3f3mLsPyuVKc48zUJ8+ced9i1/94LLWntq9f/fcnrntsqbJCd0/q0WvB0rC9twxbzh/Kce1BL6+fs2CwwfGO9QtStkZnfz9N/szJ+tODoc2C3koEAgEAoHgRKTBnj7DMhjDpmFNVyWMnIIWJRBm/Gh3PVimCcNGZRyvwhnlNE5gfztrx1HqiFuR4zjhCTMtQ9aU1CqHRx2zTDFYgcOoJZawKAANGv3PbzsH+/lg+WCo0kjhRkjtwWpr/0AhHC6wUoc3kMkxt0XOWhWaryj6YKaeFIbDjt0Dzo59suc3zzvS0NaWXffM33/DdE3Wp768Y/yqHdqBI+cU91mWKwtnvPype9Yv7yQS6dxffvsffb9j3R7YwiVCc1kpjpW6v+sz7/vuJ5Y0jjgt2Uo8dXc50ZXY0CpZvaddb24YCRiVDuyduGndPO47baylJau870ZvxXw5k3fSKI5CKAoEAoFAIDgJqV4pg/7zqgF2Isxa8Kkop+lal4qldAALB8FBkwi7IlquWeqvgMCwHCuOYr8WgNa0MpZmYBTgU4QHaMwkTOA0NKJhGG0+aP3fn+o+jdNTckpAi8YkCMMkCHhMaJwJ2bjdB3Ql4FbkZsIZ2YHs0jBu943eQdujdizlylGhv96x6YCzdosURs2vuQiSjraXPnPv5jtnLnj1yPV/+6hN1f4b5lVmT5r6rWfUvfuaO52BqGvC8597YN1NE0Eyv/2vn3Nkq33lBmd/b3PzUZJC9ivf/o3+4hn1343PHbzhr37EFBmm0FA2fPbdq5e1pGOBLlbGwV0uD2VWv3J9tZxtSQoZ1b57Yfium+Jiq6ubuiw8aQsEAoFAIHgTkl+vJnES1EMiEcMyIz/STQzoB5LxtNqkKRnTkS4gB70qmvdUXQUlGPoRnEdRZcu1DEuXVRzsAlsZWhQJiEuv6imqati6rKD0+cFK7SevyenGJiAZG58JS3j/gLFzHymXSK1GOAaVM7RobubQ0imHS7fnti7KEbhCxuWEtvcFH/rMV+XutwjNDDDLlJJEik8TG7o+o+vF33hg0w3jVCo9/K8bqWUdmdk2SEqHFk2QYrpgu5eT3LZd3fnn16iVusSZdrhb8o+bNuFeeEvmDrznbbVSz9y/+nf4eRhEOb1ZJwLL9UWzt3z0rtdv6Ki4aUTEk3n4a1tm/8W/NRcICWdOGZzS9tLHbtk7t6W56kKhVFq3euH+3ZMdZhdIvjWrfP595Y4Ox3RMMXhFIBAIBALBacEYLdigjF4QCUjG8mBFkVHqaZamNhwtn7OIYJTVSl5DdGogN9OQHiCOYL2i4lBqv+rLimJnYRs60wEdlVBS9chQlQxWpJ5haV+PNFCWaj5oMxIluBW969TrpLuH7wfVWCFxrCXB8sprbwte0JaN237XtN0LWmttTutQ/O7Pfd06MoBNvarMZIkqEjM01lJIWot+V+ehhZN2zc72tuoKI7P3+Npg1QlZW09dhy9mbGBK6+u3Tqjb8rTNgyt+uLmwdrve0wMaFH9Ue+uuD9y9eUnbwWm5IGvyhltBznPleMG6wSmv7sq+vtk92HeWcdCnJZw94xt/8nDfpOwpYvHex3Zf/4dfbi7At6tK911Ln/3svYcnOs1VFwRN5K0bZ+/YPFPjWgvJZ3TjF++u3zhfc/I2PBEhEgUCgUAgEJwWVIqNOUY5KMXQD0HqccZ1SzccQ9dVSQFxlGqJ5p+zQSkLvTDwoiSMMW5LehAn3HJNO2dxij0aGzLxTMQJGaqQw4PS4QHUjqUaTKRnSKKUk8FBcugQ6esnpZIbld7V/8PltVV2u7X5Pcs3vW1uZKqztgwHplrNW9WsXskovq3w06mgBdtq9/3BN4P2/OHFXbsXdXoZHZSfWvMnbeuf/52XrZ7B5n4nwHT9jU/c++JHV0TGqa20bim6759fnfL4Km3oDLGh3wSXpPK8yT/4b+/tnZw/RSl2bR/4uV/+R6nREVPT9r79+hf/w73dbXqhr5aJ5GreKLlKU62eM0ms7N4xefP6eQrV8jyb1+07F0QfuINlChlFEzJRIBAIBALBGTmuFBuwtBHZr/pxiGNWdFNTNRXdL6uyosppM2VzzzPBOacxi6OEUTgZI5xg30dV0QxVAdF5rgZKhHFS80nvMNl5WD7cL20/JA2UCFoWDx8iO3dZ9aFbSi/eP/R4kZeHls9f98D8bXfMqmXQy+MpaAnp6PapJtdcpWYrhSq9/8+fmvTYy7CJFVvirEM4Uys1uVSWOA9nTqWWAbJP7RuUoojIcjR1UnXBjJfet3DbgtM1AXPuVuM7v7luzjeeVSrn5Dzcn9jx0m+9c/2tU+jJo41BVS87pNz5K38p9/Yx193+c7ev/PANdZPMXHNw3qNvtFTY4Djn8Kz23qXT9k/NYlyZc7iZjJGD+yZueH0+Da08zWRUe+lU+nN3xJO6spp+mnslEAgEAoFAcIxTlSLHASaMxjQKaRSEcYCmQUmRZQVbKe2sreIgWZBPZ9Moafe8U7voAafIxHQYNY6ohn3h/NhOzdBZz5t7zcEJqz7pHpQ27ZNe2qSUypT39pMNG4yBIzO8nR/t/Up73BcVc90rZm1493U7lnRSPTVbUlbsry9aN9j+1KpsX5XLUtCWf/0Xbtu2sHX260ce/uQ/pOc+AU3b+chtb7xzYQKi1guKR8oT9pZAk1W62sLW/HBeDc+srLID3vxntk9f1108MKCGUdSS75/VeXBKdvlXXjIPHGnudJS991335O89WM6d5C5Ho+SOJ/fN/dEaa91Wrmlrf+3BVx+a5w5Ub/76qgkvb7Xgx6dD0Zlj1ca3DM6dtOedy9dc30reyr5YGsqsW71oaKBYSHKu5MyZSN9/azRzqulknPMR7QKBQCAQCK5FTlWKAI5wTsUZTVgSx3GUJGGSxNhnMFPMSLIE6k43NFVVzstA+GbqVT/yIpYwWVOcrBNHUehFlmuCMGVRQhrNvJxohtaQj3BJCSVHBsk//UQ91Ef40DBZs0YaGnRofW5985LauknJoaJW2vpb7/3ZQ9Mzlfjer74x8dGVRtWXg7AxuIRLkr9g5t/+35/r2DXwCx/5u/QLjnPwgRVP/vo9g20m2uo4lzlR4A7IUq7OIk3yTflszb6cw85qzJS0cyWXZaapiSZ/5Mvbx/3t15v7pDDL2vqxe5//8DLLTyoZNTjanP3QS7VZv/d/1Dq2O+9++OanPnv3gh21Zf/ta0bfsJT2mDwRrsiJZfTfed2Pfvtt5ewZW/MZJTu2Td+2YbaRuC2s0NlCPnx7ff503c07qioMigKBQCAQCN6C0yjFEwHNwxkHmchwzAuG+Au8KA5jO2MpqpzECaWMU6Zoqm7qigrSEWke/CYaChQ+WcIDL/AqPsNBzYqqq7ZrNXpJWq5FKYVNx84iq7KqqSgWsY8jKBy5Hkpf+rG69YDMBkt8/QYyMEAoxXZWwluj/sX1DQf/ctncg5se+v1/VZLTDDR5/Ou/eyjHPvo73ze37mquSjlwx6Infvf+4Q73WKvu+J7w/Z/4knWkn2haz703PPOxGwbGObGlJeoZfMrAj4Ofd1RQTj4SffD9fyYFQWPxzTz3j7/52rJmi/bDX98y6y+/KcHtbC1u+cBtxZ7q+B88C4uNraclKGSe/If/sG3m6Qe7wLVUKu7aVxcP9bd00BZHt962JHjPLYmTzeim8J4oEAgEAoHgrVH+8xd+vzl7OlD3pb0MQaKl3dpSx9wyAWkY+XFQD+IwQaNjlNDU7gU7Nw5EThAjDYseiE1QlnGQ+LUgqAWSIluuCZNhgcqUQQtqhqbp6DsGgK+QMfqwBCI1iWjS+CK0biaqxJbMkiqeNJzYcft4qVgkjkNsmxi6p2V3tcxfKS92X5fsI9028wwWnqKJtj1ya2+nbSZSx/p98gkec9xqWJozuWcy+t9prKnayrhDVbsSqpV6Zsf+eT/bNnd72a5GTFO4rsWaLHEy/nC9de+ApKqhqRpeWOytezkTji2Uonf+5c+cbXsbpzotQ7cu3TM905i3qDztsVUS57Lnd6zent26F05+dkAprvrITb51epsi3POewx37dk+2qePKzsRW/tG7gmzeEd4TBQKBQCAQnCNvoRRPIRVwaAKEmXTIi2zYum5qIB/jIEYxFyeMotkQtV7aXgzyEOQlQ8Mki1OHi2E9BM0H0tPJ2ZZtaIaqpvZCRZFVlIbYJ1LTNTitbjQ/MXgMnI2R1Ol3Aqe1HX1ae5K1OVHV2M74hXFk4kQyfjxpaeGtLZLtxFvLW5UZ3UYnk5RiPKjz48bFV375znJer7a67Yer2X29jYZpgGWy3TfMPjw1d7yVWZIOXD+lMqNL5lKuu6RUqubewxNe3jpjQ2/L3oFif71rU89tX1u1+LurVcM8NLdz0Yt7F7x2ZNvyCRZVbvnB5q7vPHeiEj0FbpmvfuLOoULTC/dw0Vj62Ea1hhEUz5F977tj3W1dZ2oTT2Jl07q5QTXjMsdSzPfeWJvZpZuOCbq/uYdAIBAIBALBWTlfpdiw94EKlEEvGhYoOVSKMA8CL4mTOIxxCmLsfajKoAi9ii/LErrdLnuBB1qSyorkZCw7a8GBIArhZM2zHyU9fTo15GOqTbVUNRoWSEg4CgQliepeZz6ZPZnMmUgXdNGudmIYsidbgZYxmcF0M+FKDyvsNqdvd+bAaVuO6sWXP35HZKm+oxlcG792n+oHXJKqs6et/vT9G26ZGBnKid6AEk3um+geWTixNGtC1DWRF1oUrpgHjrRt2jdp7YGuVbusvYfkWr06vnD4uim3/c1Tbev3bHhggR7Shd9fU9x+qGFNPQ2yvO2j96y+eyo76qaGqvLidUNwtsbi2Yk727d+9O6XPrTMs8/Y3bBcym3fOFtnhkuciUXynhX1bCEjovYJBAKBQCA4d85PKTZApQhiLjX/NedlCZScYRuapcN2zjjIQVXTkijxq75makSSacIMU3Pyjp0Bjaifl8ecxlegPgTtCKoRhKkCwpSqquzaksW9nFYb53qz2r0lk70WJzoypHpGlra300wu9uMBnt9iz9vizLdpvTXqf+Njt0amCidVwmTKS1utSnDw4Xse/9w9Oxe3heZJMrGJJIW21je1Ze+S8Vtum7ruHfP23DW/UOWZPUfkIGzscmTBJNo1cc43n9f7h8szJx6c235o0UQ+a1Yu0fQjvWkfypPoecfNz/zyzTUXL6OxZsna4Tn/97Gz2CAbcMM4cP/yx/7T2zfdPq2WOWn09Cns2j5lsK/NZpZNrAeXezMmyXbGVhRFCEWBQCAQCATnyFuMaDlfWDoCptHiDDoSlygDhQd6CFamovLc9eHZwDOnoz1oQv1aSKOmwJJVWdc1oqpPva7+bK00XMUw02r3YWnHdlKvS4zOiPaU/09LrrWmqFRizB2o6Zo1VDyb5DotUkyXPrfvlr/4od07DD9s1cdu5/PmLvvi15Ks+8/f+EzNOfojOZ+yp3bnPz7f+sJaOYwaa6NpXU/8wbu3Lm1Pl9J9tg+/4/f/Lbuvp7nmDDBD3/axtz/xiRvit2pA5pw888RttcHWAstlVPv33zM0Y0bWcixQ2M09BAKBQCAQCN6KC7EpnoWG8e+YubFhCEzVIc6PlEwEjp0QPjVsBzcMGyfdggVV19WZk8iSGUTXlZiovlNkXVNIGvR50O5cEy8qlbKcS1ySeUEJ7Au6KkXunl4cWj6/cGSYZt3t77+1Y9W2jnW7t332/btnZFoG/FhXqIoSuVQ0dt04jbW05o+UjFKVK8q+Oxese+f8UE9FG+ctPfU7/+ap9vV70vM24bIcjW9Tq/XmckowvWvN77yv1znVac6bAaW48fWFMlcdbk9plW6aG7e2u4p2sqdvgUAgEAgEgrMywkpxjAHdg5IxbZU+PqV6FD6zjjRvMp8+nmcdAnqxZreytg5SLAaWWi6bRw6NG+htyRdLtuMrDISZmnq4OT+GWo29t8zu78r3zmib98M1tmL++NfvWPLc7pu/9trQhPwxhzuRIR+Y21afOiFboxLnr/zynUe6mhGf9ZAuf2zznB+ukuLjY264aRy8a/Ebn7h30sYjSqXaWMmymTc+/cDGpa2Un5NS3LpxrkIUh9jtOWn5LFpsceCeNDcLBAKBQCAQnANXtlJ8S2SZFDJk1kQ+rZO15nglMWqKaym2pRigMINAtbOVYuvQwqe33PjddVP3VCf0RjmPh6YaGDh4p3mWsxKaylBXsVCKZ+7zNr7runhCxx1/9C3Z83feOXe43Tl+Elnqn5jpXjy5f9a4vtmdncN8eg9d9NT2+d98ccZzW/QTYkZHHS2bPnLnS7+wYvfsFtaSn7xmrxSG5RsWPPeZu9fdNS2ST+3yeFpAKW7bNFsFpShbk4r8+hk0l7ckoRQFAsEYwtETxrlPadW/caRAILhsGOF+ipctkAkllJTrZP1u+Ser5MGKhC53OFOtoZvv/8mN33h+4f/6Ftc1pqlUU0JbDadO6rt54aq7Jve16uciGdWITttfn/9674Rv/8zed2TLe254+rfvD8w3DUzmPFtJ7vzKa5MfX61SrtYDyQ+OuekB6hNan//dh7cvm5AOwZZyQ/4Hv/h0zOOf/drdB0903/NWDA3knnvyDp1rHVLriun0I/cm4ybkZOFGUSAQjA4NUXhKwwylSUMBnguNHkVp0wcIRqEYBYLLhWtFKZ4IY+STf6lR1syJ/vgTcW7TM8YffpG8sZZEUWNlE9vqff/bvvWJxb6jnU0vcj77jb57/sf3M3sPwxIzjdc++bYXPraisfEU9JDd+tVVy770uERPYx1c9ZvvfvYXlsFMiyff85O9nU+sGs6rT3/uHUc60Zv3OQI588rnVvQd7nC43SIVHrnZf/tNeq5wYf0xBQKB4GygRsQhhowmMWfo7zZd19h4jKPLZ9eN2LU9DcOgpCEYhJFRILgMuMpbn08L5DyqQrbsbxrYXJMtuHWK9L73ktmzSaVKajXiHXV/HSfu+u3zNg4MzhhXzVnHfB+eQqYc3fjVlZ2vboF5yAaHlsxa/5HbSkddap8CVaV6Z7GtP8rs75Xe5D2ndMP8nvmTuKq+84s/mvLPP/IN8tgff6inw2huPgcggx4eyu7cMoMlapZnWh311nnhlEmWGM4iEAhGloZGBJUYRyHFUFoxTShMGOg1oSAe4yhOQlyJwVq9IPQxOlfohW+eojCGzFPGCAvoPgNkZ5pVN8yLIusSCC4l16JSBCDnWblZadR6D/XLUzp4pqCrixZI991Lpk0jmQzhjFRrJEHnO3r3wMQtvRpR6x0539Le7HCx7VBl+Xde1weGYT7qaH3mdx7cNa/YyOVOxK3TKbtKmWpyeJITje+Y9OoOvXJqRJbioVKr2dpe4V2PvmwMVcrzp7/0/kXNbedG4Bsb31hQKeVMbuakzNwudtNcViza6KtIIBAIRghUiDSNmhVFCSg90IFVz6vW/JoHyo9GiaxIURAGfgAzkNdGQUxjyhIKMvDNQCVblgmcKvRDyGMlGfJglIypUMS8tKFJUTg2vl4gEIwV16hSTCjZuFeq+ZjnRIm0+4h0sB9zoJZOR12yULrjdrJiBVm+jLQUyaHDkueZA6XxGw6M6/EGV8yr6icZApWY3fD41klPvSFRHJK899Pvfeltk49FjobszfbZ1H31uWuOLPnGykU/fKN1T/+eW2YNtBlTtw/mdh46JdeTq7XClv1OyEvTxg1fN3v3PQsPTW4Ghj4XwkDbtX3akYPjFWoUWb7oyHctDOdOVUzLEMNZBALBSIEyEXVinGq7oF6ph55PE6ppumFbhmXqlqEbpqrrumkalqVphm4aBuREtmXatunY+HnCZNimpmuUsjiMmp55KWu4a0glIkZyTQ2NTWUJq2CT0I0CwRhwLfZTBMKY/PR1+UcvKwltZjSSxLMWed9tyc0LeNP6BsqvUuXd3eQHPyBf/zeyZw9X1d5feeT//cq8dHMTzYt+7g9+NP759TBP21r+8fu/UbEly6dTdtUmbultX7fL3rnH9GPNi9VqXWKs1tXx9J99fPtM+54f7r7+v375lHwuscwtP3/HqvcsCTMml6XIUN7SyfYxwkhd+9riviPtPDFbeMGW9BUzow/cEbe3u5BHC6UoEAhGBBRuqNwaMjGslaugEUERguCzHFsz9aYZsCHjQNGdW97DOEuCKAwjRuNUdyYgMUFBYqh6SQLhSDiTVQX96EoY24FIctqdEfVi+oU4HKZ5LoFAMHJco0oRKNXIvz0jr97RaINu5mS6Sn7nA9H08c0s7jggGR99lDz6KA3DP/9vtzS0pERZ1+5hu6NrsNJ9258/NuOFrS9/8RdffMeMfCV++5denvLvz7w5iB/ANW3dx+586pO3ckla8sP19/7FT2QvQKGay7z6Pz+xLef3z+zAZphzptGGPjSYf/2VpbVyRiFKC89bstnVRj/7QLWl1bYzDma1AoFAMBJgJ8Q4ZkkcBVGtVI2jyM64mWLBtE51xYWZU5pBnYVTMluQoXDCWqlcr1RBHeqmDhVdWJ9ElHOqaiqIRVCEGJgU/6L73HTQdPoHhGMTWIQP3JAupf8EAsEFce0qRaBcJy9skF/fKfWXZC9s5iPjCuR3fy7Ku42lU0lY8sPDPz7sd3vUv+vpw9f90VfUmkcge0qbnusfeeTFFcWp+6szv/m8fAjHQZ+WnpsWPPkHD/WMt2F++erBca/vYm2tG2/oPDDRepNEfQsYk2pVe/+ert3bp/JE07mWZY4tm9M66cfurne2m07O0fTzjlUoEFwRpCLkVM8sVzaNDOCUX3ThIuf4kRd+jpMBJRdFQWpQjP2aH9R93TBaOts1M/XPcPKVU4KxXaE221id1rBPuhKYf3Moei6BJqR+rV4dKkdBmDrfwWCwWKOG6rckgV40HUOSVcK4qqsNyyKqRtSpDVWIO8uKisEY4MCGFTJVjwKB4Hy5ppViAy8gL26Sn1mr9JWa2cjtC5MP3MmcM/iliVm8pbJ9zdDaaY+uuvl/fV8bKHGo5sbNwNPnQmnJbFCK+6bnmssXRByrlZI7PJQ/vH/C0EBBobrNTYfbeUuZ3xU/cJ03fpzu5jJQI28eIBBcXWAbKIaZBxmB4yEuDZhnjKj8aJzsQpTiaXZCeXSUhvmtuXChwN3GVucoAKEYh2HkR5KkuIW8k3ESzmMGyq3xXFAjwv4JIzRdc5JSPPk6tBNaUGAjLKqgBWVUkL7n+9Uaowm2M6sq/ADKmmNiQATGYRTUA9MxYT5JKBoYFTgoPTlclqqCoFRUBdukG/G70q2NLxIIBOeOUIoIyLyVm+Tvv6RU0jEuusbffTO99zqmv8lzdoOEJfu9g6/tfbb41CvmkYGWAW/Bt1Y2t50DA8vngVI81HUGu+VZoVSqljP9vS1DgwWYqVcdlmhWqhEtyZjQQm+ZGy6dlrS16HbGUXUNSofmkQLBVUQ6nAJkA+iTVCleSs7xFTuH3U7c5ZhYvIg3GA89qo3S7n3pPGo1FF7ne2KUgCgTwziO/TQkPfYjtGzdMkEaVmPmJRx1IWRTIOHTQyD7gW+BL4aZYz8IdgZSAXl8ZUNLws6aDDJR0iSiK5IuE41wSYLpuMyFw5IE8mA0a9I4lmQSR5Ff85I4hpM0doLdZUXVDV03NdXQQTSiUFYU+I+bZCEZBYLzQCjFJlWP/PvzyspNSiMTs00ycwKf3MFnjKfzJ5+m3yDldH/9wOOHnvTCatfm3vd+/ttq/2Bz21vRd+P8J3//oSMTnebym1BjplIS6GgHaK4ixPf17oOd3Yc7qpVMFOhJospcsZhpEdOQdE1RbpgR3Lso7GxTM1lTsww17QYuskPBVQO8myAQOcgQHBdL4QPmacLCIADd2OhlkUQgFxqCgWPiP/kNAMGhmSoDQZPQ1NokJVGSnviMqJoCryGNEthfVmRQJ/C1zW2nQ1bRdTSNE/guWZUZDtg9YaDum17IhsELFBaoJnhnYVe4NljfPORNB6DQgVcfhBjD4R0N54O44ehFofpK5xtvf7p/Gg4f/+FF4WpJNszzc8UP1wO/BHQi3Gqv7vmVumGamWIBOxFKUj3hgwGD3EpT05EmON6EYLtv+gOU9PPYXWsoRaDxt/mZ/oHbEFK0TUINQIGbj6qRaJIE8hEmM83SGnemAVwT3rE4AZmINzq9G+i6J4yjIKBJIimyBpiGYRmarqaKE+Ri+gk3Rj2DMUAgEJyAUIrHOdgvfekx5fDAqapw6jj2wbuSWRMgk2quOcaB+sFvHvieU4vu/fsXZ33ruWRq19Ad17d/5ylSqTT3OB19tyxEpdhpNZdPoOtA/YG/fi77whopToiuh1Mmb73u5idn3vQMXVAKXXhesA/kugbXXWZb3EyzO7nosg/eWls4hZsODhVUMUM8n0JAILjsSV2jJFD2o2ZJBz3EOEiWgQYKfNAFISR+EB2BF4BWaGiJ5itwwqsAMsnOWElMoyDWTR3En1f1mkrrdMD7ZdgG6Cy/HmqGBlNQx4bX5ubToRu6Yel+zQf9p1tGEiahHzSkzWlfSVXXdFOLQxCgzMpY8OnDJcGGMxwD1wznT71cx/CT4ZdGfgi3pim1jh4HNA6VFcV0Tc5QgDa+S4ZTwLUZFsycez4B9xxkIkxxECUU7jyxoUpqW3D/E076AhxwktUUR8U8Cc4K2egFtGeACE8YKEUew++iPMJ5XA9aEyYd9KKCkhHmMec7ueUagN+OiQPEYkwhhYBY9OteEkWgCK2MCZUKEM3wgNCemgJ3ALVnSuMMMAPKvTEvEAgaCKV4Epv3ki8/pQ6UTxWLmsqXTKd3LmFTO4h1csCU3dV9P+n+KatVW2osUPjUNfvv/O/fk6vV5ubTMbx09hN/8K4D07LN5aNMOFD78Mf/UR4ahvyuqmT2GtOeK961yVkYKzrNZLxJnbXOVqIoFjdUSbENkrHJuAJbPCVcMIW25DXQiGkmKLI5wRUPyp1U+mBPRDQfoj+9tI8aapUkiuET1ACU61bGUTUN5EnDPgRSMj0W/p8G2F/VVNScIDFBLilSEmKTJXDCEag0GnMgHzC4kSSBuMR+bqqSRA2vfinpkUcVWhPQIqqmxAFas2Cm0UgK6qW5+RhHv1QBNBlEDOyj6TrK4SjCjn6oedI9TwYtlbqKffUo10wNTgG3AsVxUx4fBZaOWhdBHcI1wE2D6wd5BSrLzsFNA9lonKMqgqsC/QUXFoVBrQSZG3cLedvNwD2EC68lrBQyU5GLhgxi7uIrqXDRcAPgzElqXEyFI08ozKPshyuW5WaXx8ZoGJhvaFNYRHMmmjDTy4A0AzUKuJ80kQitDFUVTbEcC7ZyEJ0q9mLEHVPSp52eB+4JLgHwY/B6JJCmjbmUE+cFgmsBoRRPZcMe8tM16pFBqeqTY94WGxgav2MRnTeFT27nOQfzFIAytrmy9cX+l6tJbdna0q1/86QyMKwcOiKdNptPobnss//pobVvn81OqHRP647f8cXH3FfeSIi815z2TOHu1dkViW7RTJZms8x1WSbDoBJvyh15CgJxagedOT6Z0CoZlgZ5vmpAvnceFgKB4PIEXxu0C4H4SVAgoqrDhuY4Qq0DpT62/yag2xRV11MHzhYoxREMVgkXAF/XXDgrTSnXbOw9Dfg+NnY6wx5wKF72sdf26G5Hz3yGw9LT4h/56C54w960d3MVg/3S+4i3sloqx2FU7GhRVFU3bRzk0dj5rID+TmichJFXq3vlmmYaxc4OXde5JHsJGw5RSBZNxVVHvl80/AQKMpFziqoRDY0wDzoSJxSUjR+Ndxq+OdWIeHvSvxy0I2g9+IWgrFVOQ8+DlIP9GoMgiaGqkNYuQA6C7sRPtCbC3iDd4W96d1FW4ww22Tfn0qVUph57agLB1Y5Qiqehv0QOD0gVTzoySFZvl4eqmC8co+Cy6ePZnC6ydAYruJgrhTRaV9rw6uAaY6A8fpjZPcMLvvlSx0sbmgecjkP3Ln/0d++tFI+6xWHsg3/2wuRv/YwRaYc1+7ttj+y1p4ctbUlnJ80XuOOYBmnL0intMLEJrbSzRXYdyOg1HNynpZ2QRLYluMJp6hr4w7AptjFahVIah3EcYFxgilU3rqgaCEQM6WHoqBGPu9ATnA24mUkcD/X0BZ5XHNcKtw5yEEVVUCidFXgqcQjSCkeN1Cs1OE/LuHbLdUFlRgkfjqhHiatKBVMeg6pqwpqDZjCZwHI6jwbIVD7CJviEdMQI9vzEeVCChCgyh2tTCDcIUwmLPHTuE4UBDr3Ba04/UPuBDgSlKOmWiZ1HGQftmGawuAW3o0qEFKeiwh5RVQw/pzl3CvjFAsElRijFs+GHqBpf3KQ8s1aBTOcEuG2QjiJfMp3fPI+25oif+D/re2FLeSvkUBqVbv/yq8v+9rHmvqeDmuaq3/3AC++a0VCKdj3+wK/+S8eWQ91axz+P/+Qee3rQNS3qmiS5bmuO3zQrmD4uzpgsY8u5rG5lTE1P/YRhk4jIRgRXCXEcpw3NUMQjNEli0IdeCKApSFFMy3KyGcMCfQNFtagdnR+MsXq5Wh4Yguyr0FGEe6gZJlrR3uo24oNAhzRBbagSx0murSWTz4NMAqFWjbHdGU7RiYHlL9nzaEjDxkwjn07XIFDxCCivJyxKzcRKo7+jxA2Jm4Sn47gTFqMrcSRJ0l4O1HIt+D2BF4GSNkwtCmLGGQhEjFKYdm9NvfZgM076JRcLms2TBB4QzDZXIaBF8VsaJkyB4BIilOJbgDkOI91D5NFXlLW75Pjk9mhJ4rrKH1xB71vGAlL79oEf9kf9bkDu+8eXZ3758eZOZ4AW8v/0/d8sZdEiMrE7eODX/7Ww+8jX23/+6eJ90cRJ4cxZkmncMT9853V121F0Q0vDp+pppRYF4lvm7wLBFQGKQiyoE/gDS1BeQsEc1LwkSSzXTLAU53bGNR0btE1DIIrEfwHUK7XywGAcRXbWcbIO6ERV089FhcRxROOoXq7Vq3VN11s6O+ATnkBI+WBI4TOvSwXj8hpEfKxen1Y6UH/BJ+hakIw4RCZtngbJaCncwiHV8GtQY6b/YEeUbpEfxWGYrqDpsJgYpZsim7ZpZTCcAVoXVU3R9AtLi/A9oMCxgyl6A02vEhM/XgJc3FF7ZcOKqaq6lranCwSXBuU/f+H3m7OC0wFZCOSlWYdcP5MvmcFkiZfrUsIgK2m+yZRJOw/LtUCaOU6bW5i8v7ZfGS4temqbu+tgusMZkYNg8rC69o7J8B3FUjLribXGcO0bHR+p5DqjadOlbPaDt9bfuTzKtjiZfMZwLBytoqG7C1FSCq50GuUiGlISHKRK4TO1IPo1L/QDKLYppVBDMyzHyWTcfM6wLVAnSsOvskj85wnc7XqlWhkcApmoW4aVsUHi6IYBwudcbiWlMaM0qGMgZjuXsV0HMqGE8UrMAkpMVSrol9CeeHrgapoTtifjgBS4RLhMW4UJF2EfqJdETAoY9xlPUo+NOCYchy0pKlRKdM2wTNO2DNuGigokQthIYxxQBQmVMy6pMrZvNxxHorxr3oFG+kxT+CnAvmg8xGQfo+Ny9PCUGjKjNOV7VewD6tU8mAdtGvoh7JtKRqw+pQkfz9z4FAjGEqEUzxV4PXMOWTydz53ELB07v9SD5pAXyDQO9ksVX1rcpU/LTaj0Hej62Tp735HGgWfBPty78x3X1zNavhzPfGKdUar9oPU9YaaQjB9vZ42P3F7J5N1G/RU7WV9umbFAcD4cM9lggYlDglOZmI5iDr0ASseg5sdhDAWhAVi2m8tYjq0ZBpTbDY3YPJHgPAFdUh0aDoNANw0742AkZd0ERXSONxTNvYyFHgoX0EwGRmGWEk5AKcLWrC6jTe5KeDogulIHjSAZJbMhGWWUeJSRGCQjJR7lUSO2DIjM1JwH+S4oR2xnxm6dIB512AD3E8QiOktq+O3E9IySMU3beDR8wk3DtUfBJu1UFILshk9M/nGa+IPIq3qh58NbgOPxIZfHHpB4N2HfJIrhIFVXGq8NXhZuuTLutuBqQijF8ybnklkT+exJrLOI/rqHa/jSoljsk8t1MrnVnGqY+ouvGNv3NPY/C1IUW6qz84au9m5v+k/X65X648UHQjvHxnXornHXwjCTg2zdEPmC4IomLeawJG30x0KNiDaVKApCv+4HnhcG6BkRFKFhW042a7uubjVcPjX93jVPJLgg/EqtWq5AXdPJOpA5gfaBCTec251tKsXUxAUPSDdMOCzt/Mc1mWS1K6y/NFwqXHBTMmLTs2woaHEEIZY65SE+ZfDrYhw6A2mWMCI124RBOKJnIUyW6K8pjKIwos3WJY5jsLCXLXykhkP00A6KMGFxDJ8UdCGm+TiJoiT1Slmv1GFfuHGUgt5UdNM03Yydz1pZ13Bc3XYkRW2ITbjcOEpwWDd+U2ojfatBSALB+QI5NLbjnKEeIpTihSDLxLVIVzvqxZrPjznrPtgv7zwsq3p+ul1XV68mvt9Yfxb0it9/w7xCd3nqsxtVz38le3NZL9BiS2S6i6dEba2QMwnfN4IrlaZEbJhUkrhhUEnQiBj6tbpf82EeErdm6HY2k2stoMkqHbAijIgjSK1cCeoeiDzDMkATwVMB/YHSB7bBf+wBd7ZbDY8OdBCImyROVA3VPDyagKJYBKXloGXuinxScNEgukAvarJkKMRSscMi/BS4NQnnEZdCyn2KA2KiNGwMKLqYSxIObNFVwwR9h+IPY/ygngMlDbcVThqnFsc4QB0JM/AZBRFsDYPQq2GlCM7BZCkMEknTFdNWbUd1M4ptE91gqhbLSkyUWFJiVaOankiynyReuQbPCF6LhlhE06N4OwQjCmTUnh9CfTJNXKemLqEULxy4maAXZ0/iWw/KpdSyCFQ9sqtHY7PmTpO71U0bcDjMWVGjJBhX7J7dOeW5TUa5XlLzO/TpVNd5obhmr/22JSHGVBBj3wRXGpDvNIQitrIlaFZhNKEJi4KwVq4GNY/Giayqlutki8VcSwFmjgnEN+dTgovBr9dDP1DQyzThKGYAeDLoyBzmQHegHQFXnp6jxmCMekI4gScFOZJPScRQKdppUJbmrlcmcPnwE9DQiGNcJFfD9nQFBCC62gGBKEWchIx4lNUTXktAPpJIVmTDVEwDfYErClR/Ai9A/c15vVTzanjDIamDRkSlGMKdA6VN4Y5RWaWqEek2d7OJ5YaKFihKSOSASzDBt4R4Y9G0SdE9uEo0XeI08tBBPEhyNRX6cM3yOQxaFwjOHcyrkwTSVGMsRHPtUYRSvFh0FcP99Q6DRsT+LpDtUCbt6DX8m+6YPN01d24int94t0+LHCeBpW54+7xsrLe9sbMQD21wF/uJygoFatgVX5ozkUOOJDIFwRUBZDfwCcIC+3JFIYgLbHpjLA6iWqkKZSeGUeZE1Qy3WCi2t2UKOd3AEbiQwkUiHyVA7ySUqhoGra5X69iajAqeogENXX83zQjNvd8E7AwPVJIJSygs6Cb2HAXNBGrGVGXzyleKx2gkQkCTJUuVs7oCE2hHQ0nNjakNEm8ZQSWH8QZB9hlWrNuJalBFB/kYoL6EO6pIoPCgwq8bcL8gB4fMnNi2nC8oubxsOYqmoQMcGZSfZKSN4IaC8hR1atqBEtQqTI4q5VSpLetIhhUQHgYhCyNN00DwAyjx02tuXLxAcDFgupelOE7QZJ3mx80NKUIpXixwP/MuWTyNuxav+qRcb9r/9g7otcU3dL3/Nrs6QI4cIVAdPwO5Qd+UtPXvmD9p+1Du8GFKlH3qJOpHrFjs9UxNSiZ3MMjlRY4guGxB+yE2wQGgQ6KGHRH+RUFUr9STMITSk3H0Y2xYtpPNuXkMGQxlpUjUY4Ciq7quy6qqyIqGo1kMTlmthLHp0XU/ZC0yNjo1dn4zUHKkozUYPiyJS1zWTBOUIiUENA0Inas5a0ITS1Mp2pqc0VA+wicsokpWZF3B8TFwF1VD10xLNSzVchUnIzkOsR3ZslXb1mzLsuGf6Rqaq6lZXS4YSs4AGYonREWIohDHZYM8he8y1GZ4a/hEI6IkoU8eIoVeEHg+jWJNU+GuHxe24i0SjASQjOBFh6o9KEXIEZprU4RSHBl0jUzrJJM7eLlOeoebt/hgv9xvdo5/1005k5IdO8/UbVEOo7YdPUZMNn3wlpkvbGqrHi4ruV5W4F4QtXb0V9UWN+7I80b82eYxAsHlARo30sbJdKgKCkTsmxVEYd1HlzeezxhXNc1Ar9lOwy2ihgaVRr21eRLBqAL5hqKiTz54CiDQdcMEaQ+PBh4ZBrlBN+bwPM4Y6gaeUuMpw/5BPYCH7GTccjpG2AFNc1U/R/hlzQlbqI9NKONAIIKqs1ScbCVVexpIPcXSFFtTDNCRGs47KhomQQ5aoC9VUJYyHAv37ISz4QTnPz6d+L3phN+oqkRWoAoWBAGLY5D4cBK8wtQE1LhageAigbyCcUhfCWYJJ6QroRRHDHjDCxkydRxaFo8cHePSMyyVJHfWg4ut6ZPInj2kf6Cx/hTkKGrZ2Z10tHcvmTLljc0d/uE99vRKZHBZqjitlTqZVAyydtpWAV8jEFwGNCyI6WAVHMyMGjEIQz8Man7g+aAXoQhD732u62QzluvohgG6JBWISPMsgjEBbjhm/CkgUjRd92t1mlBQ7ZqRisUzK0UAfUPj4F5OYxwTDM+0muAzBAGUWreuLeD3wm8+KvKw8R0myJrhE2rzjSEyukwMGQ2uMA+bFLzrjQmPPd87ho8PxKKmEFWLEhb4AUtoo1svnAtfJzEaekRp1H8bQ96B5tqrnTQhYfKEVx3ydBCLWKdJNwmlOMI4Jpk1gSeM7O+VOMcsZbhGnII547550iPvJ1Mm8/0HpIHT6EWJ0tb1u9/45P2lKW2z121tqx1ZlV1Baj4zzUEpO1Qlczrqmq5gIKlrLmcWXC5gKzNmoVDtBI3YEIjwgSM9g7qPQzs9H8swDUMz29msW8g7rgO6pKlRRNK9DMDCQJZqpTKofMMy0F3rOYSMw4ITncYQWZFV3awz1C6Oikqxucc1D2b3DSHYVG8NcPHigRNB1q/rGtHUME5CL4Angh0K0rcqVZLiQYwMUPVtuDqCjA7zu2a2lz6D5i5XLfATIUWBRoxj7F/eDBksCaU40sA9NXUyfTwfrJAjgxJ6UmBSnEjTJki5Nlu6/nr+Sx+jDzwQF9uIqko0liyLGAYxTeI4RNOcQHrh4zc7kTx3yzpOpT36ZFL1EtvpiTKvbDcXTapDRpFmDZhiG58CwaiS+stuzqRGxFQgQkaSNjTDQhLF6D3YD2QioRExm80U8tlCzrQt9ehYZiA9meDSg/YSzssDg5CTWK6tGbqm6ac8oOYjTwEdAgs4dJ0moR/GYaI6WZ9gu7OtNeOdCMYAeEaKLMHTkjQNB1MHATzHVCy+SeWL9+38wRSfVoPjCD1eQvaGaZ5BZoeD/3E73lX4f5XfWviBkKIURYmxAYFDLoGrRNznUWKgQv7k37SBCqYqU+e/dH+yfBaHNAY186AeehUPnkbe1ZTuw6S7B53p2BYtV2uV8vZZbTqPpv9klbrr0LfZ7S8MTKibuWhSl2xZ44rsnoXRghnS+PbUAayGDUYiRxCMKpBNpvYkzERpEmOTc5LAOtANfhW73uqWzhlRFFUzDRyngk2Zoi3s8gUeZhwGPfsPqZqabckbpqmhM+2TMhJ45FBq4hyWjBI89CQMQZpUhspxFGcnT60wHKhbNLDXXXqEYOyIKR+qeaX+QR4Gjm3kcq6mg2ZXFFlFi1A6yUIrnieQw2FHmtRdg4/9ZxIoXLmmUVW1FdkyNFXTVVU75U25ioGqoR+gh0XD0IVSHEX+57+pOw41i0xQirctSAcPYnAtWi9jWE8n5zhZK93eBFKnV/VVXVVUJaiF5Sr78WvKK5uJFxM4WFFlXZNnjk8WTWGLppPxbbKC/YwUGYcvinxBMMI0sk6GIZgpwQENNAoxzkQcRJIs6YYBokFVVTNzvA9i80jBZQzIvlqpMtTbBxoxU8zCp6ofDwTV6HsK+0DNABbRvqAoWDmIY7/m1co1dL49bmKdEVeTcmk/xcaBgrEExOJgtV7uH2RBkHEMN+vgc8Lupjg4CYXi0ZnmAYKzAqk9DQ4Q0Tj2ar5XrSfwHhACMpFABZiQYtaGvypG1k3jG10boGv5KMJQ6KL1efR4Zl3TI7eq8uWz2MRWyHbTDZIEZXDkQ6Kkuq1jFTBdDUABjH4r0gYFRZEsUx7fin6zustaQgnk4QnlAxVlT6+y/aC8aR+hYSSTSOExlOKc4J5CMgoukob1ELJNnGIMrBKFUej5fi0I0KUwxqIwLMtyHct14RPmFRF278qBM46uoT1fNzWMiJP69oNnlxaWjSfe6IGKNQRYmSYHTBFBHYdLu4VCrBrJURc5wnZ1SYDbDqKFKUpEMeqgRFiMHQPQFxu8v1AWpIDgR7kPc+L1PAtwf9Ikjy3O9WodZCKTFWK7xII6sCYnSVDzsXuuijF80jL2WtHf8GMZJ1BzFEpxtOgvgVJU/BBfzqJLbpzL2vONLQC+syxhURijNEzj9R19iSUZUmM6qVB70RTLIFNak66W5MCg5oVy4/2PYlKuSz3DypYD6sqt2upt0t5uVq9FjhapKiRyJf0GgeD8AFGQSoSEJdhHJw27B+oQ/d2k7lESVVXtbMYt5Kw07J6m6zj8ErNOpHkWweUN4ww0X+T7uqHDQ0yNwQ2lyLGwjLBWgF2UaBLCbmlIbkgYURhCYoAqQba1WOMyI9xCb4InVHMFYwi8bfDMcICLrkeKDgVJHMLDowHnoQcVuwiDIoEAwl4EDHRQKvYReFwgdppnEaRGdMjpYIKk7qNM9Iis8GyeuBnLtguOaSlKAIkf3hAQizI6GsQS9toAc3UJ43kKpThavLxZ3rBbTtLw8TMnspsXMNtobMGXHMtVeLejOAljNO2q+OqmKxufR4F0qcqQk7fm2I0zI0iiQ3UlodLRbmM8inkQ8VJd2t+nvLFHX71TMeW4LcN0/fj4doHgTGAySgUiNi1j2RLTGMPu4WjmeuDVQSCCVoDqjmRalpvLOvmck3Utx07duR1TiCKhXWHEYRR4Psg+zdDktM0SVkKGAvWE0A+8Sp1RKityFMSRj3HoMIRxgPYqSACW65QwdjHJ6DJkM+LZXyrgzYMnp2EblMZkjWg6g4lIkR8EMAWg7aF4iQOMTQ0SMX3XUwsxOi44OcwsvsTXJHBPsHbUlIme7wdc0Xm2QGzX0dWcoTjoGEAjEg/iGCrR2AEM/UJB5nftmBXRPiWU4qgAr+HKzfKebhz7rCrY9Lx0Buatx8DyNY22GnoxmnZPEIuNHRrAAqyBTZin6/LMzmTx5Ngx4ViFg9BMoIxHUwCkd8gI4NMLpJ3dqqEkk9og30A7QfNEAsEJpPowncFGRZSGIBNBH0LdMfCxhRH0YuClRkRNszKum8/Z2ayVcQzTUK6Z+vTVDOY8nqqjO+60MxtmRkeTAXbQ0g3TyWbhE7KmxpAmyKEgJTjZDCSJUoRdrq9NZ4qXG6qEwQBBvli6bhm6reNgR+xOALo/ApIwjENQ/KAZI2wuwPICzcrphON9cTqxpLimSg24SZDvgaD2K/UwCIlq8ExOctwMBnLEGDyYwNMh52HVwzZATTNRm+M70zzFNQDcBKEUR4V6gEqxJw3WknfJPUtZR6Gx5ThYL1FQrUP645TJkPqUY4nvpLcVFiDBKhqmTkvn08fReZOSia18fJEUM5JpSKAXowTHJ8LZQD4eHpSntEVtBTy/EIuCU4BEAmBrFCgDFAfo8qbh7wZkY61UhS1QM1F13c5k0I6YcU3b0jCg2DWUOV7NQL6vyHEUpa0OGMmvsRqLzAhHLCmaajqO7bqaaeimCZPl2CATLcdB+4os12N0rGiqMg4EFRnMpQZy+TRyNAYYtHTVNA3bMm3btExDgxcZHhCjMejFdAK92Oy6yNKGaSw1sFU6tTXCllOf6FX8gOEeYGcbSrF3jRcw3SBuXrFtV1dyunJizwq4N361Di+HYqiNu3pNZYaQBoRSHBWODJJXtyrlOia0YobfuYS5Jw1xRuAFRK2oKTSmoR/BqwoVQXhVYRFffXw/jxl+cLh0CFUaD971GGpBpi51dWozJvCZnXT2eDqvi80az7Z3G5RySlmYKMM1ct3UAAfHCAuQ4ChoPUiNiDRBTxDNVmbP82t+UPMhx1Q1iVPJzrqgEUEWpJHfUvuEkANXEfAsoe4ZR0m9UoPqATZAox8cSuPEq3p+HVulnUwGPmFP0JFQSUCfizjqs5kSQsoTLmkyAXUCxzZOK7hMgCeiqgo8LyPVi47ruBnHcm14keOEhwmNFTkMMd4modg7CgQTGtea/RgbFUh0IQiZBZoortLnC78afiZWktHcGsdEprar2E6rpWa0NOLiCb8blKJX98Io1qH+jP5yri2lCAilOCrs75XWbFf8CNNae4Hfex07rWCDdxDeQxWbiSFHVjTDiPywXvFUTY7DpDbsBfUw8ND5ol/1QSkmUQK7WY5h52wdCnFI0xm9kFdasrwzn8ydkLyxW48SrDEO15Rx2XB8KwGxKIp5QSNbBGF4VCMyHJ9QqdfLtaDug14E6QClilvIOdmsYVmqdlwWCK5KZFWplSpQ7UQncbrKElYrVaHOAJVLN58zHfssTz9mPGQ4osIUSvFyBR4fAOVF2nMJm6Rty3KzjuY4Ecd6AjZGSwSqCkGljuE3g7RVgTFQSI1x8Cgb0zglHJunTyMZ0+2NsTLHJ6iIwM7NPS5XID/EOnMSwR/fC2qUJYZpWG7RUh31NE1xcBPqtXoQJ6ahO7aBfcWEUhRcJIyRDXvk13cqUFOTCF8ynV03s2kdfDPpyyxDtV43NUicoAXhGFXXcGhBGOHwgpjCwZCV2xnTydp2xjJsHYdFp72L4FhItJqBtkNbo7pCtx3R4f2FN7u/qt88K9BNYVa8FkntBM0ZqDUncQiZOnpBiRKQhvVy1avW0acG54ZpuoV8vrVoYxc0UA2YsN5cKgiuMuARx1GQxFhJgFzEq3l+zYPKaral4GTcs2caUBn1Eg5JxIJiVSSVKwF43FBkwNttaKpt6qppcdNOZA3HaaDTPHR0EAVR6AegGjEST5RA1pE+W9BUae/VZmeVBA5IBwvHUPU8USM2Jtwz3RkOg5TV+Hbg8slS4HdhtRnqzDTxvHBouBpTYruZoms52MXrNNcJP6xe98IwsixUiqC/G4PArh2E5+2Rp+aTb7+gvLABU5Is8089mCyffUaleCJQeYN3DYMGKVLaaYQR7A4ETwnbqdF1DtTVzlCFhwNDL9q5P/ry0/r+bkZkYlvKb7yrvmCWZVinBmAQXMWkGhESD6YfzjC/hmwRklM6rDVM0HJAYTdFVRv9zzQD1KEqi3ji1xiQTrxqtdQ/CNVRePogACAR5NpbLNcBmXiWxADJK6bsiM80mbSZin66klVwOQM5BMjAiDIvZl4EQpESGpMokjD2ErY+S4xD6QWVBeweZeg6ZBGaisVP+qzTzCX9aHpoTwspHFGJ8e40jGWSNmSlFk00RsqQvtAId8lzGLhCANUs1JyTJAjjShj59dB13EJL3jb04yMFTgAOicKo50ivH0S5glvMZ5Q0WEtz87WBsCmOPKU6eWWL0l/GtwJS3gfupNZR/zhnB14kqN3jBC8XGgvRnyJOaBaElfimnelVg/cRjZGEdg9Je/tkeB0UWZrURqeOSxugxViEqx3MrRv5IOb1WGeG7LBhBQg9P4HSIKFREMN+mmXamaybzzkZ27DSoSpi5NM1iZQaDqHUhyJeVRU7m7GzWXQv/FaJwUuYnxBdFjbFKxJ4YvDUQLsZ6PNFwQICdI9mKIYpW7ZkWkTXmaTEjEQJjRmnEgn9IAwjEJJRENUrnu/5oReEQRQGMayPQmzLjiKoh6IrmYSxIMBh1zHnIXZ/PaYoMYB44wrGPtFg3ph2waExXGoU1P1a1QuJbDt2MZ+1TQ1yweauJwPXnERRabjEZdjZMg0dpC8Ux83N1wZCQIwCkLKaLwQSJc2Z0QaqbY6jtOW4AZV9eCc5qXgSvLWNKp/gaiVVhwi2qMRRggFVwtD3sRXJ86MgwMhUUaKoqpvN5Nvbiu1t2ULOcizNMEAjNs8iuMaAwlqFJJHPFce1t47vaOkclynkz0UmQnZSSzCPMxTp2mqBu7oAXaTJkq3KeV1ptdQWR8+7Zt6xchmoSGbsYsFqbYNJdjNU1UIqeRGtJqyS8FpEPUp8SQlkNVL1WDNx0q3EsKhuhrJao6TqReWyV/GCStUrV7zBmt9f8wbrfjmI6zELKIsYh6IJ0lGj2Wy0aWSSqFrjKPD9eqVeq9YDyhXdzOezjoUDnZu7vgmoSoEmThIKWajSDJ92zSV80fo88ngB+e5LyjNr09ZniX/4bnrPdSe5OR0l4GUIvOjRl9gPXlGhGqfK5M6F0Yfu5k7OhfTd3ElwFYG1dIKj3SELRFMiS4e+U+yjHXsh5Uw3VMMxaUQNGz3dpOZqYT4UXDiQ4Cgn+2uxKpF2UzHRGt3cJLhyQbWW5iZH59PPFD9Bc2ACRHEMqokokACwkSrNR7CNOf3fSAbpGk6ShIUhi0OiSkkdYwxyRSWWKeu6rKqSrMKnjq1lkiZJuoKCFVCwVWy0gLwxibBvZYhjRmtRFDFF55lcNusWTVU7a4U5iZOBI32latXIuoV8xsWwRnpz2zWDUIojD7xwT66Wv/U8iDNM+SvmsF99MBmD/BTe9NCPnl5Fv/uSWgsYJP5b5sa/cB9zhVK8uoAHnebjnGH+HYNMxHWMx1HsVb0QaiqQWWOHId12HLeY1/VrLl8TjBKgEqoRHYyYrcgtUPSLToqCMwOZUq1cqQ6XQh8yJaI5luRmIkliskpAqB1VhrpMXFVyNAUbw9C8MpKJCnNLzuII3T6ATKwNV2mSSJZNs3nFMFtNBVLy2b8Q8tWe/YcrUZQpZItZxzTN0eikiOL8BIEOV9RU35cHou1p5IHn25LnOae5OFAhdCxMig0kXeWQe1Pslkb6K0raPeRY8hNcwaRZXqMNJaFRGPleHIWpP7CoVqoP9Q2V+ofjIFQ1zc5kWzo6OiZOyLe3atq11fNaMKpACvQofBBLwSBTzbUCwWmRiJPLtI4fl2spKpqWeIFcqxQl2q7yVpUXdTmjSaaCDdDDMe/x6VDIggRbpTGFjQRphklTmYjWRAwrwJiZy6nFVq6ZGLg87d9/dqBAV02DpM3TeGXHBvGMBHjCNFNHq2ccJlEAE1zxyH7LxSOU4qgAt/VY8sPKQXN2NMA+wpxj2MB0CUPCOCbOQjoLY1KqQCocO6EqGA0aeQnkJGm/8SAOA+xDDvlKEEDeVx4o+TV08m45dral2Daxs6Wz3clnMFCbaGsWjDSpw1ZiqJLo4yo4O5D5QBakGXqmJV9sa9UtIwoir+rxJNZJ7Mq0oEvthtyiS46CPeurMe0PkoGA1hKG3t0vTizBwY2u2yDB0GnicBUkqZnNSm42llVTkVxNOhdvw7KiOIWMZpsg3qCSDjV1oLntooF8PYkijLcYpIODGoF0Ipwgx2/udBkg3vVRIUpI6ooE4LbJR3qYFHYMgVcoDqlfDaqD9XrJg9oIrITXsi1HMg42PkJNrVwnh/oldpEvnOASAc8M9SFkdhhmDV3lYp6Cw/ZCr1rDEc1RBHVR3TDcXDbX0lJob8sWC4ZlKmlsHqERBaPICS1lAsFZgIxIVVUr6+Rbi7ppxkEY1NEbA6MxiSNCY53HWTmBySaJwhKoBw940aAXDgdRHbQTjp1u+Pc+D5NHmnHi+JUkiuHrvHINgxjaLrUzgYz60FXRb/y55JGwE3oul+XYD6IQnXVjd82RIK3+Rxglxsdxh/VKHWQ0ZO+gp9NcPzqvnzyqCC85Iw883K0HpPW75Yad77qZfMGUEctU4URJRIN66NcCrwKTzymD5CtLsmHrIAhVkuw+Ih0ekODFiqhScPnMCdSwdKEbriCaRkTMRxLsjJi6x4XqJjxoHL0HatGPIPMFUaibNshEK5sxTENRm+EFxJMWjBKMo8/thBNbxVjDIqkJzgXMlGQZMihJVUBvxVEMmRwkH7TOxagCIb+TWaISqhImgQ5jmOf5CQ2gggz7YFZIsWSFjLHh1Qmmxmiak4HyEV1CMjwelCKcJIhiz/PDmBIny90sV1VNlhxNdlRZPddetvg9oDm9IFAU1dQ1DFiD7qEuNvWj9+8kwUE25Zpf90EUpzYdBuoRTq6gIwIC39jc+5IilOLIA2/Bhj3KjsNoSIQnPbeLze0aMaUI7xSow+pANQnTUTKct3W1ccppTO2sLaVvUq2ebD2kxuidB15PaUpbVMgJn3mXNZg+UrtvQyNiT0TUiFgnRl0YRn7N8yp1EIiQQRkGCETLcl0z4xq2pWpNr7bi+QpGG8algPGIcyhoT4mNKxCcBUgpkE1B/RayuchvBAciIOXCetDopBf5YQJSKY4VmuiwiiYsxiF7YZSA0IMZwkEsoqaEvdMJqi2wBFkmZp1pYZh61YZsMx2oDTXres33ojiBL9UtPZczdNXR0StQJi0Pm1f2VsB1wpVzSfYpfBnVQSSChsMs98KL1EY+j9l7FEHGHoeRZugmhto3oTCA1XDiVCmiwsbPS523C6U48ngheWOHfLAflaIik/uuZ50tjS0jALwTNKKQzNsnt+um7lU8y7VCL4SUZ2ct1ImcZ/Rk/V6tGmDqGqrJrW7S1cYMS7vkqU1wWiCbw7yuIRHRzQ0KRByqEsaBH4BG9Kse5HyQy4I+tFzHzrp2xoWcRZTUgjGGpXH8YsbtdDSASH+C86IhFhsFEczBJ+g6VcPhUaGPra5QKwbJGPoBD0MpiuQoJFHMYCVoqkZdOokhp8Rh1fCHUizyKLr3hC2ovRIQXTGcqR5G1Vrge6GsaGYmk81ls4aaUc/LlHgS8H1w5qjuyxI3DChM4aegR5ELKFUbGT5N3VY0fJhruo5ubot507ZVXUPhK6EqVnUFfvSlFYuNeyuU4ggDz/XwgPT4KtmP8LmqMnngBpo9Og764oE0A68JSEPN1EBVeGUP7fdRDKrRsDEUDKRfmaBfvY37VXh1IEWWPWVGu18soJvlS5XaBGcCa8YoEeOGy5vGWGbs953G4YXcE95U3TSdXDZTyGUKedOxsBFHPEfBpQCKjZDykHFTlQ2hFAXnj6yAdjMgTwN5pBuQtdm6aakwbxqGZcFk2qZuQXmGO2CAMklSUhsc5QTjUdc80ISQATZiVUOmCdknbE8YxYZmPyzXg3KpBpugLu26Ti6fzWfsrI5hJy+mAARpGMWxV6nxhGq6pqR6EzRcuuk8T9oQudg4HnnlOrxUmXzOcp1m3yFJpkTyAS/EtmcttV5eorIbbzvacanwpzjCUEqe3yB/7Wm0sQOT2uh//gjVRrSnQRyz2lA9DiJIofAemY4BGbZh6YraTElhEA/2B//7h8buI6hCYJ/b5oW/8Hbi5hyYb+wjuLSAhMc6cNoBB5Uivo9oT4QMzq972ApDJMg8dcg0TROyU6gJ4GGXJLcQCI4CpXU5YsMRzWtyVscG6OYGgeCcwcLx6P+zgNliWn1u5JRQPymHSewHtkosVYq8IIkTtOypqqwpTFGiBKMIsiiGmrSbdTP5jGlZajq27+LzTbjWih/29Q0l1UrGNrOFDOTJqmae79hB0Lzwc2LQuejdrOLXfMtx3NYWWdfh5cLYiZyEIHnLpahU0XWt2Jp1LANH1EABP7bZP1wo3H5QtFBUCZviCEMZeW69fCBtegY+9VDSUWjMjhhQxVDSEOyQUjMFF02JkH441NWaX9owK7Y40Rt7tQSSHid9VX1am9fRrmPI9sZOgksETyPrpz0RY8gIGzOh5wd1v5Eh0oSZto1xmbMZJ+MaGBIAHzfSPIdAcMmAAtunHDQilNbY5V4gOE8g0UDCaeZpZwV0mKZrmqHrBqCBYOKaQVWdqJphGYZuJFwKwtgLQt+PoIKtEeK6dktrIZvLmpaBMnGEjHFwDihXmSwHUcLDABYxW5axwyKWt+dM2u6cMBr7db9WqXO4QjcXqYbPiEe5l/CIEbhmXVEIS3zPA0Wh6SoU+iCJz+uLLhIsphptXGHs1zyhFEcYeK4rN8u9w80n+rG30xF/uJDuZVXRTSOsBUE9VFUl7dsRgXA8+krgu2GrSaVO9vXKWDWQlCQhy2c3O8k2dhKMJViVTPMISmPGIKdIoFYZgED0Algdo3vERNU0K+Pa2BMxk8ZlBmWPLQ/ikQkuEzhmcbyeKkVbKEXBaAL53olAPqgpsqLIsawkkibrBtGNWNWoZsimaWqqY5k5kIiFnO3ao1G7liUCJWnASRJGLELvE4qK7udBwMHVNXc6K9iYi6O641oQl0v1ME4kJ8ssB1QCKGdVIhlNhtfKUWVbV3RVDf0gDCICclnDoNNA80SjDBRV6KMHyqgQB9x4tbpQiiMMY2T7IfkA6LOUm+bRjNWYHWEiPx7uK2mGyih22kC/AxLRDAzIAS8HpF1OmcKTtXvUGKpdEqkE2m3zQsvCQV+NMwhGlbR1pfGB2UNCsX6GehCdZwdBDY2IIBNhUYWasm2Zjm25rmFZUHtOO30fIz2dQHAZwCVsgK4nXMG6KHoKaW4QCEYZyApBkakyproEbdskIjgO2Tb1vGvlHMg+Hdu2NB3HbjZoHjlCwAmh5s5kGb6aRBEO0274ykH7aLM+f9ovhSIAPo82psd+FJW8MApCHXL9QsG1DBeH2kDVS3Z12VRkXUFNjEpUUYK6F1GGYhGFIn7Lab9iBEmvEz34gqjwKrUowHHZQjSMPMYJvRKHqqP1UDnhkG4yhQxj3K/6LGES5OJoI0cg3aq62lEkcydRWAX7hDHZdQhnGqlWMHrA/cW7jL0PcSxeEqc+98MwDAK/Wq+Xq/VS1a96sFrT9Uwhb2ezdibjZLOmZUFmMNoZgUBwMTRSJ3ooERmJYMxpVFGKupzVJEcleV0qGOj1xjJ13Rh1Owj6YtQ103WJ7YKAq1froQ+1fRxcQ2mC2f4Jb0WzIEiLAtReCUZPCIOwXvFAMTqu3dpaaHGMgq7kdNmFn6CelPWDUMzkXJhIktTrYQ3d6aZ+v0cTuGaG3RNxXDZcLVy8adu5lqJQiiMMqP+tB44/btccldwU6jC6qVkZu9xf8Soe9mzLWLqlp4asJqquZF1pfJFLqX2RUvL6bhUqNBzyeMHo0MgaUCFC5RGDeOIEGjHwfK9crQ6VQSNiczORrIxTaG9FzwgtBcuxNQ0j7zXPIhBcrkDWpqbpVOQigksFiEVLlUFdYeRoXTbQn+zYZZ6GQhxTk9ysZDtxnNQr9RCbhnCECmgrFIZHi2Hsd45yK0yNBRHFOFsYV9D3fENRC4V8xrENVTnLqDBFVbL5rKGpLAx9PwzRCzkd1TcPrpkz9J0Cl5yEseU6udYCjstubheMEOt3y4cHmnc1Y/HOYmN2xOGyLLl5BzRJtjXbMqFFM9Raqe5VfHK0w4SsSKahdBSIa0k4ioKTfX3K4V4cbdvYQTCyoEbE0SlREgaQO8AcxlWBGmS5Vhko1ct1NCKaRqGtpXXCuEJHmwtZgH3eQ+cEgksIlFKNOKUiyQouLaqMTbTymGeeqiSZiqwZmpwraI5L4ySo+6EfQG4PmX8cpkFWU9K+RlAQRFGAwfqqpapXqydQPmeymULesa23FLhQNJiWmc27MmegR0MMgZig1WfUwFIMffoyv+ZDOabphmYYFNSE6Kc4Uvgh+YdHlZ+sUji2AiN3LKKLp2MfwVECB4YpSh1ESG+5Ooz9CXRTM9GrYrPWAU9ck5I93XJ/GdfEVM5YdMZ4rurYDa6xj+DiYRzqYKgRKY2wTgaKMYpr5VpQ9dJngZU0J58vtrW4+TxGVcGwe0IgCq48KCfDEforyWiSpeCAq+YGgeCaQZFwQIJPZMuxTMzL0Ubg1wPI+RVVBbWFei61zNEkqQyW6+Ua2h3DCF4fbjqKk8uYmgFS962KgMZm2A2DQUexqii6ocNnw+n3aJBeO+hRKMaoqmlGxvWYMhxRoRRHAEg0+3rJPz2ubtrXlIkS4RPb+Ifuou7oDGdpgN8EQlQiTsHJFF3LMZMkgdXqUf+N2EgtxTWf7O1RY6iKcIkyeWpHgsH9RFvnRYAtDKgBsXkBBSLGGMWY7nEYBTUPqo8SujigsJtuYWBmJ5+10MGsoajo6QCemShgBVccjJOAskrEZIKdw3B0aXOLQHCtkObe+B90X0Jk2zIMTYeSF4SgpMqc8jiIYCuILVCH1XI18gNJkQ3TsnJZOZMNNcvUVbfpuvutwa+TJDh9kA6CNkz4OhzV09w8ojBsLsexLGEQccYNy2KaVU7jvAu5cLGAZhiskEdfUXYcat5MeP7jW/kjd9CWXGPF6MEVXbZzluWapqObrgHJCIfrNzJwmFPRSL5sZtLZiisgHezrkzftJfV6hMuC8weN8ykYHyAM4zDA8KIBxtyrlSrV4apf92hMJUmx3EyuvdXNYVQVAwMSiGiKgisYqBtB1cdPsEe9o0kY9Lm5RSC4xpCIgf5EZZBQdUYiVdeyOaelqBkWZP5erV4ZKleHK/VKDRZN1y10tGfbW/VcluqmrKimgq9P81TngiTpuqo7OtXURuDCUQOLN0pZ4PlhEEqqHjB88V1NKMWLJqHktW3ypn1HZaLE505m77+Nzp3Ex8AdjSxxqJvA442DJKgF9Urdr3rwpGETpERZljRTa8krty9IMMgmJ2HIX9mq9Q1ix9vGGQTnAtysVB/iyCDUiDGOU4nSoSqQHVSGy/AZYVVSMiw7W2yxM7nUJ6KD/gVSI2LzRALBlQlkGBEjAeVQE80IX1uCa5hG2WqrkqWQhEs1SqpEDXSbmQ6xHEk3koRFaZwtI+M6LS2S5YSKVmNyxCRdJhZ2r2ye6lyAQocmVEa/JSTByIWjUprA2REs5WgSxlBmKYYBr7wqE0cVTZAXzb4e8tPXlThpPrwHVtBfvC9ZOI2PbAS/swB1/NCLSv2VykCVoek7jn1Mo7gNfdzLmqlfNz2Z0YnSEFLCoQHl1a0S1HVwB8FZgVvWfHvSHifo7CbC7iZxEAZ1vzZcrg5V/JrHEqaompPPFTvaizhUJYO9SdRz6IciEFwJYE2J8AB7sBBbIfrYjyMQCC4zTEVqNZW8IesKviAhSEYu1zST5ApKLq+6rprL80y+TNTBiFViFrKGix9Jhz/nBSc0TgjjCkFHkqNXcqMpBP4nlKUdLrksg5LQJFC3ogHh4ijXyZ9/R6t6zQe/cCp9+GbWnidjWOGWIj/2K4HlWB1TO9q72pycAyqw4QoHLkvCkNCqbUrvvTGSFQlUD2XkqbVm/2DQOF5wJhoSEV6cOI5iuMtRgK6zQSV6fnW4XB4shV4A77DluMVxHe2TxhdaW0zHUnW0twiJKLg6QI0IBRUDmYhB/GBNzhA6UXCtA28AvAaaLGVUqc1UOi2lYKCi4kQKZM03Xd8t1A2nTuSYcVhrKVJeB2WJzn0uYBiYaqi6hSG7msujBHa950kco3BQNT/VpKqEwWmk0K+luwjOD85J1Sd//6i67UDz4RUz7Lfen0xIewSOKal3eLgeEDZwXdjXFVIm9iaCCXN2xni97Ncq4VeeUVdtV6F2ANWFd98YfegdNhwsMv0TSe9hcw47KWNwdByYAreTUupVaklMTVuHW5rEzHZdO+Nqpg67i7souGrAzAQ/UCNGaSxaL2FJ2k7haHKLIZ9jZ3yB4NrhaMlBKhGrJyxmRJPR7mgpsglqK+XCXpvA971KJSDcI5ptGi0OBrRubhs5oJCLQnTbWBuuJHHitLYGpsMICFzZRdUgOH8gEy3VyPdfUnYdaj56x+QP3IDWxEsA1AJA1kRJbahWG0KnfZWBcnWoxtLeigBoQd1SNY3cODuxDfSsCLy6Xa1W0AN7Yx8B0DQh4mjmKAy8OAySKPTrQXWoWhkuwbysKKqmqrqRKRTbJ3ZmijnN0CAFiGJTcNVAGfcoL4VsIKDdXtIX0HoaDtRSpJyOxYYiKpcCwZtoFAQwuZrcbqoTbBU+c7pipC4CGtMFAGV0HEb1Sj3wYyahde98267PBxQHUAhKsqxbZkjRmqhjtVAoxQsiiMgLG+XXtsoJw4dm6vz2RXT5bDZmfRNPAVKiV/VrpTpNqFf2FE1BL50B2pDTrZKua5qmduT55HZsQIK0MFiR9xzG0EBCKsK7QZvdEKM0pEoQBX5jqEp1qAIVrCgIOZdUzXCymXxHK/pEtEyM2S58IgquLiA7AF04FNBKwiNKIH3bqpTVpaKhtlhKXlewh6JI8gLBmQElp8rNCeYvRmNB6QxFExZAjKVqTVLRiemoyjYoDzGum6SqDH9LKkwv7ldco3BODg+QlzfLfoRZpizxJdPpfdexjN3Yfing2GdC1RTd1EHq1Et1Rhnm6EczdaiKaKaWd6Wp41A84hBeRnYekhIoDa5Vrdh4CXFQGcWInHEafA8DLVW9WqlaGap4FVDeTDdNJ5fNFYtOLme56Iio6ROxeRqB4Ooh4Tyg6D7NkKWcLrcYCkw5TcZu+LIk+t8KBGMMFFBREKC9Bx1uyyra9EfvJUTRAJ8gTGmEo3RB7TSaJoVSPG8SSrYekPtKzadl6OQDd7Cce0yVXQKgEmA4uqqrteF6EiZJTJ2cbWCwluPolmaY8rgCcSwJ+60yvveIHAcRdkm6xmgY2BncJoy21HCLGIaeX08DLlVKFZiHd9LKutmWYqGjNddatDOOkr6o8Jam75JAcBVCOYk41ySS1aSMJhmKpKYCERu9mrsIBIKxAwqrOE4wOG/ahAVvY3PDKIAaRpJw3AznNEZLGEoFEAjC8/YFUA/Is+sUuKMwL0v8tx+JC5lLKRNTuKarlmtBjm5lrJbxRVXXwlpIY3bsytBdjq5lHckxJXjwjLLBmuQF9BrpqYg99FOB2GhnTv3dYENzGKCL0SiNzuyVayymhmG4hXyho61t/LhcS94wRWhmwTUB4zymDGrCmiLpqYsnkeoFgksJlFmUcUq5qnAVw/iNpmdDeN1lNFvCd6UDOk8UpUIpnjf7+6RSrZmDzpzIp3U2Zi853LCNbGsGnnatXCv1lvoP9vtV/0SLoWZorVmSc1DlQlKIElKpo34CmntcpcAPTDUitjInUZD2RAyiEMRi7JXrtaEyFI+6YWBo5vb21vGdhfY2J+OKclJwTYEjndOQDJpMcKCWQCC4pGDZzJojU5u9Bke13xNUD2VJVlQ0K2IHNswNGuJAKMXzZtVW+Ziwun3hZeS/Gs3UYRz6IVQL3KKbacmAPIqj5hWC7oEE4NiSpYNQRKkISrHsYTt0Y4erklQg4lgVbGWOwiSNquJX67XhSq1US+JYVhXNtAzLzhSxodktZEFPi16IgmsNyNNSpcjV5mhHgUBw6aFJDJ9cljlPx8qM8qsJOkE1VNMx5ZO/SSjF8yOMyfq9zZvWlvv/2zvTH0uu67DXvbf2evX2noUzQ1KkaFLUQkmWYpuQZMuW48AOnNixYwdwgCAfkv/BsL/lD8gXBwiQBEGcxEFiGfAOR4os0BK0WLtliZIoUsPhrL29rba75pyqNwu32bqnp3vm/PjYXV1Vr3qZqnN/dzvX/tjpa9J4/+GCZcN0enoyPDboDbO4F6sGG9G6jnIAqgi92MURbkFdRSm2KLjRD5opYpnXJbtBQWx7mWUjq6palMvdxXJnvpotlZRC+FGS9cej0bFJNuiHMS67t74EQTx8GM9J6wXCC/c/WRtBEHeMsw4KsW67a1O856lMsScNvqmCby1ac+imvFLReGdszbyiWv9TnZy4NunyocFh2jOjzWpebJ3fmW8uwB19jPrXdVb4Xp5Y0ZYE0rB5ibOcbjh+5EFHBDtuJzIbuN+VrFfVaneJ+W5my2pVwj2f9fvDYxuDyTjt5VGSBGGISQGos5l4iLHO1RpCCC7eBQXSei9BEPcPeCq7dXe7IprBDnuPuzGdZ7WTFZSeGsIABIR2zqsjU7wzLu6uN4B3nnRRsN4+HDBrXF00TdHAv3Gcxukg84Mb2gcYGBEf92wYcC449j4XuNTjkZ7+jCM51sMQsRERu5ilwi0py0WJjjibl6tCaxPE0WA6HR7fGGxM8uEgzhKxHrZPBSPxsANFgoaqJlSk+NU+CIIg7jNYNDso2Z2H3c/GdF1k119Kaq2h+OvKwX0pyLnPQR78wIcaI0pie1EyxTvjh+ev/8WGfXfIuivxnzSIAlw4RHDwP10ro7vGYwQKAJCiYeYCnMvLtPYWJW9rLEeP9g5G4CFpV93rHBEfnrqo6rLUUlZF2VQ1F342GAw3JqONaX8y6vV7QRiQHBLEjcADAYp4rWAgCOK+wxkP4pALgaWd1sZoWTd1WTR1JetKNVjk4UvBS1pjoDyEE9dvviswDjDG0RJRGDAgtPvJFO+A2cr7wnfXTXSR7/oJ/E27rw4LmPfM8+C2ccbCvVUXdbWsbmyuhhOGPScErkoCt1RRe1WzPnRU6PLdXGtF7B4VeGZq8MKyVrWsyhJ/a+tFSTyYjkfHpsPpuDfsYyPivUxGRRBHFwgc7fDEdpnzbhdBEPcVKK+h2IrTkEOBXZZ1WS+LcjnDwVTL3cVqviwWKyz4qlo2NS4eoXCF3rt+fkER4SMUrfWqlrXE5hQsbvEQFZy3CxjVn3+Jr6r1l49M3TjHcYGHjXJRgQ/1pzm80mGqpO4GOiAM58APM+dzHCoLd0DZHEFTxMqVwhbE9sFoRyJ2U1UW8NgYo3zfT/M86/cH00k+Gia9LMDudrrVCeJtgdgQcM9nTFvvgZvkRhBHEsZ5EIZx1kvCwBdCOq+QFpywqWVVVOV81S4nNp9vz1a7i7qsMMsHyOJd5TNBO7g6Xt9o44yBL7BNsR2dRsXnbSG198K3+Of/npt2oWfB3bOP2+Pj7uChAmsBAm4qHIHn+aEvAnHjMETYi6bo420Be2cFny+xGWF9+BADgoht700j68ooabSqq3q5O59d2ZnvzKplAU+HH0ZpPhwe28gnwzCOOkE8fDJPEIcR7oEsMu285vqIFYIg7htQeHEu0l5vfHzj5ImN4XDEBxMzPRGeeKR/+kz/+PE0z7kQqpHlslhsz5qqxtYTiQu13V3bIppi2/EMunljQxiZ4q0BBXnxVfaXfyuqpvtzuSdO2o++24Z++9Vhgnm2N+olvRibrbnwgyAf98Mo7G4Z3OfzOGKT3MEdAeZ1aVec33JwZ7XHDxfwM8O93nYyGwWPQlNBTQpcEb6Ap2K+OZtv7paLQisdRNHw2PTYmZPj49M4TYOgM2W6twnidoFCQXDPF55xTpEpEsThgHPm+yIMgzSJx1k8yWI/jmsRLHm4CNM6H/GN48mp037Wg6JwtbusV9iyiJNdZAMFKLK+0m2DqojdzrBp2xdApemt2Vl5f/UVPi/Wgv3ohvuNnzGHskERCSLfaDO/PF9uL4xUTdHIWnatim0FBVd1fPoRjYNkAefOXvKK1SEamwQ/R3d7Xx2JCDd9raRsO5xlMV/Ot2bFbAXqKIRI+1DZOjY9cSwfDaM08cOQ2hAJ4u7gHgvbZoR2ImW3jyCIQwF2EnLWC9gk4j2fBwybfiwXSoSNiHQ+0kmvMG4u5WxVrap2CTJZQxHalqa3+zyvy99WF+FbwBblU7wtrPU+8zX+3VfXE1nGffcvf948+Uj31WEE/oGLeYntcFI3Jc6Hgrvm2n3CQBQD/wPv1FncLgTueX93Nri4ZaE60p1wf4FbFP3Q4rIqGsSwAUdstJR1UcKr3aOscUEc5WNcmnkwHWeDHB0xaBPerC9DEMQd0xZFnu/hUEVJzYoEcciAJ1Rwlvp8GPJJzDciMYp4P2CZz5I0SkbjqD8yTBSraj5bzcqmbnDYoml7olv9uw26M3E9GCZuKFDJFG/B915jn/2m6P7Ige9+9SP6naeOQAwNIlyjDsxKNcpcXdAP6HJxHxt4H3xCgynCPbGz4p/+uqiLGgex3qffDH4MEEQEFBHVsFY1Ls3cCmIl66ZalbCPMT/ppcNjG+CI/fEwybIwikTXOEoQxJ7B4oF7ynrNURi7TBAPGyBvIHChYLHgic/zAEwRxXEciY1+fHzSH/fzNAqtdWUjZ6uyk0UoWNH/bg+c7Qqf+OsKVjLFmwF/sL/4Mq/kWq1/4hnzgScPewCFGyIbJLKW5bIq5sVyZ+VHPrs685e185v80P/Z9zaR78AOrTF/+4Pg9/5YzGeVVtoY8LXbv6n2CnyfThFxOnNTS1ljw2HdFMvVfGe+2JmBwsJpcZpm/X42HPRHoyzPwjgSPvxS8NtQMyJB7A/40LfZ1DRm4e72EQRxSIHSD55WwXGJv5C37hj6wzybHptMxgMQvdXucjYraon90F3L4vqdbwUcwxe22jiIA9i1vT6CiN/9nd9ebxJv4tUr7E++ILRBHWHM/epHzJlj3ZHDjAMZLHZLa+zw2HDyyDjpJVeNqi0L2m3fk41iP7woQAvhxrg8F1/8Do9ZNUo0HIZT4LTutroXNtbdsmiImBJRGtWAsMIPgoK7KFazZVPWRmvQQXDEfDQATYzTRAhxbRo/QRD7CMQBY91c2kLjyl2Jz+MbO58Igjj0YOHImO/7URxFXFTLVVU1xnrt6CwQP1ADbCl86yIUs4soHPjVNKqRQRx7adYYF/ssEYw11Wp9HvEm/vob/A8+I1Rrih9/Tv/6x2wSd0cON4yDLqKNOa9clvPNBZQDx584xnFpFjyulamW1asX9O9/NvrhBbg/nPAF3ERweJqb0xN9ZsM+dtydOREcm8INg29bv3NvoB7Cj4W0U5rhG2OrprUaHLHBvNlKwU8PRhhEYdLL0n4PtvfruxME8WYgTljPQZEwk7Y2LmDeIBS9kBKQEsQRBsrVcrW6fHGzljrOkkE/S6IAlNH3Ay4wb8sbSlUolbWWoIm4Cu58kQ0GYroBVccB9m4zalO8Gd89y757jltcDdV7/5P23e84jKm23xJrbFM0oIqqUbi+X+zrRgdx0E0Nxh7ogEdCT3t2WbPdFQNfa3Nxu7JhF2fie+f9r70cvnLRxbyZ9G0Y+nt0Nbgy/N81IkKlxWiFCZ9w2g3mzS5xGGIDP1eYRFmvl49GvdEgTuNrjYjrqxAEsX90jiiNt9Koidp6iWCgiYnPoH62PokgiCMIlJsCrDAQRum6appGMcdE11GAfYZvUbC2s0mhUFZQPodxzOJUWhfjmEgyxZvyymX2nbNrU3zyEfv0mcO20PPb4jyvmJWgZlpqMMUkT40yYRx2SQbhDoEXaNgwNY9O9ajnVrVYVAwHKGB7X6d0bnvFz2/zR4bNdMC5uEtjw+vh1fAWNPDTKGUU3ohNUUMFBs1RGbh6NxIxH/WTXhZGoRA+OSJB7CNQGTQOZ6t0U5sbA47oSuMKjT3O8Kj1ApYHIgZNhCdv/SaCII4qUIAGiA9lupSqrhvYgHIfR5bBsTfJYmeKUGJz0IMwclGsrIN6I5niLTh3hX37R9y267KcHLtnzrgw6I4cdhjnSmpdKzC0uBdHaRjGAd4Y6+MIyB/4WBZ7Zyb2Xaf1Y8cMvK9WXBkBtxG2MFq7qvlsxZ57tIzSCGVx/dZbA++G94Mcwv9aa2xEVFI2UtYNfLbwo5U1A0FM4ihJ0rwHmhilse/7V7ub19chCOKugRoj1P5ACmvjqtYL4VUZu9IoiKXGBkXreQH38pD3Qx5g2UEPH0E8CLQPMwvCMIoi2JBKVRVOCfDbuiDsuXZOdz6aIoJJ6pgIXBhDrRI0MSJTvDmL0vvK99cr+D35iHv34y44fOuyvA0uiEP4N/dDkfRiqEPgnbE+hHT3h/BFEPp+IMAXT03ch5+yP/ec/uh7wOz4uZ0ATNF5bqcI3/9YNRlH7QqBty5EOkdsNREFsU18I9ESi7pclk1ZQekVp0kYxUnWS3s5rqoShl2b5e1cnyCI20dZtyvNTNnKYIOiwW4DePzBDnmXayP1GThihiNT8PmjJ5AgHhjaQpUFgZ+kCfd9bKspawgBsKcrbLsTANju2hRlLYvFCscyJpnByW04sZpGLd+MWcGurbWdREdIExHOXG+U5ePezXvMQdHiNMwGKbwS0LY83hj7/+Jnmvc9brkQrfTZrYXTysDW+j1vYu2G2MmsDS6mgqszS6i/lJgKcbW7mG/tFssC3h9laZr34ywfTCdZvwequr4EQRD3hnZQSTcGkU8iPo35RixOpuJEImAbdkY0zZkgHmiE4Di8a2NDJGmlceSixFSL2NcHBfe1oh1KcQgWYRhyH/OiwJ5OKMkUb8ZsuV7KBgh9XBf1iOHgX/3GpEhvi/B5lASgidkgAWWE+kQl4R65evSm3c6oidhijfecgvqIxAWa66Iq5qvFzhwcUdYqCKPecDA6Np2cPD7amMRJ3FViCIK4d8AzBhYIL9iIhdfHkYg8bTPg0ONHEA8VPmf9PBkcm7BeXmtTLFZNVeMIMWuwKtkCpTmEhjCJRBA2OEWDcYwi1KZ421z9Sz7ggPIpqb/yA3FuC4fBwo0yyuypsWLtgHisfNxwS8HXOKIB3iAbhZqIeZhk1RTz5XJ3Xhc1YxwEcXhsOj5+DAQx6+e+f6QaZgni6ANeCIVEgaMSH44oRhDEmwAFDDgfpEnSyxvmlw1Oc4YiHJt4oBDHpVyMs1bWOJyxsgyiRSRwhU+ATPFmjHPvWtdtJb3DsTbyvQLKEBBBuEte+pH65OejRmJTIVQnPvJM0UuZ8wzOWcY87yiLcHd1gqhlq4myqdte5rqoulUB4ywdbkxGxzZGx6b5CGercMqMSBD3g0jgYv/auvbpXe8kCOJhA4rfxGeDOAzygZdmyvPqCpOQGNUYKNwtjjGTUjXSNFwEHPMh+NikSKZ4Ux6ZumsDeLaXrGjW2w8e4HbOOFmpcxfUf/lUNCuYMdht/Y7j6n2nC88DIWywztHWPLSCbfxS1XW1KlbzVV2U+GWDPdZhmgwm4+F0ko+HaZ4Kf53vhhyRIO4LPsM8F7BRG08/JJ0jBEG8CbQ+xhKf95KIZb3G8WJZLXHh3MVqtiyXRVPj5GgNJ/pBJlh4teQmU7wZx0bXZ7G8tsl2l+vtBwkoN7AfWZuqlD88p/7gs+GFHaaVgQP9nvjou+R0xIzWBrNxqjYvJ05Yacq6WKyWu0u4vapVaZSN4mQwnfRGwyTrJXkexjEJIkEcBuARjHzucyaN07c1bpkgiAeWgLN+wLModH6ieQBlO84rWGCjT7EopbGe8CNf9AKBZXj7FjLFm5FFKIvd9qUdfmH7+lToBwNsSrROSV0sm69+1/zBZ6O/Pyu0wl+yl/KPP2c+9EwwGA/y4RCKm6Zq4FW1U1Ww/jEvlJTC97N+HwQx7uXZoJ+kqe9jczVBEIcHCPT0VBIE0REJlmMGvZQPhsFo0ptO0mE/jFMeBCxK/F6v57PwhnlvtO7zLfjzL7E/fGGdbvs977D/9pd0L+m+OvKAJuL8lVpv76i//pb4wov+5oxZbRhjfsB/8UPNzz5nJ5OgS9m9e3lztVhiEySu4OJAEKMkibMkiEJ40TwVgjjMLKTdlTbk3jgSlBOHIAjr3FLhMp7Oc4lgMfOENYXUpfGiyD+Whv4NOU+oTfEWPP9u10vWzYovvsq/8dID8heDXwk0sV413/+R/K+fCv7v16PtpcDJzpzFMf+Vn6w/8QEznYZhss6JDVIIG3BCEMeDjenG6ZOj49PecBCnCWkiQRxyGhyq7gIOz/d6D0EQDzPMY5h1P8CIgMqo3cyJyo94FOWRf6MmAtSmeAuc8z77Tf7fPrWWoVMT++/+9ZGfAg2/lJZ6Na+/+gPvT74cX97Be4IJDgfGuf3156v3Pen1+lEQ+Yyv7xdjjGokVD6EwEUA4QPupUGIBHHokdbbrLS0bhJxHHtEDy1BPPS0UxSwZVE7V2pXKAuBAvwx99ko4sHrV+ygNsVbACr0gXfacX89PvH8Nj97uds8kjiHE+FlLTc36z/7svjvf51c2vaMxsQ3gXDPntH/5h9WP/407w3iIIJb5XqZwoWIkjhOkiCC6sY63w2VOARx+NEWHnrMu0ttigRBdEAkgGgAYSESvB+KjVhMIjGOBGz7b8q0TaZ4a7LY+7kPXJ/J8ocvCG3W20cL1ERt66o5+5r63y8Ef/63YVE6ZxwXbNDzPvZs81sfl0897id5HIQ46al7l9Fglhpssm1CJDskiCMGTnl2XswZrcxCEMQbgKDgMw98MQ947vMQh5utD12DTPHW+MJ7/LgbZOvRij+6zF86f/QCLqbCUZgK5zs/tP/rhfCL3w9xqT/PcZ8/dcr+8480v/K8eeREEGeRHwjPrWd5gyYud1fbF3Z2LuGifG79NyAI4giAw5Ed9j7DRtiu1LI+QBAEcQNgh4LjiixvGSTIFG8N/AVPTd27H183Kxa195mv87LuvjoaQDlhjF0tm6++aP/P54IXzwnYyTgLQ/7hp/Vvfkz+1HtYfxyHSSgEZ1w0lTTYcMrqopG17E/75aKabc6l1OSKBHGEUNbBy/e8gL11GUAQBHFzyBRvi36KoxVHPdQk59jXXuJ/9iXeqO7gYcc5D7RvuVv/5Zf4f/5U8qNLXDbaGRsF7Gfe2/zGR5t3PhZkg6TtcebWQmHCZK0MZlVkwhfjE2PdKD8UxbxY7iwdnkAQxFEAGxSx6zkU3g2jju8GiH3XXgRBPFSI3/2d315vEm8PY97GwLu4gyu1OI+BLL50nn/5RbYsIW7iOi4QhDnH0w6YVl3xR3rLbw2O6JzTymxerj75ef+vvhZJaYy2XPAs4R9/rvnlf6BHkyhOcc0euIaq9cVXLsOVhhvD3SszeGPWT511F3544cTjJ+BiYJDYPe1jkyRBEIcZtLp2VmNlXBbw1L97V7TtgtG1gatZbR0mznqbmEMQxIMHZcm5A17b8v7TX/hnL7+hIdYdH7kPPW2ffdSd2XB5ut57ABjrLbaXsmqiNMZGweB1AgeFBJiiavS5i+pPvyi+9L0A5zhb0ER2fMw+8X750+8zSS/2ccWe9ZI9YJyLreVqthqdGGEandkqH+dBGJz7/muTkxOtVH+cx2nUlkEEQRxq8PG3brsxtfE2Yg6yeEdq14mmwTwaXqVtaVw33hH+jwUbhDzkXpsEoTudIIgHFjLFO+PFc+yP/oa/dEG8eW7HpO+ePmOfe8I+dcoNe/e0fREvba0rltVqdwWaV63qJE9ajQuvfV9jLGjiy+fMn35JfOsV0TRtv7Jgz56xn3i/eu4pFmehCK6HeviNNKqkm12ZW2Pycb8uatXI0fHxYnsO3y4bpGmevD7LEkEQhxR4oksNpqjhIZ/EPO5yoN4eEAm6AY61cY3xcCRKu1yszz1pPOUc1EoT30sFDwVOqSZfJIgHGDLFOwOC74Ut7xuv8K//gL96hSn9xgA5zNzG0I1z9+hxd2zoNvoujjxjWRS4QYbTqPeItZ5Rxg99+EmKeQnfXjZSNkor7ftienriQyzvNLFWL71qPvm54PsXeAPB3mNxxD74pPlHH5JnTvhpb734SndZEFtwweXOyhkXZ/H2pZ0wDsE+V7vLtJdmg8w57LNmvLVUgiAOPc65hXLbtemHfBDy22lStFBdxHGNIIi21mCEuNNnOG86wrxrmI5RWRBQbKfUFtzRS32GS4G1YYcgiAcSMsU7BhTNWK+RXtF4IIuf+or/wwvMvL6JkXnO93HOObw6GYMPWeKefdR+7H320WN33+JotFcuyijFXDYi8KuiWm4vweTqVS2lnD4y8UNhtJGVfO2y+o9/kZzfYlq1ibVD/vwz+p8+L8fjMElDXHyFoXfCZ3BE7HgWbDUvZ1dmw40h89h8e5710zAJwUHzUQ9+o/VPQBDEUcA4N5Nu1phpxPPw6hCTtwFiRGNREyvjKo2jEgVDR4yFlwVomeswBp/atd9r61YKhBLjYSS8QSi6Fse7DWwEQRxeyBT3CgTKi9ven36Bf+sVUUuIobcIlZy5U1Pvx07ZM8fAzrxaeXniHj3m8gRbHHGoYStwIKMQrKEG3+2EON2FaueYrKVudFU2vVEGUXv38q7wcaxh2k/gZY2pC/Wj8/L3/izdWuD6K3BOFPOPPqv+2UearIfzV7jgYIdV0Wip+xPsZW7KJh/34DpbF7arZT09NQX1BH8cTvoiFM4ezVTjBPEQ0xi724DSeRuxSLGHeL0f6IYbwn8QZKCWC76njVsq2w5R6QQR14SNBb9JWyFoZaHwXRK00nO9gKUBx8lxmI6HjJEgHhzIFPcHcLuzl7zP/h0/e5nPVqxsPK3ZHbXC9RI37XtPn7FCuPmKXdpl84INUndqwz37mH3yJI6DxPCL//O6rLcv7Fhje6OeUbqpJFhjf5yD0tWl/u7L6vc/E17c4e3CKm6Us4+9R/7ij6u0v86YCD9tMS83z2+BeJ5+52kp5e7lWdZPRseHUHT86Lvn0jyZPjIV2ERwK/MlCOJQUramCHXLacyjG0aaQFwyOAYRVQ+OS+NqHJ+MSXfB89ARA3TE9dk3BSyzaSdEF8pqqJFyBr6Y+Lg+2PoMgiCOPmSK+wkY2OVddm6TbS+9qmbLyluUDBsardco78I2a9TdeFcUuKfPuGcedT/xjI28SlYSon6UxE1ZL3YX+TAfTAfcZ9ZaWctv/0D/0eeDly9yDUUBcxtD/onnmo+82/SHUZjiPGfQx9W8WGwvwySy2gwm/aSfLHdWi615NsiCKFzOVnES5ZNeN+SRIIijyBtMEbbUehgiJllstIOPcFrAPZ8xHInYvmAbnPL24xRcAi5TQ1TRtmoT8yeCgy/ipe46Kw9BEIcJMsV7hYPatvLKxlMaTVEZb2fJXrvCv3OOvXIR9PEOYiheqpaB8N7zBP/wo/NnToN7Gme90fEhRHSjTZLHnHMt1dnz6n/8P/97r3HZGMb5KPd+8cflTz5rh6MwjAOGfUJMa1ssCiFEFEezzVmYhP1xD2dSz4piUWKqxUGa9FJBORMJ4ihTG7fTWGVdP8D2xC4Ft7w6rAUEUXgoiOFVU4S3dO2Od+p3qIfgoM4V2pXKwreA66e+lwcCLnunVyMI4rBBpnhwgPBp49XSW5TepR1sa4wCDLLbS/biWf5a2xL5llEa36i0hDc4Nxrwf/x88NPvlfVioWp1+qlTbU5c54xZLppPvsA+/Y1QNcY5Fyfi156vP/Ie1+uDJvo4haW7GmYOx45ssM3Z5hz2jI8PtTIK15xhYIph5DMBJ2P8JwjiiFIZC6YIvggiiDGiHYAIFc6QY8MhrtrCGPhhWyW83jd910CYgrgDYloa8EW00l7AhhHHRsr1KQRBHEnIFA8Ry9K7uINjHPuJOzH2ksirGu+vvspf+BafF0xB0C9rEL44DX/iWf7LHyqqzQtPf/BJZ411TlbyGy+af//HsTXGGi8I2C98UP6T53XSi8M4uGqJrwMi+3x7BW/sj/PlbOn7/vDYgN3Z6EqCIA4pUGHckdgjHHAvaFsNYQM0MeCY7ObeIY3bbczKeJnPxhGHb02qSBBHGjLFw4517Pym/ZPPue+fD7YXHrb8MccF70XeL32w+KkPDya5cVq99Kr6D38aXtllRhsh2PPv0r/1cZn2o24Ky/pab4Qttle7m7MoiSCW9yd5koXrIwRBHHGgBlm32bNBDUHXBMcWxHsN1D9LbXclpt4aRhxk8Ya5NARBHEnIFA871niLnWW5qr/5Mv/iy/2z21FVaWtMGIdR5D912nvvO7Sw8oVvspcvcauNsw52/qufrU6dDOLezddoZst5uXNhJ8mTwaQfpQGGeYIgiLsCwkdj3KxtyOwHuOJfu0I0QRBHGzLFQw5T0sw2Z1EaQ8B98QfLvzuXfv38YF5wgQrocMShM86YRnpaa9icDr1fe7754DNe3k98HE9+s0BtjFONhtNomjNBEHtEW2+uzFzamLNRxBOKKgTxQECmeJhhVdHsXN6VtTz1xMkojcplvX1leXERf/o7+ffPC2ud1dYo4zxnlLXGxBH7+Q/IX/igHk4THJ54O/V5OAdbEqk1kSCIPVEou91YqMCOIpF1uRYIgjj6kCkeXqzzts5tG2O1Vsxjxx87EUS+URoPMfY33/L+56dFXWtjnW6TpAnf+/CPmd/8aD0eh3EP8+Z01yEIgrinOMy/g+kbK+PlAQNTPIAxkQRBHAxkiocWPttaVIsyH/f8MFjuLOuq2Tg9jZKQec5apxq1tdl87tv878+K2dJyzt71uPv559TGxI9zHJ5I48gJgjgYoL66UHauXMi9YchT6ncmiAcIMsXDCE4sYXz3ymy1s+yNev1J31q72l1l/TSMAziulS4XtawkzjQszWLlwsSfDlkYhaiJYbfOAkEQxD0HwlWl7VZtYXsQsp6PE1m6QwRBPACQKR4uIOZanGWirHXMY+Wyaso66cX5pN/lRAQBNMY0payWldG2zYkjPOZhxuw4gDNBE98yeyJBEMS+AyFLWbfTmEq7POCDgPuUF4cgHiyoj+BwYY0325xfPrd56ZVLWxe3kyzuT/rFoiyXJeMMRx46p6XG1kTrVK3KRWWNBU0MwiDO4iAiTSQI4uAwmEDRFQqzNqa4utN6SUCCIB4YyBQPARBZmfBwpiAHIwQRfOQdJ5943xOe9RY7izANTz31SH/cZ21OHK1NXTRwjlamWtUgiH4gfF8kWRQluBrC+poEQRD3GIhI0thZY6F+2gt4LKCiSiGIIB40yBTvP3UhL75yabY5x2UNHHPWWWMgCE9PTcAiVa0w9DrY4xltq2WNmgi+uKrBLaMshFp8mIQBjl8kCII4INr5zm6pLMSm1Gf57WXlIgjiyEGmeP8JkyAbpOWi2r08Fz72Mc+2FvBlXdZ+IPg6w7anlSmXNYij1VY3GrQy6SVCiDDyg9hn9C9JEMQBYpwrtKu0FzKvD5GKeSSKBPFAQjNaDgGMOeut5sVyexVEQRAHdVFD0IWw2xtmSS8GU9Ta1staNqiJ+KWyztggCYLAT/I4jNsst1SjJwjiQLAOHNHtSmucNwxYHtJ0Z4J4YCFTvM845zWlVFKD6hllikXpB34+yTlngnMecM9ZOFqvpGqkVkY3WgQCmx49xkORZHGchqSJBEEcGBC1oK6KebatS4U3iTgEq/UxgiAeOOjxvs8oaXYu7W6+trX1Gi7H0hv10AhrGcWBH2K/s0ZNbGCn0bYpJLxAKD3GuM/jJIx7EWkiQRAHiyuMA030mdfDdAsUfwjiQYbaFO8DOHHF4DrLTLD55kJJNTk5KRfl7MosG/XyYe45G0S+c1Y2qi4aWSmwQ5zLonWSxmEagkRGaZjQkn0EQRwsELlqbTdrC3o4CHmP1ncmiAcd8oyDxlkPnG++vQD/g22tNNgeBNr+JE/7aV3UYRwEMWpi2+ncqE4TVzWcmeZJmGJanDiN4iwiTSQI4iDB+c7GgSZCVTcLMIEiaSJBPPCQahwoWB0v5XIH23GDCJOPgfxVq2r3ymy+udBSgwKiSzoHmghCKRsFO5uy8ayXDXApPx8zbEdhGpImEgRxkHTDE+fSSByeSKv2EcTDAtnGAcNWs8IPRT7siVBAbTzOkv6kb7SpqzpMot6oZ51Vja5wbKLWjQazNNpGWeiHPpD0oiiNBK2EQBDEwWI8V2hbaAehq4eJXCkGEcRDAZnigcIYU0rhRMF1ZdxxzgbTwfjEaDgd9Ce9IBRG4SosqsZO56aU1tgwCUAThc+jPAqTkINh0hwWgiAOEOu8Rnugic7zRiGPOaP2RIJ4SCBTPFCcc3ESylJqqSHgwssaU60qCLpBHIACghc2lWpqaXCQYg2yGER+GOMUlrSfxm1rIlkiQRAHCa7aZ+1KG21xsnMGsYoaFAnioYFM8YBx2SCz1s63FtWykZVebK+WuysQxDYaY04cWUkHvlhLrXSYhFEKqugnvTjKwnbqC0EQxIFinVeqdjkW7vVDCkME8XBBpnigQIQN42CwMQA13LqwfeXcFTDC3iDzAwGHrLYNNjcqVeMriIMI+50xIU6UQHim+EwQxEHjPK9shyeCIeYhjzit2kcQDxeUT/E+4JynpZGNcs5FcRBEfre/LmUxK5VU5bxijCV5DJoYZ1Hci4TAwYndaQRBEAcGaOJOY7XzBgHrt8Ok1wcIgng4oDbF+wBEWrDDtJ9kg/SaJmplVK2stSCRzrqwHbboh0E7hYU0kSCI+4Cy3kK5xrpEeJQ9kSAeTsgU7xeOtS/EOq00rsVSS6utbhT3uR8K4Ys4Cf3Ap+hMEMQBg/PtnFsqU2kXcdYLREDpEwnioYRM8b6Bimid0bYum3JRNRVqomqUNS4IMaetHwUixOzc6zcQBEEcCJiZwblSu0JDhdbrBzwWjEoLgng4oXGKB4Fz8LLO4uZ6D7ys09KAGmqptTbYmthOfOa+SLLIj/2sn0UJLqravYUgCOJgsM41xs0a21hctW8Y8oACEUE8rJAp3lu6qrkFD1RaNdqZq6aIO7FR0QDaGmlkpWDTD/04iwSu7BwmeeIHojufIAjiwFDGzZVdKJcKzLMdUvpEgniIIVO8t4ARGmWqspGltHatiddxnmpUtaq0MkEYRFkUhr7HvDAO00EifE6LOxMEccBAnFopnO8McjiN2n5nalAkiIcYMsV7i9GmXNbdonxKaquxBxpgggWhr2pdzIqr6bVxgjOH/VGA+XECmu9MEMR9oNZ2t7GVdaOQDyNM9UoQxMMMmeI9xGhbLitZgSY6VatqVYP8dfrHA0yUCJtKGT/gXAAc7BAX7otwiWfSRIIgDh7j3Lyxc+Vi4Y0jQaJIEASZ4j2hG5tYr5q6bIyG2Is9OlpqcXXcIXggFxw/eZ4PZhj6fuzDBi7rzGlIEEEQ9wGIVIW2swbqtt4wYjnlxSEIgkxx3+mmsBhlMD9ipbTSslbMY2HsM8Z4O/TwxunMfiD8CJfsw/1wHkkiQRD3CWncrjSVxiTbw4jTCs8EQQBkivtMp4llUctSGm2bSqoKV3CO0xA0MU4iP8bEN+CEeDbHBsVODskRCYK4j1jnLZXdlTZkHmhiQvOdCYJoIVPcZ4yxTdGUy8poUxdSVhJnqPQiP/SDJMiHGRkhQRCHDec8Ze1WY6X1hiEbhpSfiyCINZSEZT9xzmmpcbUV6+qyAU2M0xgnMod+mARpHpMmEgRxCLHOVQazbafCy3wqFwiCuA5FhP3EGKtqZZQxEl42zqIoC/1ARGkYZ7EQVE0nCOLQ4TyvsW4mnc9Z6nOa7kwQxI2QKe4b1qImNmCK2uKifIwFES7f3GpihKutXG9QpEhMEMRhQVu3VFY7lwgWYSJXClAEQVyHTHF/cM6pxjSVNNooqbQyfquJIItREgqctrKOvtZ41aoBoSRfJAjivmOcV2lXaC/iXuYzyvhPEMQbIFPcB3C+szaybnQDnogrOAsfHDEAQQzjUASYH2d9KuPz7cVie7F7eb6alY5kkSCI+wdOZDF2pXDtqCwQkaB1+wiCeCNkinsFNNFZB3aoat32OyvYFSURymIcBrHPOG+TLOLJspJN1XAh6qLeuTJbbC/b3QRBEAcNBB/TTWSxXiq8HJeGWh8iCIK4BpniXgFRbGpVY/ZEAyKopQZBFKEQoR+l8EkYZapVo5Vp/9psMBmEcdAbZlESbr62Va8kdUMTBHHwQOwCTVxp5zNvgPleKRIRBPEWkCnuCayUa1y1D3SwqaSspR+KKAmEz0EEr81iKebF5Vc3q2UVZ3EYh3XVxFmS9dMwifzAby9DEARxoBiLa/cZ56UBSygzDkEQbwNFhz1hjW1KaZTWUrXDE0Xci7gvoiwCU2zX53NQVc/HeZLFF89evvijS1ppz7orr17evTzbODUJYjBFgiCIA6XSdqFsbbyAe72AGhMJgnhbaI2Wu8dhnm0z314aZepVbbWN8ziIgjAO0n6CDYrdadi7zKz1qqKeXdnVyvQGWdS2JkZZCCrZnUYQBLFftAOjr8cWZTEVjnJOGk/jyGr4iNm2OfY7i363wihBEMRbQaZ49xhjZS2L3VJJXS6qIPLjNA4SP80T8MVuDiGEame9YlGWywqC92DSh22tzXDaDxPSRIIg9hlwROs5bcEO4aMDRzTOM7Ab9rY5cTyGYcdnDF6xjyuyYHYGEkWCIN4G6n3eEwYq5uiCDmKw72MuMj/wMeH2DakmmkrWRQ0nrBZFlMYgiL1BRsMTCYLYd9rlm91C2u3GzqRdalfi1GZnrMe5FwnWD9g4FNNITGI+iniPNJEgiFtBprhvYP8NZ0IIDiH5KsxjspbokYHI8hT2lItKBALDc3cGQRDEfgCaqK1bKbtUDnxRcBa3ajiJ+DTmk0iAGvZDnge8F/BEcBBHTIxDkYggiJtCprgnuiDbRVrnHG68Puw6z/m+X1fNbGuR5mk3P3p9jCAIYv+wnlu181QgCA0DthHxccgHIc98nNoMXhhwUkOCIO4YMsW7ByIuF/gHZJxxzmyHMaCM3QkAxOS0n/RHuaqal7/9yve++r3BJA8jn2I1QRD7CEQdadyutFBhzUNsOwQpFBCasHOZ5JAgiLuHZrTsCdnoxeYCc2sva+6LOIuiNMyG6dWJzzjlWUlldOuQSgdRmPZibGqkQYoEQewToIm1cVsNRBqXB9iOSOutEASxX1Cb4p6AaCx8AdV22DJta6IxYIRmfRhUsm7mW/Pdy7vw2r6wc+XVK1qbN/RQEwRB3DW21cRdaZXFicz9oJ2ksj5IEASxV8gU9wYoYmuKXHDQRNv2O9/QWujCJBwdH2+cnh47s3H8sePWtpkqCIIg9gPQRGnsQpnGuISzHDSRRiISBLGvkCnuiXYEEEZl4TMflLHbewM4ZrHNYwaHuGBGv24UI0EQxF6AaNJYbFOE6DOMcNoKaSJBEPsLmeJe6cwviIJ2HT/O0B67IwAz0ix3VruXd3cuzbYv7gRRiLvJFQmC2CcgnMArYF7cDoQhUSQIYn8hU9wT2OOMwxM9a2DDMucxDqp49a/KGJwA+ohL/CVBPuo9+vSZIKKc2wRB7A+CeSHEm3Z1PmpNJAjiXkCmuDewbxnHJ9arpikxUSIDT7xhgRbZKDDItJ+OT4xHx0blsgSnxOGNBEEQewarqRRRCIK4l5Ap7gkQxWvjDte9zvDxhj9quShX82K2NV/NCqPN5mubN86MJgiC2AtQUVWoil5AsZwgiHsDRZe9gm2KKIuuM0UUxaur+cEeONIb9uIsXu4udy7tdvsJgiD2Bet5CifMsfAtJtQRBEHsA2SKdw9YIGhitwn/d4PJuyUR2p2oimmeZHk6GPezflatqjAO6U9OEMR+AVFI47Is7WhFgiCIewBFl7vHWmdM25WMndCtI+KyftfXRnDWpnmqtS4WJShjf5IPpwPfF51ZEgRB7AUIO8a5bi5L2K4sShAEse9QcNkLOJcFPjHBwyTAFfxuaE/sWM1Xi63FfHMuGwUSiQm6SRMJgtgPIJiAJsInn2GWHIIgiHsBmeI+AHroB/56zvMNqggeWS4qEfggkc5YWctyWThr14cJgiD2AFiixFwKXkCDFAmCuGeQKe4DRptqVcPH9ddXAYN0DocQwYZWZjlbBVF4PdsiQRDEHnDOkxYrp+ENmbkIgiD2F7KWPeHa9kFnHWoiSGFLe6SFsf4kr8t668L2pbOXhC+yQfaG7mmCIIi7w3mebuuiNJ2FIIh7BwWYPdBmU1xvA292QGfSPB2fnDzyzlMnHjuxcWoq/NeZJEEQxF0jcX0oL+AM4wpFFoIg7g1kinvhBk18K6zDGS3FvFC11EpVq/JW7yAIgrhdmnaQog+KSJZIEMQ9g0xxb9zYpghAtf6GkN0UTbWoOGNB5DPOrLYU0QmC2C8kVEYdtilSWCEI4t5Bpnj3gCVaXKAFt9nV5Z6vh2zGlNR+4PdGvf40H0wH/Y2+x6hRkSCIfQDqnWCKEHDAFDlVQQmCuGeQKd49IH3O4mBFq207TAhoV2ppgc04jaWUVVF7joMyBmHQHSIIgtgLEHxqgxPqIN7AixoVCYK4V3je/wdVYrg8oUG4+wAAAABJRU5ErkJggg=="/>
          <p:cNvSpPr>
            <a:spLocks noChangeAspect="1" noChangeArrowheads="1"/>
          </p:cNvSpPr>
          <p:nvPr/>
        </p:nvSpPr>
        <p:spPr bwMode="auto">
          <a:xfrm>
            <a:off x="60960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grpSp>
        <p:nvGrpSpPr>
          <p:cNvPr id="476" name="Grupo 475">
            <a:extLst>
              <a:ext uri="{FF2B5EF4-FFF2-40B4-BE49-F238E27FC236}">
                <a16:creationId xmlns:a16="http://schemas.microsoft.com/office/drawing/2014/main" xmlns="" id="{A3A6B419-F614-9016-3969-042F83CAC967}"/>
              </a:ext>
            </a:extLst>
          </p:cNvPr>
          <p:cNvGrpSpPr/>
          <p:nvPr/>
        </p:nvGrpSpPr>
        <p:grpSpPr>
          <a:xfrm>
            <a:off x="354552" y="221095"/>
            <a:ext cx="11477625" cy="578306"/>
            <a:chOff x="2767912" y="688580"/>
            <a:chExt cx="6335844" cy="1807031"/>
          </a:xfrm>
        </p:grpSpPr>
        <p:sp>
          <p:nvSpPr>
            <p:cNvPr id="474" name="Rectángulo 473">
              <a:extLst>
                <a:ext uri="{FF2B5EF4-FFF2-40B4-BE49-F238E27FC236}">
                  <a16:creationId xmlns:a16="http://schemas.microsoft.com/office/drawing/2014/main" xmlns="" id="{872A1477-3915-336B-1148-880D5E70CE9D}"/>
                </a:ext>
              </a:extLst>
            </p:cNvPr>
            <p:cNvSpPr/>
            <p:nvPr/>
          </p:nvSpPr>
          <p:spPr>
            <a:xfrm>
              <a:off x="2825750" y="688580"/>
              <a:ext cx="2476500" cy="69260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475" name="CuadroTexto 474">
              <a:extLst>
                <a:ext uri="{FF2B5EF4-FFF2-40B4-BE49-F238E27FC236}">
                  <a16:creationId xmlns:a16="http://schemas.microsoft.com/office/drawing/2014/main" xmlns="" id="{855FEFD3-40FE-4506-9F23-95EE0B668A4E}"/>
                </a:ext>
              </a:extLst>
            </p:cNvPr>
            <p:cNvSpPr txBox="1"/>
            <p:nvPr/>
          </p:nvSpPr>
          <p:spPr>
            <a:xfrm>
              <a:off x="2767912" y="688580"/>
              <a:ext cx="6335844" cy="180703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000" b="1" dirty="0"/>
                <a:t>Consistencia espacial respecto a RUNAP (Ejemplo 2: DRMI)</a:t>
              </a:r>
              <a:endParaRPr lang="es-ES" dirty="0"/>
            </a:p>
          </p:txBody>
        </p:sp>
      </p:grpSp>
      <p:sp>
        <p:nvSpPr>
          <p:cNvPr id="485" name="CuadroTexto 484">
            <a:extLst>
              <a:ext uri="{FF2B5EF4-FFF2-40B4-BE49-F238E27FC236}">
                <a16:creationId xmlns:a16="http://schemas.microsoft.com/office/drawing/2014/main" xmlns="" id="{6821E2AA-C656-BF36-7827-183C08921F68}"/>
              </a:ext>
            </a:extLst>
          </p:cNvPr>
          <p:cNvSpPr txBox="1"/>
          <p:nvPr/>
        </p:nvSpPr>
        <p:spPr>
          <a:xfrm>
            <a:off x="428624" y="5181599"/>
            <a:ext cx="3700462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dirty="0">
                <a:cs typeface="Calibri"/>
              </a:rPr>
              <a:t>Cabida RUNAP/ Declaratoria/Homologación (2011)</a:t>
            </a:r>
            <a:endParaRPr lang="es-ES" dirty="0"/>
          </a:p>
          <a:p>
            <a:pPr algn="ctr"/>
            <a:r>
              <a:rPr lang="es-ES" dirty="0">
                <a:cs typeface="Calibri"/>
              </a:rPr>
              <a:t>(6900</a:t>
            </a:r>
            <a:r>
              <a:rPr lang="es-CO" dirty="0">
                <a:cs typeface="Calibri"/>
              </a:rPr>
              <a:t> Ha.</a:t>
            </a:r>
            <a:r>
              <a:rPr lang="es-ES" dirty="0">
                <a:cs typeface="Calibri"/>
              </a:rPr>
              <a:t>)</a:t>
            </a:r>
          </a:p>
        </p:txBody>
      </p:sp>
      <p:sp>
        <p:nvSpPr>
          <p:cNvPr id="486" name="CuadroTexto 485">
            <a:extLst>
              <a:ext uri="{FF2B5EF4-FFF2-40B4-BE49-F238E27FC236}">
                <a16:creationId xmlns:a16="http://schemas.microsoft.com/office/drawing/2014/main" xmlns="" id="{D9AF6E38-4BF6-E137-C30D-01863D6C197C}"/>
              </a:ext>
            </a:extLst>
          </p:cNvPr>
          <p:cNvSpPr txBox="1"/>
          <p:nvPr/>
        </p:nvSpPr>
        <p:spPr>
          <a:xfrm>
            <a:off x="8048624" y="5238749"/>
            <a:ext cx="370046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dirty="0">
                <a:cs typeface="Calibri"/>
              </a:rPr>
              <a:t>Cabida </a:t>
            </a:r>
            <a:r>
              <a:rPr lang="es-ES" dirty="0" err="1">
                <a:cs typeface="Calibri"/>
              </a:rPr>
              <a:t>shape</a:t>
            </a:r>
            <a:r>
              <a:rPr lang="es-ES" dirty="0">
                <a:cs typeface="Calibri"/>
              </a:rPr>
              <a:t> zonificación</a:t>
            </a:r>
            <a:endParaRPr lang="es-ES" dirty="0"/>
          </a:p>
          <a:p>
            <a:pPr algn="ctr"/>
            <a:r>
              <a:rPr lang="es-ES" dirty="0">
                <a:cs typeface="Calibri"/>
              </a:rPr>
              <a:t>(7420,79</a:t>
            </a:r>
            <a:r>
              <a:rPr lang="es-CO" dirty="0">
                <a:cs typeface="Calibri"/>
              </a:rPr>
              <a:t> Ha.</a:t>
            </a:r>
            <a:r>
              <a:rPr lang="es-ES" dirty="0">
                <a:cs typeface="Calibri"/>
              </a:rPr>
              <a:t>)</a:t>
            </a:r>
          </a:p>
        </p:txBody>
      </p:sp>
      <p:sp>
        <p:nvSpPr>
          <p:cNvPr id="487" name="CuadroTexto 486">
            <a:extLst>
              <a:ext uri="{FF2B5EF4-FFF2-40B4-BE49-F238E27FC236}">
                <a16:creationId xmlns:a16="http://schemas.microsoft.com/office/drawing/2014/main" xmlns="" id="{09151D75-DBA4-9157-6B8F-56ACA1EB2301}"/>
              </a:ext>
            </a:extLst>
          </p:cNvPr>
          <p:cNvSpPr txBox="1"/>
          <p:nvPr/>
        </p:nvSpPr>
        <p:spPr>
          <a:xfrm>
            <a:off x="4400549" y="5638799"/>
            <a:ext cx="370046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dirty="0">
                <a:cs typeface="Calibri"/>
              </a:rPr>
              <a:t>Diferencia </a:t>
            </a:r>
            <a:r>
              <a:rPr lang="es-ES" dirty="0" err="1">
                <a:cs typeface="Calibri"/>
              </a:rPr>
              <a:t>aprox</a:t>
            </a:r>
            <a:r>
              <a:rPr lang="es-ES" dirty="0">
                <a:cs typeface="Calibri"/>
              </a:rPr>
              <a:t>:</a:t>
            </a:r>
          </a:p>
          <a:p>
            <a:pPr algn="ctr"/>
            <a:r>
              <a:rPr lang="es-ES" dirty="0">
                <a:cs typeface="Calibri"/>
              </a:rPr>
              <a:t>520 Ha.</a:t>
            </a:r>
          </a:p>
        </p:txBody>
      </p:sp>
      <p:pic>
        <p:nvPicPr>
          <p:cNvPr id="2" name="Imagen 1" descr="Mapa&#10;&#10;Descripción generada automáticamente">
            <a:extLst>
              <a:ext uri="{FF2B5EF4-FFF2-40B4-BE49-F238E27FC236}">
                <a16:creationId xmlns:a16="http://schemas.microsoft.com/office/drawing/2014/main" xmlns="" id="{C9896EC9-2350-6B38-8742-1709D6F208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45079"/>
            <a:ext cx="2743200" cy="3396343"/>
          </a:xfrm>
          <a:prstGeom prst="rect">
            <a:avLst/>
          </a:prstGeom>
        </p:spPr>
      </p:pic>
      <p:pic>
        <p:nvPicPr>
          <p:cNvPr id="4" name="Imagen 3" descr="Gráfico, Gráfico de líneas&#10;&#10;Descripción generada automáticamente">
            <a:extLst>
              <a:ext uri="{FF2B5EF4-FFF2-40B4-BE49-F238E27FC236}">
                <a16:creationId xmlns:a16="http://schemas.microsoft.com/office/drawing/2014/main" xmlns="" id="{B97D417D-FFFC-AADC-0A31-30983D788B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2708494"/>
            <a:ext cx="2743200" cy="2717361"/>
          </a:xfrm>
          <a:prstGeom prst="rect">
            <a:avLst/>
          </a:prstGeom>
        </p:spPr>
      </p:pic>
      <p:sp>
        <p:nvSpPr>
          <p:cNvPr id="6" name="Flecha derecha 10">
            <a:extLst>
              <a:ext uri="{FF2B5EF4-FFF2-40B4-BE49-F238E27FC236}">
                <a16:creationId xmlns:a16="http://schemas.microsoft.com/office/drawing/2014/main" xmlns="" id="{564BAA74-FD69-A344-B55B-6EA6D3C12642}"/>
              </a:ext>
            </a:extLst>
          </p:cNvPr>
          <p:cNvSpPr/>
          <p:nvPr/>
        </p:nvSpPr>
        <p:spPr>
          <a:xfrm>
            <a:off x="3684183" y="4219334"/>
            <a:ext cx="881149" cy="36576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7" name="Flecha derecha 10">
            <a:extLst>
              <a:ext uri="{FF2B5EF4-FFF2-40B4-BE49-F238E27FC236}">
                <a16:creationId xmlns:a16="http://schemas.microsoft.com/office/drawing/2014/main" xmlns="" id="{1B1659AA-4EB8-7C9E-A3CF-7BB02BD7F847}"/>
              </a:ext>
            </a:extLst>
          </p:cNvPr>
          <p:cNvSpPr/>
          <p:nvPr/>
        </p:nvSpPr>
        <p:spPr>
          <a:xfrm rot="10800000">
            <a:off x="7560858" y="4162184"/>
            <a:ext cx="881149" cy="36576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pic>
        <p:nvPicPr>
          <p:cNvPr id="5" name="Imagen 4" descr="Mapa&#10;&#10;Descripción generada automáticamente">
            <a:extLst>
              <a:ext uri="{FF2B5EF4-FFF2-40B4-BE49-F238E27FC236}">
                <a16:creationId xmlns:a16="http://schemas.microsoft.com/office/drawing/2014/main" xmlns="" id="{4ADBCD66-B680-08E3-3A9F-829D41B1ED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4801" y="1442029"/>
            <a:ext cx="2302910" cy="314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39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utoShape 2" descr="data:image/png;base64,iVBORw0KGgoAAAANSUhEUgAAA2MAAAJECAIAAAAUjWtkAAAAAXNSR0IArs4c6QAAAARnQU1BAACxjwv8YQUAAAAJcEhZcwAAIdUAACHVAQSctJ0AAP+lSURBVHhe7P15rCbNeh+GdVdVr+929jmzfMtdvsvLS1JcLFELJUqWBAlmJEOKHciGjEAIEERQ4kBBHAWWqD/0R/JHECQ2AidCYjtyjERBYhkMtVArZVHkpUjqkpe8392/Zb7Zz/5uvdXW+T3VfWbOzJyZOft5z5n3Nz3v6a7eqqueep5fbU/5VTH1To1S283Smtq7lfKQ+34bfPkwRhf5xEjp+b4IQsa5CGIuBHtFHMfS7lQ24t5KRB/Shh6Atd5oMgmDAPvGGKU18xmex/BEVoaRxEumk/yTj7d2d+SdO+urS4uMs/og8Ija4m/zwBMAbwrjGB+Ct3o+a0M9D8+URW2MjRPGuG9Mfe/bxXRk3vtK3FukCMsS6eFFCVLhIrIIn2p0GUUdiufVgbH1dJp3uylnsyPIs4jxXlblVXchTTpxG3QcUFHIJvXmI1FrxoXVqmI8uPU+i9P2iguEsTYvqggFW0B/zfP9OShlKinDMAgD0QbNsQ9t60zX2kIt14WuC1MPAn8hZLAJczma44iwtUUh476YTIskSQIhLtz6+LvDUbfTcQqwDTqIs2GKlal3K4NCshCwbgBq5IHCuH+XD61lmWeGzJAAT/RhjcKYc46S/XL0Cm13K4vCvxjRhzTf8MJlYBJSKuxwzmBYmrNSj2tvHMWBtfbRg+Gnn+x2u/333r2TxFFdG6/GPwB/Tk4QARA9C35qDV4K4htGMb7mIFl8CgOdNdWPP0X22vX3g4W1KAwpT15EG582Vs/Hbj+w+fMUL31Cc0zPBoclUoiUpaM5U7zekKVGVnOB+tdJEkqXuX3yQGgJrWi0qawN7nyBxQlkqL3iAgGmWFUSFawwfGU18q0FaKI2dQTzJXgbNMcBNAowU3anMsp6EfNSwRLBoHGpAWEuTXMcGUrpspJxHBFVvFhFNJ7mYAlgiqjjtEEHcDZM0dWr7B6UveclnIUcpcWPuE9c67JR17VWsiwy0BZYAmpQBGcMUOkLWkZzAMZ6Q2WH0sTM6wQMV8TCf4Fj44FPuVLzBFsbpXd8DlYUjUfFJ59sj4fqzp1ba6srYJO4zN2BDTUH2qHDp484BnxrTQ0qCioLumitayINwX1xqr1kH5M9Ntw2Mld4FWx5dyFavqnZCxbdxQr/fQ/51hw1J4D9KBK5pbMNKOjpNS786U14NBhhEKVEx12KUfOpkXHSv0JMEd+CpM3zotOZM8XXwRpbTCtke5SGIjh2/poiM1uPuSwF55ASjUK2/g6P00uhiQCKJOiQNgY6ep7vL0AqJZWBDZm3Kb4GhbYjaSvS8FD0vmBkBFPhJy9ZkDnmeBWsrYuyAlejpp2LVURFKUFQ4igEVWyDDuBsmCIKR9MIj9KirafBTnyvK7xeyGeELMqqlGUOjuXIYsCY4CDPPIBlOhg/fEhp7LCypSE6F3CvJ0AWufBR2sEL28tegDa5sltIYmPrx4+G9z4bdjv9d9+5lSSJ40z1sxuJjrXU6lhw93m11jCrQF0bi33H1V6iu4RsHCjpwQr7rDYG/3l/qSJK+TyamPiI4VOu2T7taRz9w2OLy+pn/NTxSXxmHSU9EYb7TLGGygyi5CoxRdQrwIGKqtNBleeQhJ2jQZXLyd4Uxae32AljGttwVEB2q9LubLAyEwyVH6tRlVlc83sLlygnyPdKaa10ksTzfH8Btq6zHJyeRVE4b3B9FaD8la2lU5eVrkEZYQphQRZDRqpknmxzHAGwmdBDUqqmWbENvRDA8OVFmSbgO+fGFAFiBR74C5UQ0KxcEZdYiFj/+O0N5wEDgyRBFgtqWeSOLLpfLojWHCzFUIuVoeEmmbbSeog9TEfoOhQifkhXAuiaNkOPTcIgGo3yu5/uFLn3zjt3btxYO5SbnwBQPsS6aI9gtMJ/ooxWP2N0z6O2LqJNbF3zIAPle7W2atOAfp67yAUcetvTM/Tf0VewcBZ3esS/n7/lhcNZBpJXa1NWMk3nTPF1yEbFdDgN06g7SIPwqE1NJL5Kmt0tlo3ceMBa+7xeWGb9RZ9d5gBBlHpUDxABkKF5vr8AaI+yrKBCkTgBn3dAHw6noVt1rGtPGjtWdWm9DvdhB0Gxm1NzzPEaQICcAaqS+HDGdn4AecvzIoqiQ4cqnhlTPAhjvT1pRtKCJi7PRhUdGVBbq4gs5uBYvu+6ofGfKCN2EMfnYonrwRTH0ipLzaUISQWNU47cwJOnl4KDGVNJ+yiNUxC3zY3s0cNJHKefe//dND2vgfk0/o+ImcbfNuj0eEk0Xm22Kbw5SYa/BlW2WmtQ8DCKo6Tjmmlfde+sg5iM1kqZJA6vUFPoxWO8M83HeXexm/aSF0c1vALWQlSMHe74w+0Aaev7ylqvv8QWVpibInZZQPGupNJKgwkJaMk2eI5nQNblRYnEiajHoA2c4zWAJpnqGkYQFmQp8vuHTpCc4y0DMQmH1wiDNhZMEZUywS+08kxtZJXEThgeUls+F1uIryNS6r+i4/IygO+G4Q9CUJkuY4IsFjXLgeEoolxAe+EzJIwthmwpYoPQB7nPTT2UdmpqEEdc3VxPPKmuGDP42CyTWvOlpZXFxYU4Psls0JeBt9TU//tctoGrchEIZKc4s00EwYENh6/aooMbbvT8ZmY39YMz6s2nXvomnlcRlOCzI7WzDp9meB7RApKMmHo89Ea7AvrP97Uxddpn/cXLpYkAoiYriSJ1+FjuOSinKctQPJBWbdAcb0LIPEFdOR7I4hxzNDA0JqvdPxREnxhD3aw9vigQR+Lc4MWHlfFzYYr4RrwNO6R3Z0n1ElmMojjtMCGo91Yr8EWjpVaSOF97FQGxBjtMBOsF4It8EFAHNMjibmX2KlsYYoi4rK6Vsrtx2DXGSlkbw9M0WRic4RwOv8pNMUX2tccNXPR4QI4rzmYTIIvNFkTg00IEnKNK8/IGQJzwfQRiVhAr16xIU8svxvvOOQP5SkbxKvPdCwClkMv7IzIH8t403qt3twKvhgApKQ3qbIsrLDqbOtVp4D6iJsmeE8VXoUauMWT1UfP7rQeSKdc0kAn8ejZGYM0xG6BS1O4eCmpj8xkxtjbggkBv3a8NvlzMz0WE8RIQGyhdKN5ZKyPIhqZlkYuA5uaCLFpjtQJZpN6xw/Qgkq8bsKWQ9wNqJp24ydGlm4VcewpcDiSpKCqtfDAtXJ8kSXPj6SGl3XiUbT6cau2OkZU0nAuJSlTG55w2n5OjHMplcv3jLgN4e2VDevZ39kPww9y97rDZx8bEZGSysaqRbxSO8+7hhwGfTwADIA+RtevNv/pjmJD/c1t4BNCADd+ndvkXKjEvgRrux3t644G/tyU8i0qao4kdvrTG4zMrKacD6UdsKM/aQrDb0DNBaex2abZKg9/KXOHGJageMiKUUnO8GeCImeusgtVIxbwKMgcBYiAYNUK9BmTkmW/M2Q0tOzKIOLhZhu3xAfC//rN/td09Q9RUTkrrBcyfzWlfSA/GeO1G2CFdKHkQafAjaiej5GqvawC+6/so7CEnpzmgk7mmDgVtpWdHSQJ2yPKpnk69MIi73U4UEl88A/j+7kaRj0Fh6/5CHERiOtJP7k+noyqkOQT8yb3JdCTLwtS1v/U4236SWePFaUCRmaidzXx3q6R5OyHfeDCJ4xCXZRMFCcRn7m2Xjz+bVIWJ06jI9PbjfLhbTXarzUfT4U4R4Pm1t7tZbj/OkEJJN3g5D5FuRhO9xh8kILVEBrjsaqtEaHbjRn+6Ub1X+1vOGb6sJOoJNJwmOKSGUIMgotqxs1EPt1E8uK4E1Tu4UtLECV+56ceNZ4DLB6JRSSVaB/pU3s8wXqALe86XgrS18yB2VYUKDBF1atKb8/G7RwDUNixgIvw+eeF+yabMMccrAEExZFRNGNLcUJQ7U9PmqEl7zbmBOkvx9kDQEKE2zOFcyjw0CRSi8B1fdMP6Zq0qCn0ngjCMOyKMwA60cr7UXMsiiAJF9wCQYNjAJUPmdwRbiHjEfEVegaAKMiFCKWVZGTwSF6dn16CoqjqfqCghb/8GlqayGw/GYLTYySY6m8pHd8f4EGBvqzCqjuIAxDGf6MletfVoSkJm68moqkqDK0ngjB3tllWuJiMJahgnIsvUdFztbIJl5mCfSYeGq3d7UZIGOxt5VegoDTYeTJV8MfuQqRBmala1qDhbNzXoytPEBrYm6tAezPEKiIgjx4004Fio/royTrBG6fFQPbqnH3zCdp4EZS5UJazhqJiRX1llQ6KJLJkpf+yoKaJgUUchdYOcaeYn3F9N+FrCV2MeXeFZDSgTVEl2jHGON4C8Z2hKKNQNAgj66fTJFW6InuP4ILL0fCGDoiTNcf7KgxrQGEOF8OWe73NR1vgicjrKfW29kbJTXTtL0p6dEUDxcRg70KWAyCIsHPWkam01SCCx2/a6l4BPo2kuQZ0yG4UCVypVl4UXBGGSxGc11AlViK3HWZ5JpQy1Gtp688E0n0itajJrzMunKk7F0loCLWS0XboRL64mSHrwwnyqw1gs30jTboA8r3KNj0XEQO1kRU1mu5u5BCW2dSAYPhS3d/vB0o0kSlicBgtrKV4HPtrph0trKfn5dlrveRBVxH98PggiUpK97K3xKsIxhmvBeM8XkMEoiSBVulC6khaCNRmajQf20T1vd4PnE65KQYP/GAsCmDpwROWzur/EVkET0xnj4iTHrsJ+lrFCmcFjoQ+gCbF1BCrPV1ew8DUzpsFnGDRrwRlX5lP145QJN9dGbxWIK8Gq7hMJ/GmqrxcgBu5dBPtSB/R5VesFNGPgxxy1K4+mDCuni2cMoM8CPDHpiDCmJrJ2gos2oH6vji2SMhWsI3Qs8kBExphsWlYluTZMzmjKM7Isz/R0LKlHV3A3Ubse7pZpL0q6wcJyEsW8KvTKeicImZLQS9SgiOgjp2GMZKXBEYXAKQqpKoNDPLTIFCKJL8O9vUEEUggiSMLB2MJqwrlX5LRKIW7EDud+ENKrITcvz1RB+lCbIp5lLXgiKPeM2f5T4fp8yfmAWIO1YeAFvDbZRG9tgCN6O5tEEMtcGE2jXkUA4UNFR9WeTnr14hpbXmdLqzztUkVnlgDdBIGG/J6hCKNkNIsRQPvtVma7MtifQR14LLjkmReON4OT9w/ii8h0WrXldNk+T/G3CsQTa3tZ0+tgx8EHoLbb432cl8rGc2POFsnzto8CM1amAq9oT84QaIaIECCLQRQjf4yhhfLInceBJexeAL6CZnDUhvmK0lSajSfDPC+IUZ3RlA5k1u5WAV54693+8nra7YfU/heS58c4FXEs6pre218CMa1hlRHf6UhOhiWUCud0Sks92illqaOY+sSR+dlE7m7mQvg88AOa2ezjo0UotKohk91eSBaTepLJagrQU1sXUzncLtNuSIMWmpg5kCA3qeSG9HEegBY0p64BIKaOysz18yGg8QZaW0hYNrG7G+F0I1EjITMuq6A2NCdeCBQQrVBJqU3c9VZv+qu3+coNDo7YX2DBGQ3hPTsgtpVS/KyHpYIm5trmum4eWmpaj+ASxqjPceGARHEaoA8NQpk+d5Ezx7FABMOSK4b2+GIB0cUmVTOF9hnOsXIPShwy1gtZh3uq9mhNQaTB7KFheCEoWBA4Pu+40msmQOJbtJkqxWims6+pta/CM9KUOoLPBErbMIJtjdOuQLwWVtMg4u98sIjn725k+VQy5qW9IAW9q21/MeoNIrDA2vqrN7vamLQf5ZnZ2y4WVpPF1RgXgAvubRW9hRiP6g7CtTvdIlMb9ydVoYOQdwZhEJEk4AKQ0Wyi8HDQ0HxK673e+vyAZj0+B3BKIpXURg1WRV3P5yhIFwnQREgAds6UNlwToCJlIBOP76tPvuM9+Swos45gYSisa0JEulXZtCxLFaf1+nvszuf46k0+WObdHgupn7p9yuyhKKowCM62Ds+Zh8RZithCxJYjfisViyG70k6koBfnheKNgO7Q1htLM1G1cavaXgfPYXNcKIiEuIrrJYgO3gs0NOggzmWNlqfAu/DCobR70kJp9kOYlPbUrAEpI8u8KjKPpvHScH0B9nSYebN1PZGF1tuDLimBrY3d735ndGN97XPvv0+TldqrTonG2zaNccFB7QYPOENNj28827iRDC2dhQ6vibNRPj/8dMQ4bHRHCFxJTRp4BK1KA9BjQIVIBhDSPso9wU2xIp5kLY1odKJC7kLwzOYhT0EyZJFWGWJjlBRILPDZ69KmaGxdFGUIHDaf960CSUCzg/wuctQ8vOmIutWoRZrjrBMmb1yaIi+TwA8XF4LFVT8IPdSGyUPTQamZUeAr8Al7e+PBoHfea2e55MT/K5EwLwLpVEkakwNKzc85oa4ukMXaks/dqaaOiYR7A7fo8+X0I85xNaGNKcoqjiIBunQZkoMIlJXE2+PoWRfQeSvHuqrr0g3PIc7RBs8koMD3fQeCSjVozhwKwS3Kv1ZmZzfjgnc6nTN1BwRyZhuaCGAfNBE7MNDYmlHST2kigBAKB6WjsVY+KG4YgvC1DA+/7iweaPBtT0PaR7nNXUh5hECfnkyB7TObc/tAstCoSSKcVO8hN9zXwI3iHPsguacuZkVzmqZj9eSB/vS7/pPPQlXSsr9uWWS6hJx9ykppP06jm++IO18Qq7f9tOOHEQ1rvRQNd3xA7vENURxdQIRNTV0rr9MpMwxEGxVDqMenA+3nOBTSehW0NRQsbIRzJzxPrzmOCSpmjn5cjragMURcvNABfb5MUdl6Im1l6pB5NOVhhgsNtZ2RpzDuTCWBaoiHAydMQD6yPKXq0VAHQdDtdGbh88Ag1251l1aS54UMETubuJHw0hhFyBDotCWeKK6Jc5wDuLQieomgb6a24srmUzsdmu0N8/hevfkwKKfNomTUau1ar91IEk9Hibd2i996TyyvBb0eS1KqnczYVJWjoFIqDIOzrOW9AqBYxKCvZlkx2nnYJ3cHb1/ZOA4EeYijX9DFnAYpzhNsjuOBrLWrjbfHFw4oKZBFmopwQHbPUbPjHdLQikaoWi2G5EtsxpUkJQ+nbjVbm6Zp5dDcQrjSU1Akr2bg3VLWjX8c3N5ecQbwq6rWJxkAX4eRL2gSC8W8ds/JpwaRdBJ4WuDbyVqQwYAmtK5B8frMZXk7QTlakYtOMxmZ3U278aDeeizycWA1VQIor5HZzPi+8pmOUprFvH6Hr6zz/iJLOtr4xbQCk2gfd9WAag+k+AJ0E5gitqtJFL1KKlfurYTK02Y2R5xfPnxabGIQ8IWQo+wglWjJn3lazXFMXK6WwNtpBBrzUdKfUsVzblN0vsVTwRKB9866knRM2nWkEk1seeLLxZwaG82Yup6NyfMiDKM0icGYzrK5wPd3nhRFTt09LuMOPpk6mPcD3X572KDZaWMNCz/arR7eHU9H8pArnws57FHt4dPNfTzN9aF2RYRwQW5l3WVzXDGQ2VfSFpmdDM2eI4gbD0Q+DcnauUoPEURPe9SIqMLIEcR3+dotPlhkaZeFqBpxVEWMMtiualuZwxWKvAb5eKmRCoegI8pSH87L+ur0wMPx4IgG7wbNGCbl6OKcA70AiBHsQsz9fkBO4mASXs6sOeZ4IyAzl6uSoBGDIDjoK+d82xSbHxQY0MTZ18YUR8d7nhJFoD13ALquA6FwFZRlVZr1G2u9DnkSPqvvwythwadjqaX1al8rX0nfGDeW0GfYQYhxnhMRrio6tDj0OU4p6SkcHhhbGJAHGzZYirXy6GKN5zAYeCl9WflGu4ube/cfhQtszfAcPB9ncQoX0z5Okc1wDa40Rwa8mtznzHzGzvEc6mbBnyIzu5vm3kf1g0/4ZBgyP4rapeYgaeABldKVx73ldfa5HxS3P8cXllmcsCAAQXwq7CALNM3KpzroZSu3twKZsqV+kaKhVEpbj5WdKKrHHaKzTgepJPJXcBYGvJMmYSByVGOLkujioSry7QYVB5+8rGOHmhXa4DnmOBIgMFSq9nXspQACzDmDCaB12BwZOt+5z43X2X7AFkM3oXbmTYlSssqnxiguQiHCIIwYzT9q401lvq53yjL2P0nThSK3Dx5kK0vr+LZBv9c0xJweyJTxntzdKtZu9apSbT2cVtKk/fDzX1osSnP/e7uQou4g6i/G97+/67t5iEur6dKNzvaTbHcjQyxvf2FhaSUCqTPK23ycI9rrt7rf/q0NWJFuP1x/py+l/ux7e0ywIGSDxXhhKd54OB3tlmHI426A92bjamsjw6NX1jvDnTKfyjDit97rJR1P68rCQmhJPsu7/bP66hmBm/tcuLnP1IV/bUCqx2pUbiDiJp/Uoz1fljwMRRCSSiJtQJOZjaYmQj9JUbdgyNw3zU0pptV0mHHBektdWiv8qgGfPRyNFwb92e/xACi2so44+d9pgxyM9UpjteeFPq1Nf7Z93BCc8TRDeYij8OljoVKqSlVVheIfRTQXnl8vPXB6TJWF+UNGLUUc1bA2dI453gRqti+rOKa5z23QZQAscTLNyEUu82EPz7d4C+dNCpVgah1rw2YaNKmlGeXXMunnaoSkH22dqyoME9dOSjXtsiyTND3LGoDvFTm5OTTWDreLpRvpF39ouRhX2niT3Qqnb39uAGq48WC69k7vvS8tgcPBnO9u5sPtfOVmJ+6ImsYRIfZu+dFciZBJaYypceN7P7CEU1uPsluf63/hB5cFjdDydzZyreyXf2w17YUWt0zleK+89U4XIYPlBIe33ut/8YdXewth7Rk3rk3he0EyrgD3PzaQyU2j8pUQ2DcAMuy8ZI/tcMdsPTEP79qHn/LRLpRQ1OmiokCujrRGdkqfSRHZlRvBF74S3Pmc6C++kSYC4JVIqDN3W32RuEJt4rr2Ajc1sD3eB0haErBewGIa5HPG3wO7BR1BiqINaAHu2O2kQcDLSsKw0fLfL7Z1zhwaleg8+557TKGDZz055phJQGqc4FyyXkLlb9DvpmkKnqOUPl+miApuzH1ZewVpkStQbsCfW9/oFFsUdTDc56KtaQJoEQQJMhOMCWxJShkGb7apx4FfZooLVmQgeTztkgMzGjLmedm0GizHSScwxpaZXLnRxWsdufXLAgaf3Nf0F+PugNwguVXqnSnnLErE4koyGVbTYVXhSmlW1jqNQCLmIJGdXigCWpclikUxVXhFCsvDPTx5/Z3+aLfc2ZgqqWlwmyPQlE7BNZzLglyEAFwRaX0lKJtkZcZDs7tldzbrrcf19mM2HQW+F4QhxMlq8pxe8FBGHZP26sVVfvO94OY7or/EAuQ7GAdVIdrHvRrkOcUxRTazjlJfDeTwfjZfjcgHzO8Iht/2eB84hh7Hhp0z/xLpFrBpteI+6I005ICFYZgmCc4qrUEZK6qSzi5BQsyUrfX5F25oa6hfqF4Yhnlb6xxXEdD/KOACCsd1r517m2IqfBiRwtTkgm/2QcnDsRFDBA6pJfvcK8CToBBBtOMw1EYfyageGRYqxli3ZoRvtS0LMx1VMWrvgleZ6nQDETiHdrZW0g53Cq1MGAvGvDgVi8vJwnISUFOxa1MsDZS6wI2FWbnZxV3jYUmE0tYgEnubhZJGBKCh9DTwyCJXIBK4xWirJblMUcr2l0A9o52NXFaaUoVmtHii4RNn+d2zAdd8YrS5CsL6IihzkEnjPbO7We9seLub/u4WB0GsLTlMZqxG3mulfW6i1HYGVdyrl9b46i3eX/Cj2IdgHdM1Po3X9z3Uaq6kJNQ1Mto1iLYBMw5Ek5oMLyq2KAKoMkEdkevow96KMJzA2SgMkijCvtamlLKqaKJ0e9EsAcINexRDwVNanjPcG5AKV1GTzDEH5LfZiCmipLfB5wOotZDRJo03VTTmGls+wyvlI12oA5pxN3KLNpiT9hzgqqTcV9Cb0KGOZp3xQnYwvKoiKgYa1lug9b9AE7OJWr3VBYMFIwxi8DMQNZb2wt3NLBtLXBx3AmoUFGw6kRLs0DmANbWvcwudGPh+Nq4mwxIKP+kEQcyCiG0/yXMJwhAEqeARB6fEo+JExF0xWIrwhNGenI50MQXxKI2uuwMabEOM0jnc5uIinBVfPMgQ05Qm14R7RUAEEbI4GVHz4faGB46484RlI1GbIAzAhGjWCao1PjNhYpKeN1j2b9zhqzdF2vEg6mCHJ565TwOvW7Qh+0CxAd2eZTNJLUzagEO3x3O8gLpWWhMdhOJogw4BLkDu45o4CkEZm7tofvQMVrd8miFOlZtXfA8iDKk4PcuF0XDk2q8srek3xxxHBAnLawT0koD48L/+s3+1PToPuEonCl5pbGnq3HiFpmEigvnC6Zf2spkCIkyDt2gontOANKaziSrow1ga7u92k1RKlWUqEF0ohX6/19x6SiChqsLubhUQl4WlOOmIMBJ4f6cf9BZDRCECk0toyDrMf5wGWtVNYH8xShIRRLT2bpzSZOeJMkhwXltafCvhxqsraYOOCPohmDvIIihvZzUO0sCG3A/wlX7YAUdMRcwRyGmiTB1GTIS+0VZwf2kt8plCskD1MS7itItEaeN9jYBvQjnVWlO+vzQ2a0aAXG7/KGmzqc3G9WSEzZsMmaoCwbmgXq/aUpOQZRwVGhPFXm+RL62xhWWWdmi8Aghx033sprm5Bx8bZVZZbaMkFC9NZ8HDIc9IwNkUEySeq+ypKIpmNZ8vHX4lJUrBUUbX4Dyuga4MAlpjQWtIFg3ioIGT7vQsJDHiA+rGnVU6ND64AGqzstbVnE4SaYg9jN1E2kJbFK2mFRP2rj09xxyvR12TbwPyr3IhXl6PAFT5YEbOd+4zgJIDcoGSI90iwsbWqNWh8CzH1I7RXjRjqMq8zCY+CFEQEFkTYdNwiNrhw1x3vI9WF5ezrNjczOJgCbpxdWWpufGUMIZmPY92i95ivLgSwZRTAiGVnrVrIqCG+q0KM96rDGh3ZVbWk7RLvc+4sq6pY7oydqc00NH9gKJd6lq5RjJY7sbteiJYStMnIZQ0ngYZ5Dg9NR5QhtFCgn4v5K6bBsekM6siA000WpIQg5emXYrOdQSKKQwkSmsSU4daGzoTQNq7P1rbIqurgnwXVQV5P/I8HtACjrB1GhUIZHIQeCKseUATmTs9FoZOeJ4Dsn3qprVGtLxKG3gsjLYnVSF7i52kG7dBB9BI7Uyl4FMgl2ktQmuRy7PDFGcqxSBtWV6iFhFH0EVt4BGB4kMuul19G1WuMGz7Xi730xArWCFEhKJyGLSt3UApryOoK+YEhQI5CN07UrTWK9QH1Gx3zhTnODLIfEuoJUsuBVyRuXSUUqHSd+5RQREJmT8IGajhYsgiTi0ZM96359qTBFGymlxMt/Z5H81Qrtoya2guSDPe80zAWN3piZvvdpdWoGQcTQSeezvtN+GIFePe0lrSAR8EQ6jBCM1Y6t1S71YGVeeAVJWXcK8T0EB4bL2ALYR8IeLdAIc+fvshW4xZL2SglHgstbIYbJ401OLSvBqswxjILnlWorqFz4KQuqevK5AOAedKPnM6OgsgUVQK9QO9+dBsPPB2NtjeFs9GAThhFIMm4qwqCxB5E3fr/pK3uObfuC1uviMWVxjlVytNBwH7RdN3jMW/NuiYQEEBICawwW3QPnAMCTLU2TeLQHpqo13FvQ25dEArakPVvFlQj8g1yjgkzonqEIz5cRQkSewEzOQFTY5+WUguGIgVKsivsXmgdFCSsFOwWSeuJDav4D5V1LHNaeIcRwdKCMoL9WK2AZcPx3/O2Z/iUzQaIlN2ryI9iKLYDcjNjAueOcCEVHmmZSnCkDERRgl3rnOoDUbbSDxIomQ6kRuPizgZ8Cge9LrhGTWQ1m0z4htV6v4VtWtJdGk7ooZbGhYjwBFpnQCWQEs10XrpeU14EwxG3Fh0bE+VechJ2eEqBCgpjaq0kuCLoIlx52r4nzsxQIiHowm52btsLU85opXNJvVk7BlFtRNrOKSEBhcyiAtlCjIvCL04raPID2MWp74Imgx+o7mDVipKidoOjTA7PkBNacYDOeYUL6QViZMbp4jgWZMV6D6ltZQaX32GNb1TAorRoCg6vnLpjQku++qiqLjgSKWT5SAeAkDGlOuMxjF10pz0aVcC+GRUtjdLq6y3GrPOyzPVLxCQqEpTlxGicbypanNcEiA8ZVnGYShmxvUYanm1rS9II+GLde1lmmhiV/gpzcqYXcl147MpZaArYewavzAu3OtwL+Dkg8aBSWOn1t8uzV5F4wJPX2emHuc300QAjNJt7mK8l3ziuAh0hLcUs6WQnKs1qUwbdSA/tzVozoL2QaGhGh0xP+HtdlBOa6PoJXUzl+U6K/p9gIlxWDeX7ZcAyJvRSg931cO75sEnbHdTlFkgy6C2NIaUcwOiQ1OSrO0OvLVbPrbVdb50g/cWfNcNjZw6kIGvBLUINmJ+IjRDOckV00sNYQjH+2eQJjYgD2HASQdongeQUCiy1OnZBlx5kAx4HmcsoqpICLmVSk8mWV6U0ywfTTJs42kmtW5vuPqg74X98GmcDwrVpWclCOL1kae3ALKSNDXB6e82aAYASb4gRUmtccoUmjzHpqjfUEK0p2YQiB3xIeaTOxlrret7RTii7PvOItY02gUX1JbmTla0lFa9U5mxMjTm78KBiIHqEYPziZGTvXme6r0e7rte2typhrLQr/Ocx7gQ4vrPFcXnR2EgJTLzRQJ0TiCyRpJmqO12tKsf37OPPvP2NnkxFaoStUUVkwUB4qOklNaznZ63ctNfvekvrfPFVRBEHsZgPqRgEPsjA/Sfcvs4txwE6ilVIWVBwzrboAMguWp3ZwiIqFQKvxDlGRkJ1ICS60DRu2RQBYL+nj4ykC5IZiB4HAUoVoIacakmFoYBNsF5VUqpm+bUKwxEnwoxLXXkemNonjX11VwiINwhp7GSl9mwOceRQapJSnKocqmrs7wIRAumvz04Z2hb56AwnpfQRNtZtB8vAFnFmHAFn0w4/bZnPGMk9apRty91/C7FYsGN85OmHsu6uAy/kVAEiWCLEUPygkZULw6tPDno691ITWo0gsY/sk/mqw1Qbbc++nnnJR5P0qUVubmZjszWI/vkgbe3xfMJL3NhNfk8FgEyQCqpal8nPbu05q/c8Jdu8OVV3l/kNNvg5NlBznOcIW+PjwnU+YJIiIiary9e7N8IRAkM9gUSi/SWrkFRzDvkXgcq9C4JzwxQHGCGcRSBL+J/HIVJFNLcc0cW6X0zKENHBkwCFO9U0+zppjPijJPvpKBmxXZ3jtkFSYsTG+jSmcqvRoYvqk3RqWwQGqps1eQ3ZxaK0CtBs4DJQjuiBJpIMznw25y0tMIqQF+AwETwQchAFmPuoxIJQkx9cRf+eaCqXQGmSBl6VsnrdDc+HeSXUgAiLEQAXtGevr5AQUVNwX3+eRkvl67aShDEsd56Yh7f83Y2eDYWVR5YDdtJLYieT8Ppas8kvXp53Vu5wZbX+NIaHyzxOAFtb591CpDDPHZyLznkXAlmPwyawtAEzg4QI0nOFp6LGHl+8VkgztgT6jUEZaizWmeas2QFmu41d8iZDwnCjtYnnFY1I9C2ntBAfLNbmVLT6iwhdTu1Z+eY440wxkLzz2Y7zAXpSkEc0QPjGEuDjXT3zJmVZ2j648jnHM3rbJoVzX7TBDsYcaqtOfobuXF+CMmNHVb0gRf/fZAwROFsxQyEBjnlOt9ramedqVbxcwYXblm/M2X9TpZcL3M+1ZuP9L2PvM2HopiERgW1bVoQcUlVFuRkJOnWa3fY+jt8dV0srlAXc5ScLb+xhsaeAu3x8SFLmY0y/M5gicZXoQZF/qD2QbP7lRYCeTuniW/Afr/JuRsu0MYgoPUASdW2YVcPqvYKS569S9gK13sGozBninMcFXWNyhIsQHs4Y7ggdQkuNQhZ6Hul9fYkefubVe8ZzwCj7ZjiPlyEwcTquq37Qq8JIZQidyqoIncDfyliwvPGmsYsUhdwc91FQbsWFBAbaKczUe/46NZJEDFFX3BqULwAyzEjCIPAavf5ZwQ8yhSZfHJPfvRh/eDjoJzAnISgh2B/nIM/ltk0zzIZddg7H4j3PhBrt0VvwJIOC0JK+fYxZ4aGA1O9yB2eDMR7lXlpfC6eio8StImA8QDiQwthXmyDND4MmudgJb2sJDkmp4r72yLGJwZqSY4rsrPRJq8G8gI5AkEaT6Z5XkLltCeuFJBGT4Vb0HAgf4Y8MM0x84DQG+pNmtEa7AV5yQFQzYLZLU09UlZbby1mCfkBnF3ArpfZRFYFrB0PgIjD5jFW6O910sXJpNp8UibJQqeT9jopXe9Mb2XIW02u64B5IMddmsj0Zn3h2Aj9YMPVdMORTVlzr7TeSJpM0woEy7FIT20K8fnk2kKW1milKpj9pNvnAmz/bQFMV5YXSRLDjLVBx0FLMWncAs1DscOdOhszS3NTkDeUyy6HDMi4rCxYVKfHeou0/jJ4DPXyn3tKo5JTSU0TC07qKQafVkyqfJyLUPSXu/tTiX0tzXBjJKWqXTsRqi9G285CZ+XOkv9co/zFAbmBalReVKgARC+tKDPHC0AmlWWFzEuT+AKKvJMRWu9eKa00raQfx1EgULU4g2KAhze/SpuirFAxSxIaHHmG34UXIPIjVe9BEXteP2CLEYcJmGOOIwLyPxxNer3uLPl4JeRlVdvz97z9FHhTwP3YLdCOQze/ZaYBHdUsemb3nU6TtdnXO6Qc/Fpw8dRFM74KXxZxaj3tCBqLOZJ1dVjbqTNa5EYBwoFD/Eo3e3q7spuF2amIaMLCIhznm+0gcIiz0tDWOMfBvXuVzTR5YlukEZMuNqcDvRwf3s569pgboThTEnzeoBblJh1eyIDXgq6GrIAaloWZDNXWY3P/4/rRp0ExiZhP64TjyZT1NEawMkaHqbf+HnvnC2L1Fuv2WZy4FsSLSGnyvM/wlad6F0XVJ1Z9II1qJnh3ubu4vjC4MegsdsAjwziIu9HljnGVUuNj+cHe6DlegadCfzFFHlIEAhcIEUdhmiaoTVUVKhqavE+8ovC5stkUzzbkUEAyUeMtKzXNSzwxdmMiXfXttbcdGXiSsqSHc9cOghCI13yE4hzHghNmMrUz22d3cW2KAMomKNFeZQrjrTivpDOus7VWZTYxRnHYOhEGYcQ4z+R3+73l6bTc3S7TZBUa7eb6WnuDy3LoDm09fGam69VY9A6slOYEgngeauuoe4LRgTcjTSbEKUnL0H/HOEPuJ7BqTt/gByHYwyF+cTuePMU73NMaE42fgBYYIF+VB7vbTgxIrVbSaKllBSGOuwP6/BkV43MBkjTPSxgtWsnjCKKKgk6OJ7WulazLwisyzxpqP6SsJmc0jvOTm6XaZ3UY+0mHWhBF4AWBfxmecbO8BHMiR3cnNWsQDFnqyd4U9y+sDZ6RsNqH7EiY5lLi68MkAFMUAb8s/7/ISkS1KCoY8CS6ICJ+pWGsraSitr3oqfvYCwIyi+idNq5xEbV1NzyDTGiba8hKFCTyYAbZIq80z069DG1AFC2eQ7PEnEatJDVTRCHE8QzEoDB2LKmq35BPRDMRfj/wwxlrGZpjlkH1DaVH4/HS4iLkdKYkp6wkStDFMUVUt6SxRHFUjZS4kbDZL0so+kU2UbJg0FdB2GwNU8yzcm+vDPjSdJq//9477Q0OpOlqWv1zrOyyWzoP34kNHwtVgnrnRNH68WAMsKu9gJVUJUU1lAZB41IonUpbKDNYVUb0AgSRXCQK3yNuTWtne0NpM2MR0owhgoGOwCwFw0POisxp4ohgilDXCno67S2Qi5z25FsB5D4tQWZsFIWvGT5CLa9gh1p5VVWXmVfmSDuaMUGGw2U6SYRviCPWdYAaUs+PE1+A0Qc0mP/SWIs/yXKQ4BMv+gzgE5Uyk51pbeziOphi202vVT3ZmUz3snSQpP0UNJG64pAM7v/FA/EEsUClDrQjBC9/q+T4RJDUC2xCGndzCT31kBJkGfgiogGmB4rX8Ly2OLncRFUW9hU2pKFoDZqMPShkKIiN40x3O62hj0dKqagD+hQtFdDeeD12cl3vujHp1GPG/ZSDI5KuvrxyPccVA8RXa11UqFTXUKGom53t0IhToqyUseaCmCJoIujRVFrlCNAgYl1+NQb8VmVe5Rk0EDgix/8oyarv9vvLRVEOaZJzdzrNvvTFL7RXO0B/aFtvl6DFFuwN6iN0vdL4XsjEnrTgyo1yw+ZUH/VWLER+xw1gwyE0zx6t3YyzLolIv5E8Na2wYI1TWqvXW3IOFHGF71YaPVvtpGSplQRfxJvCOI3iFLq2Pfd2AAmutamkjOMYpqYN3QfsWG01tSBKaSfDOhvxuoZRavg0zByZNNc2Qx42g4gPlv1Ol8YguikCZ5lVJ8Q+U4xOPvYUSQRDPt6Z4ndpfeEpUwR5ziYlyCKenHSTKA1FRA73IUGX8t2UlQb8QIP3BDSkpA2f41VoGhLiGNX5yyz1JGAWtRGFOhsKo6tYESC3QUDLFVFOvik7cRq3tAfOMxS+Lk3iE39ao6Jh0fBQmLapsmngL0dU8pv4vCFCc8yxj8ZGlGUF0YahmWaZ4ILaJmaGHRVVBX1+QUxxLM1uVcNkgjYNQt4RV2YYhzG6yCZGK9BEzkWYpEV1tz/oo1a6u5NtbxlQgh/6ypfbqx1c3qOiSQ2oYAuoeeJju8JPOANFHEnbrEOvYE3pAlIuqfCd++5Wx+CWTFkwRdxI/JJ8wnkTTaNr3BsIUHILIV+MzyUhoaBlVbjeZwVK1Bksc9jX9uRbBO1W4US5fTpblkYYgqRbcoVYj4d2tMOsCaKINUstI+EgEL4Pjg3JqeOULywzao5tb58p5EWJ3yh8XYvpG0FMcW8qC7Vyc5EHLVOkKbMeNari7HRvik1Lk/bThfVBGAcoE81lFwbERLnezIjohatdzfFqQMsUJcyD7dJcvWc65xIBjTrN8jRJaJrL6aJ0eqYI1T1Wtpm8AjRtH0thK/xzzHF0wKZXlbK2rZXhcDrNgzCIaEj7ZVbSniIvaKzcBUUFFS8UbrwMTBGMAwRJWZq0QTMmZkIRvRJghzDz2KE2JGf5fD/EjnC+BXd3d4uioBPN1Q4wQ6B3ixG7kXBUNEEBQ9+fqnqrMqCJSIQu90Ecl2N+uyPWEn4z5UsxjOwzLkHMMmTLMS270g/8fkQ7iyGjrg3qiXYbIw11TiA/gg74bmono56btxHIEZ/xdpEarW2R28nIbj8mP4j3Pxb5CLXAuNvzuUBRJ199xlamrkRUr90OP/jh6L0PxIIj2TPJTSDbyGdEuz0+ISiRXvw8W+fjfOfRzt7jvTIrqe8wpLWqtVRgbe01lwKKbLs7x6sAYYbAO0M1Q9rZCVmjlC4TeD3sV64tdGIHyjlgyxHrzadJzXEiUIuC0aj/NPUWyHgcR1ppRVanueTSQfG4oDZFmE9UwnJQZ8eiqJWe/JwR4yGf1UQfZ9OYEqgDusiRXiIIGRc1z6NYMiaGe/mHHz4ORPzjP/YjrkvruQ9A6iKn8b002sZNi7M+Lf8fuDGFwg0nbK5p7nv91+NK6zqgQa+1eyzYa8TZOSkopaRWlVHIMB2EcZR22eVOW70kUN5VlZYyqjXkwEdhkSVz3ajIQKKP1niMWyaQuV4QUf9ynII4kjjPvJdyTU5DyjAKo+Dka3kbY6e7WVVUSzcXxdM2RevJSutKk48oqgL5PgpMQDNCfad3LhjIKeq91KYZcjqrmmZW0KSV6+GdFXdC4K4SWknpNI746dZhPGWbIvQwaOJWaVDI11PuhpJQ+Fyq5jguoArzogQbovlVrmOHDH0zPNcYIQTCL12sEENUHC/I/IeMfMcsRKwjGNgh6JGxdalpoeRdacfSjeWaVQhyHcypMgt1ZQ3zQqVKHIAtQGVhh/zGuf4RWE0D7mDILwM5Iawk8QylfKNiz/R53Q9ZihRwNBHAL/QLft8oDbgA2hE2DuwQT6CF+8hTY3v2bNF8KTWLUy8haE94hAheK+DLDTJuuGP3tvhkKCZ7/u4mn+wFng1DGghfG1hSYzg3UWrSXr20ytbviLWbvDdgYcRotsoV6IqCAFGxO3XJAxekR7VHBFQrwjhIejH2qZgEgirOyrRyfxlAnrZ7c7wJyDJwRLE/6nQWADqGKEFxllIWpXOho2g4Tnv6eIAYQm+fXPCp0o4/Pu2AbUKHz2niHCdAI8PNfKsmBHKE+nQIWecCZyHqNHGrOXdpILV9QUwRrwpoFRPXixoRZRxErB/6qSC3gpmx8tJT49UgM8ipbk38CbBMmYYp+mD8yOkcrBu1VNBCSewQv1JqGqiGTMYtdU1qxFpNC8621PBkwI1IyeYhp3nO6+H6np72PoNPnF8v92wB32tlZSZDs7NR72x4O5ve7maQDRNThTTYgFutwfu1TwTRdvq2v+Kv3eKrt3gXBJH83ZCzm0tkQ8cEorqfyScHvjaIgribYP/gk/DcIisne5N8nKNIVHlVjAp3+aWAJorh5W/rMIrjgbp98H+WJNnpPT9JYvyiOq61VRq1ORDGZhX+44EkH39OKvkQIpBo8m6miKyergDN8ZYCYgMBBkukNvIDRY1EHdQipAZFUAgwC01LhbVnLxh4L8WNpmFeFPA+pEfAaGJHR9DAjr6gHYqBo1IzC6gV1K/B9A15oiYihb8IB4MK4wDkYTKdQmE9reA2Sg118jSNu2mSJnESx1EUQrU1F8w46PNAimkFP3K47boMr6d9dTyJYMjXy8jsbddgh1uPve3HbLoXIn8DavyvFQii1hCAIDJJp15YohbEm++KxWUeJTSdmfqir14S4cPbvdPA96HpRMBpQb9n9T2Y87qYFNyNca1ymkGPNKSC46Z+03aBaHIZb722onymQCLNYDohSqCvUKedDilUCBYq46ifw5Q246rb694E+jS/qfYfW/7JcHp1CCsWUHs8ucc5k0I0x1sGiA1qOdihibIvjYJA2YOmCgMBaceV1AqlVSPkFyxt9ELnFf/imOLLUDVN/oVxoaF7s13XZ4zWgG4NDmUY6RjGWZw6j/9GgxF20jhNIscLozgOkc3I7OZ25DxN9qab24BZBr6w+VLscy4u2KhfANzHuXxEZW06MbtbdvuJt/3I33roj3cELEGSijBCyVRKgeNo7Mcd21/0198Rtz8nFldZSP2qVx1a0wiK0+sAo002ysopzaTeRw2CmHQTVJgh/VVWVnnFqUQwXRlJg3YvtCg0JfZStd0cZwboI1DGOAo6nRR1eNTSYUidFT2STDVmmHp7ngduJjF57TPwCghvTgSR9OJ1rkbPcW6A8MC4gCmCJQTidUOBQdHSlAbUKhJy/Fx41cT3BCdcpu4ETcyNDTmtLDLLHZxQBa7/uSWFTqFw6BUajBUyIfjT1sRXodFNF5zFJwMJYlN3cbGFiFw/TUhOe6djvfPEbj7ytqkFkU92W4IYxdYYGkNQ+zrumO6gHqz4N26L2+8FS2vUgniNUkNrRfVZInMnB5IDRSCIgiASVDTaYNSjyJOiMTYb51zw3mIv7af5tCizyg1taC+7GCDD8UrhxpDMcW2A2ncYhnEUacJRe2xQhKHRtXnxekNrX9nCvMggD8LU3kjVO6WZKMs9P7kCo5HfajQa6WKVzRsARYRaCiwMSAU5X2uDXwkwh4i6JIPmLvDFi9SeeDvNbHvZn/BFApUzJFMqWOImkLWhMwmfJnYEPmPWumExNqxrapLtpGmv1wOdcle9AdBPyOyZktqXQZ3OVLGmrhnX4HR9mCIKqJ6O1ZMH9sl9f2eDDXd4Pgo8G8VxAIKoTVmWmc9l2q8Xlj3wwtX14MadYPkGj+JrkwgHAblth9KeAj7zRcDjTixCIQt58Gk+9/rLvcFqf/HmInjkZGdcTIsoDeNOyFDi26vOHShyDVO83IrxHOcBlEshaBUWMD/qGT4CXDMgDXY8aHQgtYWpp5ocfbdBhwHnUM3BfTH3l2KaVngdFcP1AXIzB/t3K9/OCCA/UinUlsMwOGKHDi4KhEiSOAiE0lpW6sLr2hc1o+VQaFcmnbvpmS9u1KwIzuRWJKtr5ofQKMjmBCQjCOKYBhMcJetm/DtJD1KDogWpwpHz9nLljWttjJ6M5ON7+uFdEESejXiVidrQGg9BaI2pimJS+9OkKwfLurdUL66ypRu8v+CLcH8A4vW0BjSZlHHUU087gtYlz3SUTYeZVuBkLpCC6zAOQCKLcTHaGqFm2l3sonaoJV53cXKlyNlTjY+dfTUzx3FBhdPBNRwdQQW3t7T7BxFyWq85fq3jMeZW24JSwFU98j4xF6mZBnKHzPYs5ZJyLqiiKKI5GseJF4QcSiwMQ3LzVErY6fbEheCSeYBLqAv94JMBmQReKMjtHLnCYV6gtKxr4/vgVCqk2SratcMdDuRpM9edhLYNmzkgekR3HVN0fNHjzejMKwVH2Qn4BBBE9eQBEcTtxyKbiCoPrKbJSeRM28iyzE09SfrVYEV3l/zFNbG4ypOORma5Qkjm51i4alYDCrSZGUDjX17b6fYGkO9IUnta6moqjRtM056i8Rq0eHg66IRpONmdDJ8Mdx/v5Rn56GovOU/gLa61CbT45D4j55hlPC11Rxcop899SGZ77AxhxPxU0EJZbdBL0JZap6STbmwo7leswL99oPGsbj3u9viyAbsKw0T9zm6ljWNFCxdDVwdu/VU8JM8LmkfrjF17xXniMnmAYOSq4OK+9ZSAOQwi/IIqejUzRA0Ra+vVSnCh9etGD0CxwFzRRNpZVi0uH6hB0YGU6YV6yoAw0MQfp4Cxjx23fyTQvbTVnkV9LRub7Sf28T1vvwWRW0NURpB/bJpGVnsqTvXCil1YqXuLDAQx7eKLG6/4JxFF37c1Ntx7xYg1chj1VGQ3zetvw44NZJLP/WSQcMFlWamKisbTp0GKOoudMA6KaQEZS/tJmATVpDTkhPTcpYsYcO3ROJtZLnpznA6gffiF6moO3wjHFFl1TA870npjVZeGWhaTt8V12BxnCRBF/MIWnUx6cBdMMjR2RIv9calUWUptnMluLzkvXKZhc4XNR8Fzk0TawJkF6Rby+cEbSmWRPW5IFg9qWCGtaMb7q4DrtdZheL6tGk0qYnMtgidJUHyV63mmuc+MuNUFDlL0/SzPQePIG5GpsywD5UOat2ffgLrIs3w00tmk3t309rZYPmFlLqwOqFQlNefKmErrMgh1f7leulEvrJj+kpf2hAjxmQENGSFeTGt7u2EGx/pwcOrdvb3hcAS+5YrzVYJbR4pINjK9DTo+kFxhFMSdCMysyiutSISaU5x7OKVKaZXpLXe7i53+ci/uxpS55y9dbuJCHc7MWiNznAdA+yBL2hyV+aF4Q79BaR9F4nENKKi2dWVo/f2QeQuBnwZXrE44xyzA2WUyL+3xiYCbAwGyCK2GSr5t1i46sdE/Ii5T3FNBy/pJlECqC57jR54JkD0wqNSsSL7iqAcCXBEhSSKQS8iqV+UTgpGJxL1AvNqwk6NJqWfbAUBWGhRlpRCf/WuODjzEtZLSIEVQJmjT9sR5A0TD9x8+eLi7u2es3dra2tjYQAFAkULKUeKBVSD1EB+fUdshihrjlLA4ZYwvq2o8LKdjz1iQPhZ1vM6ALaywtGujVCc921/2Vm+z9XfZ8k22uMoWlljc4TwMaR27IMvy6WQKY0NTW8KQc05D1n16l+9+65oaLN0bwaiahk/asE+SS+Xe397e2dvbBdOl2sPTC7zmXtqn2xHSPm3/AveB7TMviWIias5Zw2lnQKMspL0E6akqVRUVyfw+IJuunsVbz6m+n/QSvNe1Y57jV+PpTqQdk5jj+oIqeU378dFAmtyNEjvKjGlIEIzUTmnHigprzP1O8LpO6jnmeBUgS9BIJHmnBmQYeht8EcpNSpXlpeOLrk+wveQswf/6z/7VdvfCgdRCHRCmFVo8cSvltidmGOALSpZ1rT0mg4B85yhptAqtNd1O51CDhGwD6YEqc+67T/WNDR10rZm0Q95etJJVaTRFwhpltS7zwiqNVz21k3jlG9OWrgVJ1BokGMBRGKdCBBeUKZT5/mf37kdRVFbl5tbm0uLiwmAxz/NPPv10Y3MLaj2Mwqqstnd2tne2J5Mp2Na9e589uHfPyjLtdMqqQookgwXYiodb2/e3dyzjydq6STo7uYwXlnjcmVQKpiTpdEbjyf1798ajUZKmePL3v//9u5/dQ8Us7aR48r3790H7ur0ueOTu3t54PH70+PFkMoni5NO7dxESReQwM5tmd+/de/zkiWA8TdONjU1EbzrNdnZ2ozBKklQqef/hg8ePn4A+DgYDpc3Gkw33tCckLd0uMnBzYwuvzvNpigqHGwXbJsgFAhkMsWzQBp0UjlozWUojjUCFN3zGPnkgmubG2tRlVgVRMN2dyrLCZWdRgTocVFiMRaRe77RsjqsOiC7V3W0NjQwL2oa+FnS5oao+OQJrww4HnjyWduyWVgiZ1wn80E1qaU/PMceRQZ4m3OpuR/SX8npABFEDF5zm/oN7VJUsqrK25NTizOXzkpkiDGPhnG938aUzX/agjxjnYIowQLUHW4hD2D+2uTlB7HvdHs2Pbq99BuuRN3bqBnUL27+e8aNC4Lgg/jvSpqUGaLoUbbIqKtjhMi+LIs+KSVZQ86GscKHg3LFHi5oFqDdnHt1uNS1QjHsVSJJx5w9/PWLlXozL6L340CCKye32xcDRFJCqLM92d3bX1tZu3boNAlHmOfgTdP/jx4+TONkbDn/zN3+rkySriwPfq7nVkJq90ahmfJwVeVn1Oul3Pv60UKq3sHT30ePeYMFjwaf3PusPBpC2hw8fIb1QiD75+GNwOyTqxsYGuGlRFChad+7c7vV6Skq8Eb+grYjGxx9/vLe7Cya6tb393e989+bNmxn1cg+XlpYodS2VeTwkTpLpdLqzs4MngPp88uknt27dYlSpoDEJu7u7SFl842//9m/HNMBE4ErkQ6fTkarqpMm9ew/wrF6vCzvXpMdVRTO1BTqrAE/WIgpcl35zxguTCHWZyd6UZFnqdJCU0xIJGMTnNSoDso9cghpFrNqgOa4ramg8avM74nLV0ITQdJDWIzBFb2qsst5SyJZiTn6Qoa3ak3PMcTxAI8HYnlXdFXJItISoJwtCsIwQhr4oS9J7++b7TKT1UhWo7wuYFp98WclzaTE9eyDJhQh9/K15MxgrCPzd3b2yrEDUcNhcRsTrACic6hLtBt4AkLlU1CIoQf6wwbqWhaoKLUsjK41NVThPS0lXRZZNh+MJOI2WErczVoeBn4R+HPjgn0opGtgnwRpL8EkQPvziDXhPDcZpdQ2t6CijUXiye5d7KYXQZTRx2230g9iCAUP8mm85MZAW7uuPkbOj0Xg0HiNlkEzUASwEol2VqCmVVZ7Zqoo4+9Ltm2CETfOsxvfIKqO+TuoxHxeFx9jqjZu3bt++cePGo0ePQZHJcRplARVRJAiehJJz8+atd995Jwqjvb1hGIbdTgckz3PTeHANCMZwbw87yPDBwgIo4+rKKkrhrVs3FwZ9xBOPxaVgQXg4zUGTEoFLiwvr62s31taQF/Q68Ehy24Yck9NphgtQdBEr0M0wjPIsdyWcS3yt0WVZUkfYFbc/jdoKIhEmASod2Shv1GJ7mvwueVEcLq4uoAqTj3JQxvbM+aB5NSx7czjHNQbqJJA/FKKj6xuIB8T1jWUOz02ctoGRcsNQrnoxnePS4NNIpXb/bIGnchAqzuIoTJIEAdMsLyoJ80+dkMezw4fgMnUovg3pFjAabVbRsLqrAR6ElOM1szU5yoHmAA8DVyNS4lhgs4HaU4Me6KRSnqXmwH1SSK2AYD9FNs0m4zzPQINACCUoT1WCFeIPrizLIsc55HaW4VRtjfAtKsvIsHbzafK4oGnz1NGHNDTWB18CfRGcQwsiCoZiJWkZIFo3kngp4kNrHEOhglAi0iCj7iyiBOJK4tQY14DmeTTfe2LgUW71ofbwKLi5vv75z3+e2ue2d/D1H374YZlNA88wpDP4se+lCS2ZqKoSLHA4mTIReExAezMRehzVKcqZIAxpCwKkPwxB81HIGHw7XoGsYUg0VL7ckESEk7UAafPZaDR6+PBhlucC6emmK+HKmFZmDGOUvzCII3KfCasxmUzu378/HI5ofN9+b5frlE7CKGw++e6n1FVN1SEhIBAIwcUow3gaMgz8cGNj4+GDB7gZz6QbiFpfecCOcsGTbgyyqEqFjVK/PemFccAEm44yyF2ZlWkvjTpRe+4c0LyatPMc1x3UzueqBFTjOgIgGLCfKODt8auBKnNMXV5eqevnZvXPMccxcd7CQ3xx35MObBYqNiAdYBUSRIBsPzWCYCOeAvLY3nQkvLmcnCtQ/JqhwdXJfXRcNDjNgBbIFCKE+K91IHyjQQVzR7xA+7BRo2DTNGh05XnGsb/C8TYigUWWgRd65JzEEGl0syrwh+hhjtM58hY1ASFYCCIYCBAfUBXhtiCM2g28JEnjtNvtD5K06/NQRGnao30aZRhEIFLkPZsGgiGRIRp4HTVlgiZSTDSRSNpvhzkSwQWngsrlNH3ktLIBSQQFpfFDbcAbgPd2O+m7t28lgdje2hjv7U1GY+HVSGsyA64MgASDF4IAF2UFSuIHET6QhmWAr3He6VIH7mSMW3dB5paXlsDbcOdkMh4Oh0VRgDSAzuFde7u729QFbAaDPjgjiPloPJ5OJ6DMeFoDRIj6mVw64MamLx4RwX4lJZ62fwgJdn+oIZaEuTE/48kE8oFQ9xQXTrOqaQe/QFmASTX+Hek1CMapawB8DWQz7ZE3HPBC8mboRMBHVpKERrDQ+E16CQ1epBZtVHPOEy7N57j2CKGIXdl0tvANMgW1hIuO0t4M6UHBhp3CIzV1TswxxwnRGMPGCpwfYE4EZ0Qb3JQXGplmwEDAPKhzDtQCG3FHoo8gjkRk3ijVlzlO0YHcc+Q0vsTvhVem7u+aDKu6pvH44Oh7wxyVzU4KhgNiAw1E/I/86Lgdol/U22xAbvzaIr/AzaDRQPxBb2BWmV9DXYEMgjQQKxQggREoDn6BMIrDkJabww79Yj+McAmIIKfGRDyFNjwI+hGHNDfCBeKaAFtzMSijIEcwDa1xnAT/IR6utc1xXvw2XeT02DAiqnQ6OKYoqREOktuGHQLEwKMOYpNnWScKewGPmAeRxvfWvjcdT5VRSNvBYAFRQrKu3bjhRVGpNKgYxCZO0l63Sy1+oVhcwDUMpHB3by+O43ffew+hKBt7e0PQ806n0+/3lxYXpVLbW1tg5wsLg/X1m0im4WgEro7nIMLZNEOckTvrN9dxb5LESZI0abS2tqbIHVI9WBhorUejEZIyiuLFpUV8CN6IVyA/8aj19RsQADwWpTFNU4R3u92qqpZXlsELlZSIGAJHY7w3w42Li4u4AJFv0uSqA6qQphYITqWhgkQRV4YQ4B8PeZiGVtliUmCTuUQBaAj92QKvhhLEX+TlVVEsc5wGJGE0IgUq2ToV54JeIVgoziibSUz1xtcD90NRZrpGpbfjXHNfGUM1x4yBDK1b3Q0Wug06N0BIYXmhhpsWFscsiBmgRMDOg5o0DY1gKA1/fV1pwbmqmLa7lwFEsNR2q6QBYbc64kpodCSrUjKfbkm9l3Zipe1nn22rzFtbWxkMBs+Suv3bHoMLK2XLIouS1M1spzYoXEztSY4xerRLcJcfjlfnI9GyspJQkt1O6tK1Be21cvAMOKYOaKOIJtLUGY2/CMfjcW1IXahJ04R2GqBUTKYZCBB4Qht0EEhHvBTlRiubTRkYahgRkdUSSVFHsUEEcChBr2kJai9OWAA+4SMp8Q8Jha/AIU3Cqf0gdOlGX0p8BM/GKTwff/EM1xBAtzZFAle0TQP0Q/+d1yN6myPONbLD1Do4OPUb9zg0T2jQvKXZp2fSaJD2SvpD5+n42SUIcZU3hCDnqamtic9+FzmYehOfawB8DURsvDnBbnepG8Ztgyu+thiX451pb6mXDhJZysnudGF1cOazp5CRZaXwTuqFacPmuOZA8UI5AgUsyxIVS2Q9KddnZbAFCiquqaTsdztt0Gthau9BRh6O1xPe9ETPMccJUEnInY5Com1t0MXCGZx9E0Mu28jTMyhjVVWoNYXkVxiF5YXiQrhkpghUxm5XNLPsRsLip2O+ZhuotGbZTqm2wpAbXT9+PJ7sydXl5ZXVlXb6KpRT04AHRuMoIE3doYm608WFvjiHpiPQsrKUyGHk9yH5/CbArDoY3ModQzpMWo4HRGlKTJGcBz19VsOHaqSaknU2tuNdDzodBYeIYEA+KrX2mG99aj40YNMLq7zTRWJSmroHuN+noJ5oKntxRBL+7OwLFz97f/uXgMD2sChKvBnRROxQ8cKOG9hJDaJRRJOvX5Eahz72BRyMybM37uMoT7iqQG21nErkaZgiHZ8xxdHWBCIBmsgFU6Uebo4X1xcEuTI+s0RAPtIwC6mg+wLRdvrP8VYhy0vIAPgiNaagUEMI9qUAtWTIBmQxTY40TFbX3v0puem+nYroDVOl55jjEEB4qF+xoPmU3U7Shs4SplmutEFJAZFtTDaVmP0yc/lMUZp6KE2m617AFqNX2uSZQm1tpTIpd4PQeLW/vZM9fDBdXV25c/sOdBJYYntdu/f00N/ZGS6cD1OEINKEGaWShPywtKFHhjPRbUObi/YZZAKYYpYVwo2uRbaCAtaq8pS0svSmI6+qyEEFqvyMajaghbXn14yTL0dQ1U6XpX2fxlni1tcll9ak9Lng4AQnjnSWF+AW4PSgsTgEQUW8qgpM0fXkXw2pnDlQroL5S43Eg7lGOjbhZaGKcUGMnDNVSFwzWOvzM+pQgAijxgOpQBUCohVHpPXac5cKhaoIjbWdC9IFwVKd1IIU0hR78qlJFVKUZJyCeEBZBiKIwiOpyjlTnOOU0NSUU8GwxnEIg9KGzhKoExrEhkb5khF2RrApMkQZLz/GUJ2xK7+5rqlhpyErMw7oHZoI2xMhjztJf9BNO90wTJhb7g+WqYVPLIdouUNzK7GiZu9MgacjU2GMYSDboOMAtzt5cDgLmuikjibHGFmpfKrHe3Zvq958VG8+ZKPdkKbBRohu4zzceL4OYh2ndrDMb74XrL8jBsssin3xZmc9SG/84l3N4clAH40oRSKJI2xunSRulC9L6xbqnONEcL3qxaScjgrwxTbQ86IEZSWUpSomBa7pLHaYOBtF5HoVTVWRKwKUhSgKZkHFNahMfXUcPFwHwMJBBlCUY6dqUJ8sqS7tPGi3Oo5UMSq0bsAW/s6zZ45zAcyTkgpCB40EXtCGzhiIrFDVOkzTJEli5rzvAU2puPxIozwn3O8KBjU6kc4NQXtmdgFi4RzUhLamdgtByogWgoOueT3JEs5hyjl9IuKEyBBFu+w0pDhA92ZTNh1G+dgf7tR7W9gPatM00tHISK2RdiZKTNqz/SV/9Za4cYcPlnwQxCCkKdsNfXsTcA0+HG88zWcjUiC2VJdyQwVcG6I/3NTDTRBZyu/2ujlOAN8zzjtTe0gBddJLFm8MFm8u9ld7YSIODBs4ORxNJO+V2Ie+c6OBqQo6IwgZ+Y6d4yKB9IYEoO4ehVQJRLWvqmgtA+hg0ELijuSWjLyENTOm29sOA2UddbpcAfM0x6zBQN4sLQFAGqkNm0UQsYGaoqkTnIbtBMJVnyjKl88UEQvu+x0QA6+WtiZvOVeiLDoeQwP7nC1CPQE8Tb/JlResF7F0GhvdhpwhiN1ctmGswQiyid3brnc2/dF2MNoSk93EyBj1e/A5Nx8cSWZEpONu3V/2b9zmN9/lS6ssTlxf80mGlHFO/BgU/MSiQ62xwjnB1vvummpvvG0mu2C0b2D/c7wGpHdCAQ6HnG+DHCALjCPjqOCcSfJCo8He07g0wal/Z/ZGDATEFOeidAlAqkMWIBKdJIYJpFkFbpl+AOoKv2/sl0C2NcMGGi/+c8xxdED7NZUQcr17RTQAYomoHozt5TPFptw1v4jZjLbMvgQkIeqX+8qldnPeaRqROzwcuMWNpfOlm6QMDdWeOCNQbGxNzZ2kGy8CTtkClmZSTydmb8vsbNbbT+qth6CJiVFxHIsooeZDBZXsaxGpMDHdRX/9HXH7fbG0yqOEIvy8UB4PzrU1IuFGV5wQeHuaxOD6UkpD3sKphVLJWtN8DDqaW4cTADmKOnQQUFOam15/XqmI55ZVBSkD44/doNiTi9OrASFotzbgeECMLqhYznEYnFD4YdjMrKrjMEjTpNdNQR8jcqf/BssTkVr1SlR1553UcxwZkBU3wEo3EyWvlAJAZJ/FdwaYYk1jvZ23KlftdgXyisAHRcQf0MQo9m1tlKqaE68Cvi6hei2j7v+zVjjOhoEpXohBcjaTlgrMJmZ3y24/rrcfe1uP2HA7sDqKkyBOQKKV1pXn6zA2Sdf0l9iN28E7nw9WbvAYBPFsYkni7OAI3anSNI7Je1FJ3VF2vKvAbMDniymydd6ScHKQPDJGtZj95tqzBR6KZ0upoigEzkn28Raoqamy1dlX8ea4OAjOu52kkyaotL8ws/A1+QqhoiESnl9BE7Rhc8zxZsCIwJ7ArDznc+0K4pKZIg0WMXYkzURZVNp6gmp2Vyc5wWpD/OGMhUFAXZdHWEgK9Qo3WvHszQ0eiKQ773oL3kJNiNOx2n5iNx8RQdzZ4OM9EMQwTkQUWU3L0EClllFapb087tMYxJvvBstrLE7PqbQ0SXrK6j6SLkA+lt7Gg/LeR4XVnpL15v1y+1FVFq/smZrj9XDDZ1GnOi2PfxXw1LIkT+bkoLQNOxfUboX6c/mGOWYbUFrNuhBQMK7HoQk+X5CmncvbVQZqsEopY+xVdOmKCJPW3hfAy2SKIEuFsXvSZppWf16MWNI6MbgacFPrYmMMo1FRjHwxHAH4wOYbz1zhuCefY/LV1ph8qjYe6kefeTtP2GiX55PAGlrIOAxxUhY5DRdPOnZxTfWXVDrQnUUP7DAgl9rtU84HYIrWULtVe3wiID+ykd15pLfuV8XYkX6EjO2Te9WjT4q9bTnvdzoJGomnZt824MxRVhUtBXSewo9Hgyv0AxbPnTNePxwhQznzUBHR1isMLdbShs4xxysAEdHGVlIlcTRTU+uOCKeznVF0ZPEymeJE1XuVrYwXc28pZKkbQNKkp6nJaQ62814S9jQgZ9p+pHVBTSa+zbJMHZEsUjuLT+PqzlTjUP+esS57zx6mLNTmI7v5kE+HosxBEMnTEud4pyoLEESTdu3yDW/1Flu5yZZvhIOlMEnJRSIY5tl+50vAB1NJbNqt2rCTYOeJfPRpMd0zQcj6qxzPZdzrLfIw9Ec7+uHHxeaD8py6UK8ZUGphUHdKM1WQShr0ea56EtnuFjxqD88JeDwpqH0dNce1AWUptEd79BwQiAriWNodKvrkmoOGH7Qnzxckb+3uHFcPtPqYMZyzQFxdnwe0FEWDS2CKeDUMSa4tih+qaCCIA6KJja2n+eSwLrAxe5XZdVtBPg0upmweD851olBaIurWKjDFsiyP0gEN6Wn8e53hVyGNGp4qxBksKEmUC6CRetpWpd56ZDfAEcdCK4HIBwEsv5IVaICJu/XiDX/lpr98QyzdEIMlHif0gYKTJzNyVhLhS1FmmpkhQPuOMwUkJxAC5NscIf1fBcStNxA3Pxe/80F6+/MpFx4o4+qd+M4X09tfjAdLgZuZP8dBvEIHgmT7XsB959KAXERQ2DlQOUgTNepfwSr7HDMEJz0vqybq9dJ2WJmhpDoPLoqYH13gDHa8aC7XVxS0xpgxsIDnXoW9EFwGU6w9VdcjaUGUOsIDTaRF/PZTExW2TNupJi+12J+ousSfmTTQrnEBHFE3ka9rWiwEW3P2NcD1MG3U2Ha63tKDIB7mOCjYaxt0POB+msRca0WTfmVlpmMz3DbgiJsP/fEulwU4IuMc0g+CqMPELKx4Szf85TW2coMvLPM4faGLGYdBGESuqGjyhyzJO9C55WUQcGK2p0jSwXJw49149XbcX0a0W5EUgvUWg7Vb0fp78eKNkGaWz9HCh7wYTTyQfBkfAOQANpX6aokquhCU8XOoWrt5VTWYYns8xxzHB8ko1NLzmglHsFMgiJmuhe8tRv5yzJci1r1yc1jnuHCQNLlBptx5RbkGuGgNixQk/idNruuYed2Ah+w544vktUhfH6f8bkBncPh8EZ4xOOojhB8EPs2GV+T4942AshGcH7G3+uggsnfMxCJLa4zV2srSTEZq+4l6ct88ue/vPGEgiNmEVwV1M7ccsbZpnwji0g2xvM4Xl3nSwcn2Wc8DeQeVis0tvUvtPvheqd7MpE8GiuHpWp+jmIcRuWacjvXjzwqE4Hm7m9V0pEGGAlRpkrlHvGdATaDMqtHWeLqbyZKS6HCWDhmgOsb52FcnvNdGHV91QPkY65wOtgFXA5DLg4P3G+ArptLm2gu5vxBybKj5dAKGw3ltcY7Xg4bMWwul1x5ffVw4U6TJznXmXMT0Q45S94L5YDSGj4osdtyKg234jKJGXAP8ZdwXgmmjpT4SE4KVBY7SAHlEUJMNY9T7elQqRhSROpiV1KM9/eCuufext/0kyKehLAMthTXCzRQRQQAeqarKpD1/zQ1DHCzxJCXqd7TsobEagQBfxA4++TTNfhcAo+vhpqyKeuVWtLQeqsrubUp78j7ta4vamjAN405cZuXW3a2tezvFpHR5+5xUiFD0lrtJN26PzxRQFBAnVLra4zkuFcraPUl9tVdumAbF9/k4Z8pONQ2iAEFMBNV42xNzzPEmNL1bMJ7t8dXHJXBe1yjrBc7vwMuVs6YVCnXTU7UOXRxAlshRThjwKBbkPrA6UpsiCDIHb/L96oxGK+KBwjXcgf21Qa8Fjbfd3ZGffd/c/S7fexLVOuKoLjPOfd5MVTG6LIocW1mqzsB/94t87Sbr9kH6XmT3R4P7ZIbCU5VHSqLLggj8G+/G7325c+vzKbb3vpwu3mSFpCbGOV4AakdRJwqSoLOYdpc7k3H++KMn2TCHomyvcJKmSnVwNb+zBeru5Nx7bshnAM3UYKjuq96WAvnNDc2nTLhHHvnn0jXH8UCDy2CP26Orj0v4Eg5y5XuwG9Ta/zyvwT6YOMwMrmHMb0a14eKXCeWMgNZ85l2ttRBBGEZamyP2ruKDwBTDKCrLipr26ENPC2rkY+xQn4L0fKQrIloWanezuvtd/fG32N5GXNuIeoadoaUmSS3znLhhXcvOQK/e9u98IXjvA7G6ztMuEyFofPvEEwGfDDqLJDr9xx4KfIVLylM9HqkYxTQtB5Q4DP04FWmHnKlNs+K0j76GQHpQkkC4ymlZjQsRCh5RC0xzGjDKFNMKv+3xGYFeDEBZWHtYlXOOS0As2FrCF1DpvOL5AXUYo87MfGm9Mx4hNMdbARQAVwaui8G4aKaIEiiYD8OLBNyrTKZrZanq1mzYL2xdWmpx5J6nTA2N48bEz6jiQTR9Ro5yOI1TpMQ0R16mjz7NtQIWRam0plWiTsdDmmQi8+keRBsA9loWpshpesrjz+pHd/lwJ7Qm5Iw6992lxlhaCtV6prPg33qfv/M5b/W26S3y7gAsicUpC0LKuVODYui45ikHFL4KSE7HiM/y0YgzcfowBCUpK+USbA4H3ze6LsZlOa1krkQgbry/tnxrOYxoycr2Gsh5wJNuEkRn3BGDfFDaVFLxs5jsP8eZADX8iPluePnVBj4gAFO8PoZ+josFNYdRs8W1kaALZ4qkTfxeQGSxsvWe81O1V9mhpA07Y0lNjREtneShPgf2db4edU8J6ivnxiqIRRgG3W4nCqNmOfCjgDE/dm45ldKweSB1pxSrZggtTTE22pYFLbU33NZP7tVP7rHRbqCqoLa8JncPIKqGMQmCzoXtDby1296N2/7iSt3p2yhVLPCD0C1VecYSgswMgkCCcp1DEcKTQRMNzTo7SzScPgpDTetX6zlZbADZrwqplekudhdvLnYGaRgHKA/kP7O9hAAR4ijGpDfbkNMDj9JudhTKHfJlhhXEHFcVTcWderfagDnmOCqgkPaZ4jXBJZQC2N1UsJWId1xrIchKYeocmyaHODjbCXxUTAtjYZMTwaipblYtgWs78Y2hDgrOWbebAEef0YybGwoClgmpAlk0jmWSkjqRkIGF01J7RV6Ph5acID5g411qQaQFqmsYbepiBjGtPenzKunp5Rt2+WY9WKnTXh0lhtxDGsTfWgsDf+Y0EQA5DgMhpTyPUhS45iVy3dgcnx0cwRXYEHPwxfOI/JUDEiGIwjiNgzBASQb7n47y6XBaTIuDXB3ymI8LBCJf2qBTA5Ux0ESUuCgKBZ8PUpzj7CFpLRZqpwBZnGOWAV08a+rYicwJjfhMwVhLlMDYS2CKSETY3Zj7ixFfi/lKzAYh6wesF/oLIcNhN/ArIo5eyLyUE/tp75xt+MxE1D7I1HEcwVBqOI85cUyD4cqyQsaAjRy9L5rKiTW1krYqvHzqFVNv+4m/8yTUVeRcfDPOa8aszyrPL2tfJX3v5rvizueDpTUbdaQvkNp4IV6qaMAlj6KIN9b3HFIej3Xzvn3qJD7rgkQPR5Tx3HOYXo1Hk7sfAbJIfsTb0LcbutKj7dHWvc2tu1ujzXGVl8hWLp4vsrVnUZeqaMmCNuR0QD2gLEvIUBiE5+R7Z463HFBMmprG6wCV67mAzTbIAra7swKK0qzF6USAJc3zYjrN/ArEYmaAxFXWjqSdaE/43iDyB8GsD0IyNi/V3U5neTScFjlnfg+ma3VluT19HIAe5lkhlQKH6nbSKApeP3kKVtlNx3cdzaOdejIMGAsS8oDdUCXIqgVz9Xwpy6C7WHcHhokoDFoi+GpI16wI1nge/kcQ5UrS9OcoAjk+YzUMFqekpPY/QQ1dZw5EvqAJP16axm89ScHnMyQFTQ11S7HQRuGomPjgh03qqEpP9qYQ0u5Ceia+coqiwntQOubOceY4E6BqWVQVqtvdTtKEKOttFlpab5VaLi6hPWWOKw0aQl3JJA5hatugqwnQCOhbrfUMMUUYGePWbhkrqsk1S/zNfsu/rUvtPYrCznSa51NWlRAOdnP9Rnv6mKCBiqDLSpItBKU7jCmCBYIdelpZcMrJnpdNfLC6IOBCkM4DXAZDWLWIdKcf9frgjrgpDINmankADvhap6B4e1lK0F7c8npOeQJY+kCtlDoPsoWYF2XFfIbUA19pQ88U2pAWwE4cR9fJD8IJAJYoM1U5VaKkqiaV5/tREg7W+lEnbFJfKzMZZqpU3UGa9ltLfGJAuCdZHoUiDNvnzzHHKQGtWDnXtmkcNSFzpjjHiQEL7DoGVZJcBwMBk5oX5Qx9hvXqTNdTt3RSP/A7tGhSe2pm4aZl+ILHvucHgoECNa1lJ0bjHgiiduinWyXNdGSGO2Z7wzy+5z25F5R5FAQhrT3nuQGGtfJ5xYIq6euV23bxRtjtB6B7Yegae6jj18mxbhp/XgbOuqnQuIAWOD+PblZkqys+r4jB6YB0E0IYa8itWxt2xnBToQMkIPgibEwb+lYC1Y7p3jQfF5CrpJOESbh8a3H5neUojZ4KMGROCAbBoibw0wEZioe4aYWXrxsgAKjPUZWuDZjjqsIJlXfQqEO8qJm8RRs4xxxHAeQFQgOV6MzRlQfzaVGPWWGKSFzo3LFbhb3rWhOprLYnZxcwf8bmzvMLGS9Dzt1obbFTGkW6HdbQtbdB5qzRJp+a3a16Z6PefuLvbopiEvg01RfXWK3BVwwPdJyaTr9eWtOLazrpsySNO53Iza1GZlProFvHJRAc1g2M9mWWg1wAOySXPeTNWDAf3Pec1GT7aWf/dN9vZEcrfU5xR9SFI4sWREEq/LYn3j6QaAneXer2V/q9pW7cTaypIbY+ecFqgdwgPUOjFU/NqlGNsYak+aybok8AfCE+yI1mm+NqA0UY28GOQqrNeiTEOTVe2EJbVMLnGT3HkeDWDaExOe3xlQeKxqwwRVN75FvR1InwO1dn6aS6VlKPia6R65nAq2m9Fsa4OpWfYWJQ+H4YXAs+Nx0RR9zdqLce+dNhUFtylY1rQBDBIBk3UWzTfr24xm7c4cvrNkprLsIkiaNQkJcbsqt4KDgiGVgQWsp2vyyrCmwRRGefruEX6lK5aQf7YxndiXMDcayzVr+UbjRPmdbUPj/Njlc4siiQA64l9y21Ik6efFWpMivycSHziokXVQqkCBUUZAxIJLY29KRArci9sz28ROC7Iu7F3FV65rjKaCp7B40O9kJOY+Vz4+2Wdpfct1k1rxXMcWSQNF0X1QDGMDNtirVXmRoGJRFMzIYlOArcGH7qejNGGeNzPxICPJepo63+/DKIJIIm+j4IiBrv2b3NevORv/NEVGUQRTyMLGPa8xTjOghN3LELK+zW+3z9jugvsCCEFQXV45xGLZIVP6j79g+gEMECAbyorCQxqqZxkWhbjbP4BPw2vLIJdPedJej5bpXq9vhMAUqMFMCO1sSDm8AzB95CE6ED4aaM0/jP9sRbhbqOktBoPd3LpntT0MSkG7/sCpsUDWdg1dTQe1IgI6nNHpWjppHysoHS1BaTNmCOKwmq5pHKpYlZbZBDN2AD58oNdR9Ve3uqnkiI8LkNapnj+qBpAbk+imGGep8BpCuSl0qtS+arAb/2fDJ+tCA4dAgLfE6eEbU+tkWkD6c7pZ2OWT5h06G3+ZCNdkLmhXEC22jB6Ty/5JGOe97CKr/9fnDn88HCMqNJvk4oabUV4l5vXAaXWnk4Iy+OgYDxbv0PUqch7qXJLrgdQW47l6xwBpYRjTsfO4unRlFUlNKea3Mf9emToxbXB/12WpA66ccLNxa6C93lW8tr760hTV5OcWQ2BNgYGkbRBp0A+8XKTXm+Plp4jstFU08mU/i83IaMvLatxuTKbTFkqHqOlc2P7r1sjrcY109EZoUpwrSjZMKMlM7f6ZVIaacyLGOuBaX2rPWNzy2nHkl9zNYymkVSZHp302w+9rYfBaOtpJzEYSDC0BpLE4V9ruKO7i6q3pK3vMYHyyxop+k9BeIDpgiVB1P6ekPK3KRm7IAqIumbPmjc4pp+2pr1uSpEIoo+dfqc00vwfDfO0i+r6vxa+5BQSKw4okm4ZUVeFtsTbxMgn8W4KCbFdJjRoN1JoaoX50vxgIuQ0xjDUwxVhKzg+Uww8YK/xjnmOAXcEJga1eP2+HlA0lDvpvbFkCrPE21pDtM5qsY5rgmgoq6NloLAzwpThMXtCBb4XqHrQsG2X4GySOtU2zIMO05zcObT2D6EK6Vg05prXg/cZrXSwx298aDeesyG2yKfhJ4XCeFbq8tSwrjGqe0ve8s3+K13g4WlMI6rShVgQM49d/sgB1z7GpV3EKBpiCq5yiG33MzNw3kxwSHl7oI3NE/OLBDrNI2RxOBw5zpDGdQ8TiLms6qU+oycS18h1LauculzJosKG6RQ5vKF8Yiof9DKkM6L04nbXuk+/7kJqnPMcXpAZ4Irovy+xrLDPPUCFjJUbudzmOZ464AiMitqF2UU5bAfgrV4manlqUe+XwDq2mhTBDzGDlSN4LEQ1ER3lDVaYDBNkavNR/rRZ/7eFs8nwigiZkJoraqikCywCyv+8rq/ss5BE7s9xoi0kU/pgAbhGW2LosyLqqng4kdrMqYC9vgIQIJjA0METQTX2W9JfAZikxT8Su15erhHn1dG4+GIfhRFkHJyJH6e7QDNi5BUh84ov+bwPRHxMA46C53h1jifFC8PvUBeBFHQXUiDODzxOC8y6CSVc6Y4xxkD8onC+xpV55SJL8ifvO+W8jxHZTLHdcC1E5BLVrtITyp27j8KaozS6NM86HOctnp2cNEsfUYTnwHfh7kUIWfGatgzfNRT4KxSeTV8XD66Kx/fUw/v6gef2o37fDoMypzXtqF3RlbSGJP26uV1tkIbX1jmccqoYc912Dr2FkVhTGtF04QKY7QGZ2zfQ/NRjtXoAlqDtMeDXmaEzeuA9visQU8+r2e3wOPxZUEYkFvI8+vqbl7Eacwi3lCUFV53fu+aNYAl80CMdybT3alRRoQi7SaMsxe+H+Ee86usKgs3eLQNPgaaJMXrmsM55jhDQLZeJZMIh8BKar9wJf3c9dYcVxskMMQHro+YgH1cNlOsa0VuFOtdabdLuyetdnb3ylgD/2kDkk/9akb7BmRPSymn+V5ePinkw1I+rOQjU2750yHPxzwb83zCy0woCXrIggA0WWmteWB7S97Sur+8LpbXqBHxFQsBUfqAUtMCzQHnQmnwEgSSZB7XAtNclrq++B490suI60kIw/GAtMLXIXHOw4X4C0COhBHNLipo1MD5f9uMwPeSNOotdJN+MlgddBc6+PCXZ66Q2rS1rLQmp+4nSRvcBYk510buOd5OvEYccQpFuTL1XmV1TU6RQuramQvhHK8DdBUJyXWRE3zGZVIysii1N1G00DPI4lRbFMiAed3AD1/qDJ0pIOZkt2ru1TH+kFcWGu038eywtmNrKqkmUu0ai9+hlENZ7OrxyKt0JFxLYBCA5flhCPKijNVRxy4se0trbHVdLK0IN9O5fdNrAVnkgtNyJNSlh4g0wa/Re4fA3XXhtIZ8k7a75w1wC8EZqDjR6fMEno7MjWiqUF1V8ml+XG+geiIi3lsmpgiCON6ZjjZHZV75z49sQeLwkKe9OAyDGnJ//MQh7o2bZloxzHEVAZE6XKogbpC6UtdDSbOeQRO7ATuvRULnuC4g3eZY4nWSk0ttvHNN+pmbKDkI/NWYryZ8GVZHMDFjhbFRGbRRTzP1Jhvq9/Vr3VXUhkjH1mSeP2WsEKL26XyFD2Se8Cz3cw9EWCpF1FASSo9Nw44dLPlrt9jyOl+6wbt9Jmg+8tHRxAM7oIyKnN2YZgjj0QEWBULjhvG1IReDhkVRl3pzfJ6AYmftLJ9z/0h8DmcsieOyqiARF5uolwaUiGyU7T7aU5UMkzBKI+3aDtvT+6CRABF5BpCVm7N23NQhoamvl/qdY1ZA0viSQELhF0QTTWHqjvCXIh67Hoo55ngNYJavX9eHXxXTdvfCgXI4InemNhHeQsjFrDbqw0LRGneA1jS9mAhBzRlYIMwWjqraK2omG0uWZarKeV37Scf0urT6LZN1PSxNobSqumu3eXfBE1xar9K2102Z8xF9AuDFZVmC5CVJLDivygpUsdtJjpWIiDJYIpgrYyxNXnS7c34Ai5JS+4wWg7mAXIekASi9FyNhyJqiKLQ2aZoga9rQ6wt8rzXU4wxGzgU3SuejAjudhRRn2oucsFWFmu5luKy72AlcN1577gjIS3J41E2T9niOOc4CElUXqeKIHKO+II/S1rulLaBXBXnJCficJc7xZjiHabpZ56wNuvq45N5nbWkiCzgin6U+fbJ8qE1W1XA02dnd3R2O8iyzWjJrhW+wcd/6rhKqtS5yU0yVzJWGvqFZz771fBg1o4SSIHClySX1siOtow5buuF3eyzu8ChmQuiTjp0z1mZ5IaXppCm4SGNxHRE6XiLiere8sw8bfJEtYKDU1rNH7GQ/PfCZNBPiAiUsjmPORXXODnpmBEhW1PPCWIhQ1Kae7E6zUUZFmkrSc6Dp+8wDlayPmSwknW4wbns8xxxnBIiUUwykz5uQp8i0rWwdMb8X0MTnufDNcTQ0gnSt5OUymSJoYuUmOaM2NyM2AAQR1YGiKCfjKWqajHhhzcFpyGswzsgKKMuc3NPQwsl1bcEJks5SHN3gfF3Va5Kt+LwD6hsEgzheY5WoS2qJ9DiLl9dYGJKpJEbHUIU1J/LVTB3bpbTGJkkM7VXT2hU0ubc9fUwQWUTVx6e179qg8weyG4r3wqroeE2zXQzwInxdFNEi4A1ZfNEEXT/U4H/1zoOdzc82IZ+9tX7UifDVqAlSlaoFDasVgaBayXGSBJfSyA1rw5CSdI45zhQ1CuwBKW1RmbpQFNwJWMhJX7Un5pjjtWCw7I2OO4aSm3VcDlNEAsJSFJqWYwmYj62m9jllzAnnRR4fvnMu0x5QfKxFBMqyzKaZqgpEx2hpqMNZaUWNhch7kCryUBPHnSROE/yNoygOwigMkzDshFHfDwZeOPBELIJQBLHPAqEFk5Z6W7XhaZdoogPUDp52so81YNgSaWUqWZFLxRyxrhjz3VyKkwD2G9G5SK/R0LthGFxwO98Fg9N6iQFyWJ50tu/VAvly8vwojcIo8q0nc1oQWxbSlTKXy07mGW8WijxGgkDpNqVPiMus2c5xrUEC6SSTbJOp69LUqiYvv9F8svP5AEyqmYx5zQC7BlVHE02Po+VmHJemeUtjx5q6nhNU1zyrqnK8szEd7Zb5BBxoP4EPls8XyioOXy69T0OaswcveG5fGzne3QAXbI4ttRaCI07KYlpbWmHFwMpphXpkCLvnGCF2wuaXWhFTbFGchlEahkQWRUgODqMgcOMOmeABPoFa6ZSq9z/HPzhqAUGnkCKIYBAEoK2OuboIRpEQJxwVQZLt2ibb4/OHa1Cktx7MlWsGfJpwC+HQHA55ce21lwRaHAgVK1UqVcoqr2SJcvSckO8XSIiaOz4aYEho3noNgRfXWFrmuCzAqLeCCUDYbJ1pO1Z2omhQeuhc/M4F7zyApHaL916c3bkYwKpxzonGXKMvuxymCO0/khaCkgovFX5t9HS0M53sVUW2u/kQZBHXaJA1WRlrkPDNPn4bNqOUxKGbi0z8BlnSNE1ZWkOPWiyI59Gc5CarqP8L1M8dUsslbi/zKbhpjRusqaqiyCZFnnlW06waeo4FiwEfBBEDCyQiFicRSGGUBNiCyDUZhs+Ww6OeZGI+ScAWQo5f0Dh6T1Xh0xBPRIKH0cH2M8TLVThOqILwYkQqFCKgjWPD60/Ou66TRM8SkCPgNxATWnrx2i/053udfifuxp2FTn+lT3NWUHpQGEgqWwEjsT+msKHWBgIK4YaQt0FzzHFGIIEkkSSPFq7HsM5VvVOaUWWV9UATE+7zE+vVOV4LJD4tetMeXR/gi2CPIVdOoI6n7mYW/K//7F9tdy8KSDlTezsVGc7FiEeMgdVNhtv9pRv9xRWQRZ8x8J/h9uPdrYe0vl0Q720+2Nl8YLUK49QatfnoLq53vBCkUI/3Njr9ZXBH0M0gDMHPdjbvT4Y7ssyYCMAa88nueG8TBBFZuLvxYLTzRMtKUOtgkuHEw09xZae/iJcSGbUWJIxcHtLCeSEHKeTC0UGiYs3vQbhvIpB8+H7IECUJEamqyrcqlAWOPZDKpCt6C0+bFXEBmKvPYP+OPfcZGs0YG0XhGWowEGmU2fCYTnbmeDNIZkhO8qKExB0UmGsGqMRHHz1yTYk1DVK0tQiF79mnX0xWufZkoYzScRqLoJ2J9RpAz0qloHNRJFH02tA55jgRyGg70w1d537JmCtXFSGFTEO9fUkTWcitby/weyGLwBTnM57PB9ynsWdOO7Yh1wP4npYmujad6/F5l6B8kX6l65BFIaQ2POaDzBX5WAiRjXfB1Xyf72w8kGXe6S0W2WTnyb2qLFZvvruwcqu25sn9j5JOd/XW+1uPPi2ycVlk+EVWgPxl4x1cubf1EOqgt7A0He6U+QRUcOvhp0GUpL3B7taDMIrX3/tgtLuBmExH23vbj1dvvBsnva1Hd5WxIItxpxOEMTmFixIcNm11T9F8wquA8xARkFuoIDBXWxakkBjYYc3j9GDvM+oaSpsT9BdD/CCCbhePPhvgu6A6r9kI3BkBJAYiBFofhkGW5fqaLt4C+alK2VnsrL2/CoKoKjXdm6qqWXFpH3XtzLKmFcyPQPscTaTVKsMABuU6aNs5LhgQIaBhgdqSOJWVQjEcjyd7eyNs42lGPsJABwUIISvLSldl6NemBkH0IrfWc/usOc4ajUm9liWbUxOXoH6k6/J5l8AUUXQr6gf2Yse2qSQbFM9i49Hdxw8+jfpr0pqqnMKWKFlGSbc7WMZ1+XRk3GVMiP7iGsiccL3A0ABx0sUztKp8xot8Atu0tP6uCJO408NlVZn3l9d7Cyua5jLz7sKy4CEXgefj+bLbXxJxGsQpKBh1MqedkJ4cvmolvaMAhlBKReP5y9zUGrJCXxuGONFe4YCPEsd3pthUVs58zJYrr0Rr5zgPIHHBFRlj13gqNGrPqtTFpABNlKU01NuOD33uW6k3xtbkK+cICpRqU0q5IR782ijcOc4EkCoSJde7Qs7rdLNB5xryj6g0bVDC0MFSFWWVZUWWZc5bRY1KW7fbWVjoLS72B/1ur9PpJElMA77DNI0TzuJaMc+OJI2iu55ldY5zBllT/LlGrQIXzRQb0yHdkC0wRZgMKuZadfrLg/XPibiDFHZ9AXXSGSyu3ATDS7qDpbU7ZT6ZDLdggoSIGBfYd013nlYyiBOEj4dbUZSCOCIQVA/XQ40IIYgCJh2EGK3APmGnhzuPaQomF8hHxgMoGlUVSacnRIjAtn+ZIngS0L2+h2dCN1VF4aFyCqUGsXl+ni92ebtwyPFxDuIHAnq8iQZzHBOQq9D5zQH72W8Vvk5AYapFwGmyszagjOQQJzykugUhc2M53lDCcBlIAEpr4BoUT1we57jqQGEhFU0DzHUlVVlJbKhxgQjiUNKgdccL3UYhtDngBg1zUMMKpEncTdMO/kQhqtk0lsgpetqY29w+TuCChPsR7Ii18jrOt5jjwgCV2O5dfVx4m2LtGeupmsYoNIuy0EBiY+Leohd1kt6ikTk1Fkax0dLNSlFlPgaT832YF855YI2a7G2NdzeDKKamQc+rimwy2tGqitJeEMR4Gs6CKQpqOPSay6gv2NK8GNybT4ZR0oUdY0LIMquyEd7VX75BCgMRoibAJq4nAe6HCgoEOY2D2qLWRFg5Ro0iB60dVBM0lqt3HBvnZzfnBvn8gLRFLSQIuLE1TBgJxjUCBIcHfPn20tKtxcWbC4PVXn+lS+7VnwcSIYDcR8EbFQ/SB0yxMedzsXx7gGIBXkicT6miktgq2AGFzUjwvrbtkOYnQsGiCEE4QPtooUjBUamIQ2oaTPYRgxki1M34o22fFEKiDpUpnHBkMYq4H3iW3vfWrMk5x9njjETHOmUIiW+PLwMXPaMFSVfaujBW+F7PedyGSUAC2KBb+aIbhbiApwMYCFPloOSwKiBzRTYOY9DI1Tjpog4pq0KVRXdhJen0caWqSsZ4d7CcdvpBGFKXhFZx0un0F31GvczQEFqSQxy8qza6M1gOkg4XEROB1QohvYWVTneBWJ5ryQDIQjUxPjaIGiqlxqOJZ+QgopGOVoRBb5GmP+8DqgqvIM3UBhwZ1OdCrzjbobKN4hU0WOfMnjnHC0B+IdMhg4qaOmCTTj7CYQYBuSEzzH0mWNM03544CFQRBbXdk9F2aMNfApRjWVW0xpq7sg2d4zoCOr8pFArEjPqYqE/ZbaSVGjlp2wkC0Qz5RXWDJhxy7sYmOMcTBCpfDRd8uj1F+7LXAhfhStwFRaipX9syr4YsU1B7yRxzHAmQXVQ0aOJpG3A8oFBA+FFXQaGgEuEKAuS8PX3huOh1n1FDGys7lLYr/KWYhgsTdzT+SBpt7XoipCUHOpHwF6JmugfOt4QKHAkc0ShanmTr0ac33v0gdr6sSQ24sYBIWVyFEJCeRstYQx6qjSpJa/CASKObyOwcV1MXOKqdUDnuXoMX4CqnrAz5NjnadBPcS1F0kWxkAq8djsaffHq3yqZf6Edd4dm0n6y/EySpO38q4KukVHjV2a6YTPV4qaESYZvboDnOB5CWoqyMNjTFnnyevy0gNiC1LBSKSpSGgtZHO/zr3QhFWippMOi+PenzVoF0JnXOkfp0BBG8UOMYIkEEkNYPh1m8zMyHGcqk4UamAYtD1FioXWOOOY4CcAKpdVXJXjc9ltQ0dIIKhRuDh4KBfSoUgtyxnHfjwn6pJEA3H4z5JYxTNBQVWpeFDmuv0nZYqkKbjqDpZuBspraTSo9LiUoddWDV1oWRLiFHiOO9yWh7YfVWGCXuEXTWkncbkCjQHVnkeVFkeTbFBmZpZYm0JtujVVWWVYVDi4KPeijuRkBRFo5kWigshDTtaqgNYP+NwOfQjc7JAn2MA/LV+eEOUBMgpzvUBEid2s3Z08Ip17OjiC2a+vrlqua3BEjiyBmeSpI3pTb07QDKoSylKtXTwnIowBukkmDSc3G8rkD+gx/ClBaFlJWEYCRR3Ot1YFmTCLXgy9dFMAPW960IjfWqqiKb3Z6ZY443ADYaIBl+raJ7GRqqT8oSStINsYUO7DeFIg4voA8Kca5sPVE2U1Y9P+ziotsUta13KzvV9XLkp4IhNlNU3UwdcX8t4cL3URxxdixtyPyF0Ed4e2cDn4ERMhr2B1LZWllQRSQurAtCUDHFDimZmlpu8enUbkFdvTyIokDQGirUP0F+YRzJg0XSxiklhPkJuW3zpVJ4CPab5x8K3As2SfTQjZZpVBu9q0luqT67+9nmxuM73XAgfLGwnK7fEWHc3HsaIGJ4ON51tm2Kc1wwIDswk8hAmEUSyDb4OgPlwmiUOJRKP4zFa2ZAo86G6l63132LWlzfGkBfUpcaVa5JdXLnQ2oG2+uavq+IeYOAkdRq2/jY5SS47TVzzHEoyEwrBeYRR282046K1KAu4B2uRa/mnIcBrXZ7YkHDg5Sxuna+CMFM2uDXgZrtTL0nda6pBbEb+AsR2FJ7L//Zv/YfQ4NbqHB8nGuWc87qm83ilGuPO7g5kuxOENx3PsUbEwW6QTovOXgN2Gum8UtuqxYi1mgLGBOZT1AyA+5T59yLaUXMD2/c23wQRKmSRTYe+oxD8RilXPSMoVJNMwZwJcq0iMIwouX4yI02mCJi6GJJG41HoXFT7juozwufjED3kfWrfGLjFBF+eqVh1DTJwxDpSTyxvcJlfJ7n2XQakFMuDxxRdHpMnAG3gyTh4S7mz71xjisGN1C1mdqCnaOV5asOCCyNEpGFRMnk4pUDbSHhIIthiNpiGzLHWWFr5H14lz3a9oZTPytBymly4QW4IYKGhUmppKwqcqWOrAfrcgMOqZd5BvO5MOQlByKYBswtSeDDOjitb0nZvx21uzlOBuJPzl+yE+7XSUozwdH1L6FQeGAd1B8pxIkFDAVN23qKeo4ifgVqA9pBkXjT44xXj5SF2AdQCMzHDu4IXeHEjl/mE1WVbnG8pr/14PPoEnfZ8zjwTrd74IIXzrRodxFZkDAkCT5D1mBmPqhryP2OYImbCA3OhwTe3XpsGR+s3EniOHA+/uhzW0ZKjyrz6caDj26880XEXBsdpz2EGuqhho3BL5g01BANesbFbs4b0XPsgwruR8WxUhdED3cTa6AEpCQPJshgyqtXM0XoC2pQtNTuSE9+PhfcBWZrc2s43BOqHHgq7vfF4kpIE25O26GGl1YSH1gn13rBj2sPEmgnclUlaZD+27E6Dj65zORkdxp347SfCHH46BepTZblg35vbo3PENBz97e8v/3P+aePKdmhPLAhhUETf+R98zM/aW+tNBeePZomFuJYjmLRXGQOgupy9xADMxPYrWj1567wF0Kaf4Xkg8aH1gcDcA0KnhtidIxii/Rvhig1BmMu2tcYIAAgfw09aDIa+d60vNE0CNBDkBUIgWvccoWCuUYr14lyIruO6pfUYD/YqaXxpK2JJdR1zP3liDe+q18P0MRhZRGDPqii7++UBhRzNeGoLJG4ltk4n461lvgWCmj42AEcCHjpHPAs7IWz+/E6EL+mdOA6TQ6pqX0RqSigOPBi92YGpljb0XCHhWlvYYXpyhqlqqIzWI7iDiKZT0cgtdqNNRys3ARlTDpdpPl0vINECaOUiyCK47LIcCoEhewvSVkii5QsbW26vWWcVrKYjvaQOWGUhHGCW57GEUogzwvEJk0TymGKVvNdz0o2/rr8tlIp10osIAGkO2iONX0JbsDZ4d6eKjKRT0J8BThrb0GkaRSniCBd9MZ8ewXwavBUKXUbwzmuOKZ5QR1w5Jf7+mcnpFcWarwzRVHpLnWimOpyL8BVshUI9KDfbYPmOAtMcu8/+//x79wjnVb7YC1Aq9xozjrzfuID+8d+3L67ilooVLE7c0zgwfQHOtCpRO0GA7kAkm28hTjibM/iog+gLsB6szC58ZYivx8869nCWXyXAhFoRhg3PVduCjal4L6xOFS74yROY8NJXDDLiTDHaQDyV5YgikQPXJPUfl6TXIAeNEJCcJJA8/qFm9/Xhr4JdD8xzfaxYIfghdT6ZqhQNx5Awaki5uW2BkUkpkjMhG6hsR+1J1A/pFpi+0bq6bX1dmFwahCyXuBj50mucS+YYuSYIvU+N1zKDeBzCxzT7GCwnuaX/r96ww+up1tI1by4vQjyouEa7nEHSl/ofnGdS0CXZswHpQMXjLsLRhaj7UcIA60DFeNBNB1tgf9BGe1uPVhcuYU7ynwCnpdP9mRVcBGW2SgII6ThdLSLy4wswQXHe5vZZA/PL7MJ4iDCaPPBx3ghMdDpOEq6InjGFBEXRE6Tvy7qZYDFcqvJ+KgFuOZGQ1/hcqix67iGYu9mwNC97gDh9HYkaZl3axUwEh0/SqBUrNObeEhzWfN7LOAWmFK8DvXZ4989x8zBVTQ9ci5zMuN85UBlXBtloiRAJfoFGYaSsyh32gTUqH+tvAhdOqaF9/O/Kqqtob73aTHcehJVIzXaVcOJnpCJqf2NXf617/LPNqFhqKExCrzj5gBYlPOATVQKChB8sRmWAyJFfc2h62lur50VQOQaDtc0+DWmVJp6ij80Wgt26pmQYgffA8lshJPudeugQiHjm3XjfKO14ISDGh672PD9tNOGzXHdAG0uJcSBVv1oDD3VwxztaZR803YYhjRDxQ3AwN8jtPjtAzIKQc1MPVEoXEQTM037pa5BNiGrCfc7gd8VLBasJPpCk0AgqKWtc9cf7bqkaVgF4tQ8EFcNpS2t1xFeLwAl8ysn/7im4w5xHTFF6nq2FtGmqlEz52Of/znu+HRrAnnj2+r5zZ3FM58LPGx7zTVEtYKiKFDmeoOVKh9V+WRx9Y6sSpQt8L8im8RpN+n2tx/fXb31+arKLC0S7U/Hu8vr74BK5tO9OO2V2Zj8L0Yx0gCHw53H2F9Yvgk2iYu1ltl4b+Xme8znRT7uDpZf6GVGJKA3wAuxjyyEvoPeI5XHWFObdAoQrA8BMO0IoeEICCNx2KeAyAlcnGU0W4jSGawx7fhh1IwHJW1CaPqAjq00qPPDkh+fE9w7x6wBogK1QgXjxGv2XCE4uddKq1KJEHU01DCfk2FKDUcyaOLzXLwPQ1F5Hz3yv/kpe7Dtb4/8cU7kBqwOqfX6BHu84/2z3xLegwf8d775gx991fwJP1gaMVGVyo6rMjeFtFJbb3sovv6RuLfJdkb05G7iBUcexYhKLHQTNBusi+DMGUJyfEhNbrPHERtA5CrjRiVaL3d2FL+5qZXruQNThAFuLz0ACKcz+VSfoYYjB4RT+wJ5CnctDE7c6ae5Z47rDuQ5akogDEEYJG5MEYQf4g82iI0EBpSCigKJVCM07Z2vAFVWDgDPh1xBRMfSQkpRWpvRtKiugOH1Qw5ilwqWUDMcnuxPXX90cxlEGhIuba1AX5oV8hgtMgLemEEDKJpDPAhZxBnOg3riyo6gpzVxfMYUifHiS4LQyf7rNti0F0LaDTc+3dw1B1gmkU4XAlL4fLjboFzAwFTtF8XUr23S6RXTPSicwfL6aHcjSbtG04SVIO7WxhTT0dL6u/lkiNgirY2WKzffL/NpmU8SMEWazV2n3YXewioilY13+0s3QBknw50wSsp83OkvdboD1zxpu/1FfLjLhRZUtInwUf0YeU2pQdnccn+cQDqCR1JzI3nGoX/IeOQfgCuavMcPJGY4HNVBBB7KjeadLgN5RQWUWiuxgYniRqp2NO89OhABpBVejKi1QXNcWcDKVFUFMXgbcrPRiwaUpJIodyJCiXlO/rUb1NFwi0ZDzXEQ48z7uV9h/+Rr4je/z771GfvmZ+zDT9k3PsGOv7nHtPHi0AsF6Z+X8U9/k33/Xu09fOhtbP6Z6S/Iv9xdurW9tr69dnOz08mneTAuYH7yXBfGs9Ms/OwJ//4D9vEjv5LeysALDxkp8CKg/YggOtNI2tIp0hnPRprvSe44aCw/jG5lYYBp5DoMZz9kboDXK78AJ3CWCi+ZO/pk+mbqYfOhoqWstLYubC7K1x+QGhCDsixRywVbaBnW6QAmh8eiAuYGINJUFRBEsDqaFAZt6c6mghhe0/gt9hutnwK1IHA+XBwxNyHEEUHrYZ+ugsyPJPmiwXOWY54ImgSMW4a4x90Cwkk3e/5zTBE0DhyYKCNVktwGGX9pOwqae1/GYZ3UtKFoZtrompkyc/yMg/DFSTdOOpPhZph0raXWOBTG8d4m9NDC8s3x3kbSXaytkVXRGyxvPvwUF6TdpQpPiJLFldu0+nM2VUp2+0v4QHDEKOngYsYCj/Hh1qOARjLSejBNmj4FCj/ipLXBV5DRamKOAyScA+lB3EWLVlOLoztJ9BzRpj33CAjNZDyOk5RbzVQV9Bc9EUK14CnELg24Inl4xF14aHvX0eDeVVeVnHvJvgZAblZSQqjeGt6Pql0tS8UDHsbkZLkNdlUg15ZPPqeoRJyBpr0+GBfev/gd7//694PvPWCTjYn6/qdya68Ylllm98rw0R7/6KH/te+zX/4m+/ZnbFJ4aVx3Y0hXezv0zN/6xyLfK7xP7/rj4X/v5je+9WfeEcJEsex0i+XVvTvvPewOssk0nhY++OJIDSsachNsD8W377GvfotlpbfSr9Po2TNfhss1oD28EgA1hOmlNcMCvxvwfsAWIt4LWCdgkWstbK97E3AdvhyWwrFFak4Rbk1XKSWKNkLa6+a4joBFhkkvyjJNkzOhia5b2e5UBsI5UdQXPHV9x+B21vMWQj8WLGA0rLAfcghq00d8EDgOfS8WfspxDaP+aO6rmrgmBBUKYUpPtpUbtrgckcATkYEepvWWa5oiQ8SUvBaiHrXPFOvaCThRxTMp6HjIEYGLkShT7eUWNjMvJ9sBNd9RN3rSG1CzndVxpyvCTlVMZJmD7dE6ft1+VWQgiLA2RTaejnepcIbRwvIa/ubTYT4ZUuFEHTcM0s5AG+fcqNMLo85o95FRFZ7T6S+FUdzE4SDcsQ8ih5Qj8ucCn4Ii7RQBEoz4Il1JXdUQFCQjdhxv9MF7y7yI49iUla+rsL8oOl0IlOOKuAQ34nJrtMJ/PI8y1j2c3vFa4BrYVKV1GIZnkVdzXDKQlchVEqa3IzuNNVUhOQr580xRaXIYEdEAHtSd2sC3HNAopfJ+49v+3/y7wa9/B/VnY3eH3td+0/vkE+/RI+/ePe/jj2nb2TGVVkwUkj3Z879xl/+z3+S//CF7vEM10zAAy/R/4zsMl3nf+96Xx99Y/HP9+19qJwwhqRmrg8AsLo3e/dz9wcIkyyNUXnJd7slRaaVfi0ry793nX/0mjyPvzmp9PQZKIG11TU6GS0vjsRZCDusbcloVAqbeVd9PKIW4kVQ8mQlKqZwmONBAKRi19jT9meOawDrPgshjWOTI1XLbEydF4+Zmr6L5y5YauKmlEAUZjwYp7LsqDWQ1EdRZDI54qOFwd5EkB86lYkMlabSi3m+hrMkbTj/gqBrhUSTw7kbYoZgTrQR/wtubeTA09zmbDo3RtBqrCMIoucjaD7gSeCvI8kSTF58FYWtZ+EwgwcGitCGnNqC/WhtYUs/SUExq5SdvQ1zJMkk64FpFPsF+MR11Bsu9hRWEqArc1/IgcgWVeJ0FEXfTk/FOWZYURG2FNMT0kDTGRUhTaEek8oH5Li8AkUEMQRCxixgG+z63HOPmUqq9vR0oh2o86plyYf0WW1hyHcfkagm3uT38JZaJhEfK0yDRoyW+VDrPi/7cjci1ACTNGBuGNKKlDbq+QKkpJuVkbxqlcWchDYJnLakFrdVBQz4O0se3GaAyOxPvF36d/8o3WDUp660t78FD78mTKB/dlg8W1S6umfL+hHfHop/xLqr7Xr8vP/9u9e5NaD/BYLWQliyNvLzyrFT17/x29N1v/7n85z/5mz+ye/OVCwGgfr71ZOXhvVu7O4vZtENjZ0RnIAYdkX7uhviLf0rfWW2vfAqpvd2xp42/MqibQZMzDhg/WvdB24msue8tRoz648463rAjTsk7B8Vu3S+iEqgIzdniNYJy/vWQo1F0KnfZT1GZercypaF27o4AYWtar+gXG6TnZI0K0Ce5gcDT4DU8BAwSdJDqRYcJPtgkDTt2+xBjvwBTnOxBjFumGKcnisNJ0NDEiWtTxSsHIfWdG60ZE+BnUtICStQPxVgzkAv0y/X2anAyqD+pdQBCVkzzbITSiCcsrd3hLbFr56LTPj7HNfW5o/0dd9F++OHAu3Drq6gkgJvxXvzBb1lVSRzhYkgMWCPUM7VFZ/n2zrbMpneSYGFtjS+veYzjq2EOoTrI0Q79pWGLCOMgi2EcBCEe0r7g1cBLsrxYGJAjyTmuOiABZYn6KA3/b4OuKVDgUFiyYZZPStDEtJccJIVgiihNNCnwAiurMwVjiW9NS6+SNFUlK/1v36O2wJraAr/v3b8f6PJz5SdfmX74U6NfXta7UEEFS5+E64+jW4/Cm5vhjc3gxqPl9zdv3ajWluTyIGJhzOOExxGPx/lO+Fvf+D3f+sd/9gsf/v2/8Xvy/uvWoAKM8VHJ3XyyurOx/OTROnThcrS0Fq/+T35G//4feqY5C+l9+sT/7j3/ew8Y9r/8Tv1vfGA+uNOenU0g9hLGWFqYZIga9TsLmrlyfqavaXbSbmkaQeM4xVkwijkuH8jWCorL89up/afOVSrUut4BT/S8Gyn1rjbhp4djLDXYBvaJ2tCgRvo9Ci6TKaKsjpXJFDWrgiamnGkFYs6iKFZKYnOrPDWTRRzNwy1uKglKmhAclJF6gH1oNGqWY4h9cKHj9lDmke6MM0QJEaOpToEAhwP3Q/QqRctM37t3v5pOP7/YWVoc8LXbzMWw+SBqU4Tm0Kq2CrQSWUBD/KNUhM6b92tBbYpF2esizd5Sm3qdAHGYZgWE53oPPCWZr2sl9XR3ioPuUick7/HtWaCUClWnCAr37WtThEa4t+n9i9/hD7f9UnpS+zn4ovIrGIytrfrDb3rb2+/nH/2JnX/0XnVvRW2FNSm9gzCeP+aDkVjYDRYfxXe+v/bDP//f/9N50WEeC1iQ8CSvJl/55jf/x1/938X/wZ1//Bd+XIVHGheLunCRJ9/87S8/uPvOSrQCpviX/rT6yS+TCpsW3oefst/62L+3ybaGns0KbzjyV5Zu3Qz+2p/XyRuI6GVCWy9TdlsamOGFkCW86Wtuz54TnJ2mlg4ggK0KX9lbNcdVgbF1WZVgJ1EArXU2Y2asG0E4lDZg3noqZkRImnGKJco9czNLQLfOvcQ4mNobSqKJoHqDyO9w8jWotO10OihL2CWD4WgQ4oPo1bS8ihvLxYgjAsgYEDIaNkw1NMqn5skXBpA7EFdEr6oU8xmi0DI8NwEQ0cLeaDiSVbWYBAnqkL0Fn1P3IimlBhRn+joEuU8EY6RpNPgqnKRHvQJ0cU0jI12X9xxXG8hr1DRAjyDPbdB1hJNw1I+82nhhhxrQX2hWcSMyjBsWMiPq8YKAsvy173n/9T8V377LtnftaDOfbk3LzT19/7H30Ufed7/njcc/tfvf/Y8e/5dfKD/pmwmnsUMvAqonqcsFM1yXTz6Xjvv/Zpr9O/Xq+lYlxXgalqbqJ6N/5/E//oM7/+rX/v2f2LrTh9i1d74WuCoMdZHHm4/XOyLtis7v/4oFC/wnX/P/m18Sv/Yddm/Dnw4r+81ve1//unf/fr12Y+J3xrn/4x9Q08WsoRl0ReuEOQcioIld12F4AUYPb8BrGhtRVhUMBL24OTfH1URVSdAAaiJ69dqkx4Wp69zQ0IjYLV/Xhl42LqFNEWrROk+PI2lRapYi0RXU1YtE7/X7oIDTyQSMsJsmSHpwKCWL4faTspjESXdx5VYQxaiZvSqSUE4gbdT1jNecG4imkcahqZrYiL1yHkXNGonP4ePvfndza/tmN14FWXzvAxYn7Yl94FFKSatp7AD4sdUa6iROe7Tun0N73fOgVytTFuXCYL6OxXXANCuga1A7elWOXwNobWRJNSsaQeeM8wvf6ob7yCiKUNFqg94OPNn1/st/JL5/z6vv3fN+5xtelpEmo5HsNfNsZMqfHv53f2r773bqor3hTdA3Vv+f//Vf2u16OmDQlVmWShXe9jf+wl/7B6Ol+Bf+8h/bXT5ei9/9T2/9xld/91K4uJ7cCLlP64kCxniTCc2n+ehjVPQRVeux+oMPvJ/4iSRhf/r3mX/zx2wcHpGRniOgrZvBSPivbV2Q00RbGi9g3u0UsnbR8XOGQ5dl0et1yWJc4zJ/fQFZMsZkeRlHIfR2G3oWaMZFgCnSvGbI6GzgotsUUWh1TS58sHEfNJGnAS391DTIIwayKnnj/r6uOeNgsVuP74Zh0l+64ZbCC104yhczWvnOFSLImttnFnSzzIc7j5WscDFOGY23WVyGC7RSuJfGHZ7uA/EQUFWDmiklmnsatXV65DnnpSePdnezLEfloMu8YGnVFy+JlKtl1rgRTwPHBTm2iLXCg3zXsnhobGm8plTgFvM2xesBbaiViIrg6YRzliErnU8KLU0QCn7YoDAaguFGcSEV2qC3A9+55//qt3h574n3y78SVNM71YMb8smd6v6Xs+/85PjXfmbn7/3+8a/GnmyvPgJYlv/Yz/3mj3xz2Bnmyq/Nigh76v3v737wC7/163/+9332peXj0rdKBvc+eTdiUUd0amWJID554n34Te8b3wg2H6/KzR+efvj7xl+d8t5o6lEjZJh8tBnm0ruzUl8uWYS6Bq0t3JoWQ0kr2xaWvMeFnJajSIJLEDVIPko6KgJVJUn7IwqHavk5Zhm1V5YSNj8MIUNnlntEQF3vM57YDWi6SXvisrHPFGm83bkzxYYmkkNwbUGVF0ETwYVo4rD2fZ6kaVmWOAb7QVRAm6zVw61HcdwdrN4Mo0SIUFXldLQdpz08anvjnggiWeSjncdlPimzCWhikQ0nw+0gTMDlsJON96AW3MTonXy6V+bTKOngK0/5hdrZNGfXqKpK/pNcjF9OumIynmY5KgbdgAcLS804xYOgG+g+3NzUHlxLgjXYcIAcoZMvPRY8VSoVx/HbZlOvKyBLEGkSoms68BQG26NqGguiIIhomtrLggu6jMucr9K3S6o/ecy+/jFT9x6Bft2qHv7PHvyf/tjeP/0D41/9sezrXyw/WtZ7nCzIMSFl+NnD27/63fc+Gd//ifemi8mXPpqOb/T+9Z/8AXv8Li3UtT/7+F3PBulE8k/uet/8lvfxR729R1+afuf3jv7Vn9z7h390759+ofg4NfmD6E62OfGyzCSde5POpPDfu1Gnr5xmfe5ADWyi7VASvyXjwvxUMNjgfkDLnZ3NyLLjw2l8ygXtVnOhw7kmvzpAaUSuKaW4G/f2soE+MaABS0OObMBRusGlyefLONCmeM5MEYnrRoeQTxwcLoSsE8IqNjSRxUlSVZXRqmHoxLoYq4rMLbi3FIPeUWObzbOxVjLtDqqyyCa7iC1+ycPiYHm48wSXIaEFF6u33ldVPtnb7vYX097CcPuRCKNufymfDoMwxnbKT0RkkFo0SNJtZN7xxMMSrsiyyTTzrR2EIuj0/Fe6bwSokbLRGgihqXLGOE/fh4xZdF3VNAf8uhKLtw0oEsbQquKQpjboegF1Ky1pjj80qyCXY234QSAFwCffQqa4OfS+9RmrptL77F5fjX/f+Fd7NjtlEpivfHn3J3+oSsN7P/UD3//d78hY7Kwmm19YzTvH64VY36zSoi67JKPlXhx9+Cj46O6N4Sd/YPTVPzb+Z39o/C9/bPJby3oHXBbKfE1t3Cnvb4Tre1XojUY27Twsuk/22Bdv2c4lkUVawVZBmXqdgFY8o3ZEQU7pSHWS1r404N2MeqH8pt2BalFzsnhVUNNMduQbzZQgMTqDjEOVpnLjIkATUauBiKI+c6kS+hwuiCma2suVySpV0Bp4JmFeP6J1ixXVqECfYvAeWRXNZGdEgOJAfrinCATVE0GIONnaTke7IgyT7mBv+xEtKcO4LLPF1duI+Xh3ozdY1lrhG3qLa+CJeNHi2m18XZGNQRNBKLPxMErSMEpO84lN9A5Be/45aClLWnaiBlPkQcDT7gsXIuWpadJoS5OgaUg/DfsnQHJqLkJUWl5+Nk47YkFy2gbNcbXha40MpcVk24DrBaPrfJJXRRWgykQrXB4CpADoCOpGb5vJRFH/3gO2Zzre5oYpqjW1+X71WXvupCg+ePdv/+wf//CPfunjn7idd6kDWAesjI8nXb71fur//is/9Z/8vR/9J9/6w9/8nT/6z//Oew++/Yd3f/Fndv7+F97LPvmPfu/oD35+/bc/DfKyuZ57dlVv/67sdwo/+qy+4e3u1oOFLdm9v8V+4M4lkEVqUJQ2N14ivEVa05ZcEMPAOBvztIp+OaAouMXAEBuQRWNrkvzTWKY5LhBgIw1TdBWO0+ZajQda8owz0bTUXsC8jqvPnP7JZ4XneIbjJ0RVngN9xUlAH98O6bO50pOKSGKX+4uB3+GeVsrNG/LCKHbjC8s4jmEmDyQNkVfcr6qS5gS7B2lVgRSCVA63Hwdh1JR1xDGfjkAIQXNxBEPk3mnBL4WIcCtKJWKjpER03EwR9/gLQdzpDBaX0m6fB2Fd5hRXF+E2ZUCQtdKyxGa0osGUbrOWVm0JQupwPygrzb30DHoMfqAJ57gOQC43xaz5vX5w9pmR73w3YONQoES43oRZUY4XhtvL3uqAFgP1vvSlnKdPopunL9idr/7mv/ezf9d04rJzwnGCPSn+zM/f/10/96/797dWf/uTW//y17/05Jt/YviPfjz5tP7zf+jn/o9/9tGXVlc3q0DSOJmnwJsW9fDf2/jbf3LnF/zRyPvqr9rR+Dv3/P/iH4pvfeaPpp7SsAuNAjtf4A2VtoVz1puSu8RWtmZHvCgyvk9WKgxRMCpJ8xqvqwa4dqCqxlnllrVeZVClqSGiXcGox5X6VmdHVD3+1/7afyz3Z7S4eOHTHRehX/e/ie3xY417aW6G0aU0o6LqBmKl103iCEjiRCqFQoF9PB8cTtB6Ai+2NKBoV0Uuq4zYu6HGQtBB0Ckly2yyt7z2DuOiLKa11UU2gSnqL67jAhpzKTj4FihjlHbwXWU+0UririBK0u7iRbZY+JxPp1OjTYfVvlFiYbmZvAKj6HxuK0SMjCcxWxxqJBsijJiHUSeMwRSf73qmS2vjnHYjYXFGvHoJmTmuEFDekPvIa9escB2z1PdpUlmlAxr9cfhUwapSNJjjuqbAa/Gvv8cebjOvKLy7n71b3v2R7ENaHv504ONMfuVLD949oXuEhQc7/8bf/IfpZ4+wj6hUqwvf//N//Jd+9n/w4R//wfc/fPzT/9v/9of/P7+S3N8IRlPmVh85iMAz+Arjs/t83Tx84q2s7qj0q9/iv/h1/p37Ps0zhDq05EmX05Kr7V1nC9iukSLf2oloHWu3J2YP3A0iUjQQi3qhT2Bt57hYUMUeBptGh51F5RZmvVnTuQ+aGPFYuGbv9uRMgP/lv/K/zstCgne4FQapBD9bPoTmVYDUEF9scOTYExcCWQM7K8tpUQR+3UsTUKOqKmER8XRwxAAVKVylpM881KteeDYOGOdx0sE+rgF7CqMEG1hVnHS7/aWkO0AYaBWiN1haSzr9KKbZKvgIZB/2wzilRRGp1zfGi/C6/sIKv9gF0/AVk9EISRt6lleFv7hqIRZaGSOpx9nSsn6uwRQcEd8bkBWNqX+cKOBhiY1ryd0kMoX6Ky0sq+tOac/OcWVBZQ5/GsXTBF0n4JuMMrJA/Y2DLB6mSfy8LGnJ9xkaxn0RgHJ9vON99dtsd+x7v/ONaG/jJ6a/+UHx/dOnge/52XvrH//oTWpVOz5kGlruL25MQ0+oGytf/w9++rd+5is/8iv3fvo/+YX+r3598qV3vv9nf//uT/3o0rfvB+Npe88BRLV8t/xsIvr3xa16OKIW0+GeKartPPide9HXvs8+eexvDknYF7rEF88cpanBFJG8fbdI7owLFQhibYksQp877vE2lYErB5c5Smmq2J56giwAc57rurJ1P6KVx2ewUuN/e2NXFxOjKr+uUZpouDkjqUVcIayIc9C020N9I4yKGy06iMNDSx5IG+A6f11XcSUrpTyfpUkSBEFZVkLwMIqI4qDmRH5t2rFZ9PD2GS+iYanPRpU8va7lr+4YP/ts9qULGjShB0MuAkiIx/fvYyfWZTTdC774wx4jPzguicgNMVILn8ZFSKMYaR6VY8yv0BNN8j797qqixV2iiBx/Hnr9HFcFyFRa3Qe5SSuUXIehitZ6X//Y18Zb7IIK1GADCpXGvQxVod5i94UWHoh0WUmg0yEHd23o24Fx7v3cr/B/+Q2mH27Uv/RLN7P7f/HR//ndipTGKVH7/vhHP/iV/+W//e0fWtJe2+wXV/bmk3L10fg3fu+N+k0WKZqUN+4Nu7u56ab3fmD18994/If+318vO+I7P7IWrK4tf+v+rV/+sPvxQ59G+ByOHbH0d9b+3X81+AN1EFE2x7E36Hv9gb+06C0teZ10fcn7kc/VP/27zO0Vqk6cCaAgIX67lZ7ouiv8BSjXma99IG2cEpBKkRIAZj3GbzEgYMisLC+QUWey1o629Z5zHbgU8UHYdu/OFPyPHz7x3egh8lZT1yB24C90ArUcN/I34CwSNLEiBFGk8oZ/NPPlYKMXUo26U4n30Jz/pte5qirwISGE40NIW/AhajRzZIh4pmObbtCmQ/Ooq45Ghqg3GclIX263Hz+k+cxlkeSj8P0fAD+mFCInOJQmNLwfaSKES1yH9kmHADe4/w4+jeuSUgMiEFAuh3L3Oa4EIBLa0EAl4v1XnykWlffzv8q++k2Och8IbHXAvdWe+mBl8iNfYDdvpVT23ZUQZ4gx6pAoKm45TFRL3yIxBpP+B7/G/sGv83Jjz/u1X/f3dn5m5x/82a2/c+gqLCdAzXnxQ1/8xv/0z/zyT3Q1smBc/5H/x2+s/ZN/FZb66/+rP/cv/sjNH/jOsObiex/0LPc//9EIvPC3fuqdMj6MrNd1nKl0Kk0U/O5/+eBLf+sfdjf2GHL6TZjw3ifx+9/o/uiT8NbjaH1XLHkcMhF4Ueh94QveBx+ggry2UP/UD5k//KM06+X0agxCVWi7QzJVL5MvtqshU0QWvRr1f61VRIpg7it3dgEZm05zEPooOi1TxKPAFMeKnH12AwayODP+tp/Bn0wmjpzUxphKyaIi6oH92iOH1dbzpVZ+TT4FhGsUBXFMAjATcBvU1EJIN7WMuaFzDV0ER0K1CLt4etNYSIFGwSCANRIr4oFPM1eaCBDxJDTNls9CaQeHsKBPg1CK9vcPAZKbbneF7TWXHQC9me4jFntyIIZPd9z30xgcShViigipJ7s71NmcZwOV87WbLE7xZiRnQxCbdsTmCSeArT1aCVvROjG0SMzTBGxSY46rA2ProihDokuzVaUk+X5aRKim+AagQPy/fpH/4m8x82gD1U2v3/doOLKvpTbKdLrix3/A/0M/XH/lPctpWY92ID8ULtQDXqS092jHX+jVfSooz3D9xBkJ9avf8v9vf1/U06n367/hbWz8YPat/8X9/32w3/53VkDuffo///f/v3/hK0zbn/7P/+Xv+S/+OSMN73lJ5IPqMfaP/7O/+OGPr/3Z/+obn/u//J3s9/7Y3T/4Ax9+kN79PZ9/MbPrOs3Nv/1f/fZ7//nPtSHHBF76KLj1r/u/+1/3fs+D+F2zvPjwJ7806Cz3gz5edWu5/nd/2v74F11TxUmzG6kKFTyszFTX/YANIn61OlyQRFlWIOXjKOIoIY19mWvzGUPt+dNpdiZMETRxqsxY1dJ6/ZAtgRfMHlPkf+Nv/A2iK4gbGJwQcRilcZzGSTdJIuevL4L6Zkx7VoECGmzkHreppIGX0TA7N2lXaZVLVVal0RrCDRHH03xGTWVxnERR7AbtUuMadUo79zc09YQa2IhfEaWi+DQ1aUp5PLnKM3Aujtqn7xf5hB778honT1F7sixA1Kh9rg16HZSS2XivWTSvDToOKLauDDe8EAQZCWGRSG7QIba2ixlJI7WU+OaqA8YNOpx2wjAJIhrYD7aIAPe8EwJxb0bU6mbEo2PqlJb0Te7/XMNcEZCF07od2DFLuYaIoRbomAXw5jE0Untf/ZA93GHeV7/qfevb3ne+633ve7Qi8HSKahkK/ZM9/q++K37xt/mTPSZpAIWJozAOqb60NfL+m1/if/sX+S/8uvgXv+1/41P2YNvLJXVvVqhsujg0EbgGcj2cev/pfxvIaen9zjfYg/ugif/hg/808lR7+uww+qHP//O/9IfHXUrh2w+zO7/1GasqpB8NDgDq+p1PRn4n/fLPf43v7IUPN9Z+7dtf/LXPNv6t3z+kha5acG0/+Nbun/rf/L2bf/9XGtV3AuClfTv5cvHdnx7+0pfzb0/Che9+6Z1dXZam4L7IS/4b3+Hfuef30nbw4nFzGdGCjFWGWmggJ4OARn1dLUlBbKEEyIrQdFCnzaHOEUoNIC7Z5zp9JtAs1k9z8E6ZH1CtoImVc/nZD2j5qjfq2IsH/yt/5T8iiaTuYiIapAJ8D8SRFjMMqY0K8Y7DIA7DNAzBGmk6t3N7FnByhY0bwYGKssJDINI+uCGtb4PKkPB98DowMXoO2BtzC6LjldPRrtESCV1kI5rFsU/+qP2wpjYGPJayocx2N+7jMOn08ZrRzhNcCh6Ld9J1VFpciyPlEnboCUpVRMWe9XfDrIGJ4g9pQ/cHfx2N8r0yn9ByL0mn6falq/f/4ytw+dMrX8g1dxU9Dm9xCQCORpshLo00bDliw4DdU+rxJCuLcgXcW/BwYSVIUurMdwyveeZpgIeA5eNZlGoueng/KRljIHGOoM9xNQC5Qf5B95yJYJwVIMqZIg8OqPs2CqE9cRhQMD594v3KN/k482h+hsq+UHy0Um5YqIjdif/okb+z7U2mnqxkZe9ui699LL5zX2wMcb2/N/V+4TfE135H6gdPvMmkmsqtXfvRE/G174tf+y775l1294n/aNvfHntK+/30XKZBXCT+4W/wb3zieQ8fet/+zuez7/0PH/+tJTNsz50dbCf9xf/wj3/8w2ug2IOx+pFfvb9wf6eOQr+Srd70fXPn1sLdTSnqza+88+SH7jz6sffv/Vs/+fD9QZ7sJ7Gtf+Ab23/k//APln7zu5THpwbz6lW1/WOTrw//1A9u9ZNp7o9lIa36/7P3HoB5JOXd+Pb2dvUuN8m92+fz9fP1fsfBAQFCCRBI4Q8fJCEE0kj5vhAISWiBEEIg9IPjer/zuffeJBdJVpfeV2/dvjv/59ldy7It23KRLPven9avd2dnZ2dmZ+b5zTMzz0BkMjmu5TiS2qoSIqKWwH9ibPDWZXrmi6kozyiTaZeLsQNEAwgHP5txcArbc2jOfTXKCEyqZuJtB9qybGCJnuy9pO8AJVazcc/JuMB6JTZwn1RAy9texPxBWDxwBJfCnWogLyTJmzYChIy4AscpnmVs07J0z86BpWtopBBLNs2zrCLJshJGJRnknjfTEziib+cFAO7A4eBNwM8iiXI5HANSBWRRlMNQFTKpPjWXgVdxHA80C/xrajaXHoCHJDliGqq/ER/4TA9054b6gQ9CrHQtD5QLwoHHIQ5ALkUljNYWkz35oUHgSbwg5bMpOHLppO2YhpZPD/ZAHHheVPNZCNNQ8/AiORSBQArZFByGrkI1zWeTQ4PdkEYIAS4xhzxg1iBBhgOqLmoQA6aIq5jhAJqLRBYHlzmeE2RBlIAKD2WyBVWvCCuQNqGkghVOsZJ46YCwoLx6qmHo5HjtDK6gQ5oICDwVcTUA6h1OkZ5MIgDKPBYwmoZoQasI7WJww3OHuz7wnFCZAvXsRnZ/B0uyWerQwUqj54M9/70kv22G2tqstUStDLQdalonfQPUYJJKJUleVU32eEba2862dDHHehk3naW2b6c6Oqj+fqqvn+ofoDJpK69nc6QrxbX08PvamcPdjMiRhsoLpBGTCZBXv3yLG8q4qHbNZO5NPj+/sOfSLeOcCSJL+x5cnKyLQ2axjmvIQtvSxuM3z4lQktLeQ7tu380LN3z6wX13zTl8Y9P+O2YeXDW75aYZbbPLTtJEiqrv1O74p2cSu1qD68sE3jGmhdTOx2NKWLUctLZYsHQLR2ak7kEup1INlUQWA89jA7FwLA+zEZeRohC/KosItNs41oeDfV4bjhOxfMMXOEIF8sdLl3d46btq68HVC9qyLVy7gTrFi8x+v7bDlzVdCoiUyFC4SN9znGxg/+pLX4SCCJTC16Mi00CugWkHFgiFEqfWihLqBRnW06E5tOPSts1SruwRQbgFfmhWsBw0T8Pjwi0Op6Z7nCV4jw8cejaB3oVjZcAqwWshk4TAtXyW41ENmR0a8DSIFkTI1FUgYxAgPAUUEOIH9C6T6gf6qYQTvcdbgWKq+bQgKYaeB/oYipRkhvpFSc5nkvAF4NWWoUF1G+w5xgkipA8YqkdgRSCLoUgilx4EeqeE4/6YNcQu2dshCFIoVgKcFYmpJBtaQZQU4HxwF/ifg507y7HQMjbBw8sO5ItQZpAxQqbxkFeSAs9yooiJAnJMM7lMRlX1OPBG22RLK+hzjKFfAuDt8Nng00G++5/y9PwvYjLDa24M04TqNKlaCyhRPEMLLPQGaSjwKKhw8AEbOELRvs4D4gtlD5zX7qVf3c5YPf3Ujh10Ib8kv+PmzOqYk6uy+hr1tma1ZWFh52z1gGTn05Zk5Ew6maR7e6nubqJqusvhjMZcjjp+nNL1KemDWZ0h2RyVTFF9fVRXN9XeQXX3OAUtx4S7M3xTvRu/SFuBkwIvbmHzKiGdnTG+cOvAq9U6dmKh5SKxqFNeZjXWFRbOlI5e6iJo2jCFsorWxTUux1gCm6wOixXVi57aUbpxL5ctuInYmk+s2rO4PB1lMzFBlzmbo89cE/2O7+8of2VjcHFZEW7rdRc1qAuosqrBSCzX11ui2ZbhGJQr9qeEPceY5jo3iqbSxgrNpXKWizYUPYXixQrxKw+/TqF0BtHrKwF8Gc2B7CWmbeu6YUBltFGxgn24Il2cUNCWicsD4KNcdCGzUZvoGkATHdzBD6T1pF19xX7pi18ITkcASx6WPRYIkmkauq5DjuDgMw4mSyElFFIUXGzLcp4VRhoKL+8pEYE4YnH2NFoYShDeSehqzrEtJRwDhmnoqo4WsxkgiCBu4DwaLwN25Q3YUibyPPgOHFwCIxTlEBIz24wkypVIorejJRovtwwVqlIuk0yUVUM1MTTcBCWT6gMyZ5mGHI5B/G3bjpdWQ1RAyEXiZRCkms+GY6VqfigcLwtF4p7hcRfeBJSxtKoRXpIe7DK1gmmoUigaCsch2hBnNJGNukNvyhbOSsTZmfCfN14O8aUxb+QQEF/ICwgNdXoegEtmM2lV1cIcIxObK6scJ6ZYxFUNqCxAvbx2H3e0m5ytPvaVvPJuQY/JM4Nl4lJNRzdMTTcOdNj/8Zxg5zV61056YEB09U93fk0ipv8spEggVtjJV5s9C/O77kq91KS22BQ95IZszUIN4tGjQASpZJLKZm9LvvpHXf92T+qFBbmd5UYf5TgZV3ING3lkbx8VidrxkuoSMq3aD/uqxJq9bKZA91WIPTMo+j66/eHpG39/1Vt/dOfaD96w8d3LNj06r3du/fyfrgl8XwLCOWvbQ/PsE5soZjm7v6lqwZYerrvXmFa/54EF6fIRExJHwy3fep3vTwYXlxXQPnJzF+xbmOB5+KTZxmkdyYHSXIFTHVWgRU0TNhxgEhFSNzYbOiCPCp5dugjPSB5PnJz16EKBqUDW6BFHlIveoBXAG6YzLUtTdejCecNZKHi8h4oYV9CmaQLXAcZzcaXMdqkhw0lbRLOJ6a3cDfO0iOQp8DCpMDpTBEDi/XIJAJoLRdAAeEbPQEKgcHBcimYkCechogrR7/OcoEeQ2DPTS1y3kB2Cm3IoCpfJng5BkoGRAgGMl1XFSivD0VIIiuV43AVaVwUIXVKAQRZyQ5FYGbA0EFWCFHIdK5ceBJ6nFrLgCC+Kl1XnM2l4Fi4dy0yU10YTwAIT+fQgL0jhWAmEAHRWDsWAVsJLPdVjCsKEZyEoYK6OY8M3BwZpqHldzYeipbHSKo8mEuCIDo6245AzAgmiDdISEglEFtemiArDQWQlIMuYB0EOBMUHUq3nc/mCCu4xhmLipcAU8X4RRZwBKBhQzybbAPQwIFZeZxCHxkBK+ebEoPbrFr/ugPzDVxTacZm2Nqa9o8QY+KfDnwu7WvDkCUCq/IOhSKXVvzy35dahN6fpRxjiWjRPq2o429dcOPiOwScjboGnnFI7NVNruSmz9r7kc9dnNuTZcJdUTzU0sCXx5jrSVHv5h2snBvB5t7cyfWkqY2VyBiXPNah5nB6THY4FaU8YaBapso6hOU9tDh64BLC6eejh5fkIz1luLKmFk3lpKF+hC9Fdh+zZzZ3XNasSbXPDLdYZICTCKDWrdwWXlxUuz7/x5fcmJdxxCg6ed2obunWdz2aljKmxNEsT8WA7FDZqahVkTPDU2QBCN2ehYeCIwF6o2TAoSQXLTZpOznLhAJGHnOyCghhP+LUGDzSdgdIZo8fiH9RHjzSCJHVBQIOUBgGNGgz/SUiJfzbhbcoVe/E4A1IFKbMsb0ULd2G9eswRQjkUyVhO3qZY6D9zlMwwEQ6n1ULRnZxZdVam6AO+MJZGJD9+AfU04f7gpicqEOAUEMTgqbMByk0+k0Q9HGRTagA4VKykEh6zTF0JR4F1+cPELMtbhm5bBhA7UQoVcmkgf6FoCdQScIdACtkk7siihNTcEHGcaEkFywmFTMojoDSwTEmOAINjOD6fTYlySAnH85lBTpRFJZxJ9gIlBaqn5jMQd9PQ4O1ANIEdenvAKDgPxNBxlqEXArBD3IgZCaKvUMQPDXGEu+DfW8KMccYxOt+E+Bm5AI9A3c3m88A0yyWeCYVpUYJsDW4XUcQwsPDQqqZLIs5knYRNBkQKqronoYIDrgYyzFPr+Td2clBFqKNHmQMHywrdH+3+bo3VGzx2TgjEqjF7luW2LsltqzG7bht6867US1H39G0/gFmG3HyHNOWw3ETV1rrxEnBcNMO9eq3O9QxRLccZm4DAKIiSWVqe5Lhg1YKsOwtfa73vy08BdfZdLgm2HQ2XpRpKp+3pe/Crry3/8doFP1kT3XEA2iYunatrHag5mnLj8cEKKfB/Kmo7crd++w1W0/XqMspxWPNyrs7OL57z4rtmBhceGMYtK08xrJvLyUOa7hCHo2WJY5vqXGX0CJ4E+FYdIrB0+CL3Q8NljFDK4cebcTGJmOKowPbCm27kCWGMLnIX7wIklY1qDQe3RAtYI7h5Tcw4Ny3wLpzM7+AGtfBy79XoOimbtIsEgZ6t5fA85vWFJgtoYt50syYBuhATmAjPyBwtsrS3pCPwM9lwHqY4jOHiOOLA4nihKbMs03VteAYIVjReLsghb3yZWIYGmS9KCrwEBBH0jYCNKqEYMDJ4hSDJghQCIgnFD4gdzbDhaCm0BNjSCZISjnk2HS1JiYB/eItpYPMKr4BfHBHmRagx4BFObFOPJMrBO1QoqEdQiCOJMkGQ4FwQJYgJBAt/pokbTENoEFvHsqDgYxZgDkCoEBmZ4wU4vMqJmYB1EcM8nSliFcWhOjuTzRm2XRsWKSCgogIVOvBRRBEngEUHOk7QVT1Rrnz3yYxUjvrNWnZbC5M21EFjUM0nlZLUytjGmc7BSE7DqYtjhuJq9UZniT3Eeh3vUZHky1qUJsskVFWVSQslEVJTCtwiuHt1QRbIur0sIYzqaOm0zPJ2afmQ/83nbu296avPCn0DnsfLgPihzqqjyca1B6K7DkFfJHCF4mYYQldfYs/RyvJpO5aVj5rvcw9mC0Tf8/Di7JwpZUd6+fTpJP5SoM+dsfWupuDCA+QAMOZ4SQbY80BvqWY7ET4Slbi5U3Cnn3PDdAiQRY6hlQtniuAZRIrAoMyWWQZ+PQ3JVQOIK7JFTzTjnpgea/SlNAgh3AHK44zgE74yiiXUelxm+oYhAodCm8q48gZf5OIqHJSD3m14L5z5r0aXq6KNOxM4wohz0DxSDmm4sERADuRtLKhQSsM8ljR/M5LJnBdjZYqXBx7nQ3WgHAF+x3tLgKFsA0EUpRDu2oy5Dv4IgwtlJJ948SI+gpSRYXgeyJ4Mt3AWPXF5XgR/8MXgy/m8EMALEtBKXBbA8iJuoCxCF5GDE9xlBiKgYE3ybgE15IHzeXTQp6Qu2s12oZZBaEAEsSh7q8zgLgYrKvCLZJQG0YSL0bCP5n1hKP7w+eEErrCqYDXE/3ChC1BN28kXCg4hNREJTU0qIQjRj20RRZwGKEW2ZXPQ2E96BgTl/3A3/dsNbErL92p9qqtKDYVZ9xxhV9DtN0+vN0PhA0cDr5cDIPpiJNfJ1/Y5UUo39LKawRw3pcpNhCHT0APEBxVeuKDNe2ByIypTqSzdOcCBiC/YxlAqClEHssg57uKfbazZ3BIYSrkcgP5HuL1X7h8Krs+Au3TJjuVVzmhGv1MlEi6Xnl0R60o1vbqP0c+/L8vYIQwMHbt/ed6z9TgSLEsMXezurKZdqUIqn1pFljefX6douyiAgfQB1bsInuc34CB1gGtiux44X2WAaGNCPDUGEkccA2RwtwzIU6SMFnA4C5mji5PjgqVpwVNBEBcLIISO4+g6WkSRfGP63sQ0eAG80X8vGnALBCS8Gn89+jjiQM2udwNjd/KYVB8Esg9ieHFMEVIGPMNEzoDdksm/1SRgQpkiZAfOrzhVXwIn6ORZAxjpeNo5APwAewMOB77xBnRdIKuhvKN5GlxfAp0muIbiCrUcy6Bj+6F7geDb4S58JMcybcuARzAAAPR3/NFlf10z6suxuYQnvGmIsiiHBSSaw1ayodV1DH+HTscFDum/DULGUQtPg+jtyOTgtte6CcmCeELdiEaAJ9oOVB0lDCF7QRVRxKlAa6aMqumCiBY3A8fJCuij7Whldh9l+owBzdE43rrjgTfliOGEeS0RmnMoF9u6L/B6yWj51BO//etHE9Hokm1vbpUWG6oNrUk2VJEuUM21ZG8b/ewm9per2afWs89tgoPZdJB5dRvz2g5m3T6mvZ9Mr6GESbaQDD7v9Fqyr50FSgQNVc4wBvsT8USmnmTmPbczdmxMY/eXC7nrFmxZgqv3zoTFMzaPBnwaNrRMe3Nf0C5fJtCmWcLH96yoDa5HoONY/WBfaZSLx4To0iayeMb55ylC+254NuIlbvJO+ZpgeMITiS8IX45jBNxWBHfVAAFqmram6yDJUHiBoMKN0DxJie3QBQPyXTdwliS8QpZwgxkIEt/rUVVB4EVJEr11r+AZmBbIUBCREAEden1wGLhADtgk/pgWSvcT8hllsjdk579oMnxWkP0QN0iLn72B69gAWSzQuKJFxwTSAk45nexldWJ1ipcA/3v4QMoIghRt90gsJwTE0StA2CeBYmXbQNnAJzA0jz7iZEPbNoEjotYQiCB4g/KHf0gQXdvffhAfgcoEZFSQQ1IICCJqEH0KC4BI4FRh24aKBuUdagJWDi9u8G6fbHoVAG3uCIIAhRt8Qu2AEq8W8oqisIbKAxUIRYrLn4sYFVCGoThBawu9cb/cBTcmK1J5avthxnBMYIpTm9pq6vqHozxvdzK2eW9wcWkwq8t/8TcPpON86/yKcH35nP1bDpBZdl6nwqF+O/bydm7LIaazxynkbFuzHNPWaTpToLIqgSOVI229XEsnM6PGjciQvUGYkwECR9WXk8PdjGuFXIoUUHBLUyu7m9btj7X1TVhMiSDsfN/NHQ3ntEZD0wNNVbklc2p2d/BoV/1cIN7GWmPUiUptXdlFswYrTvk2lsUcOTQtn41USBVlEf6muU5DZXDrHIAXGi4FZFFiUQBP+tozoYDcwAbFyxXIG5CioogLMYG9gdwErqZpSNWQvHj5hqzR+4LeE2cF+vDmRObR5hORZRntoox4Bk68t6IL/INmjeVYYJPwYiCUiiwpinfIGBcRo4N8EjyDALVRSKOe0bZsVdNcBxd3+xHyfq4QgAmgiRwaeMCFRmM4EyCPTIdoDmFpAmUVcizwMSlx1TDF04DZjX9QbNBIInA76LBwnlFGqAVQdoEO4lbU4M/rlaBSDw8oc1D0gNIBZYQ+ATTO2NNClSau4pRxUqOk+OFgHwy/6UnAObzP9nZ2hpBQm+l1d/xfcINCAw/iim0R+CsDvNE3ZACvL+TVsBIyMkOCbbLReHH5cxHnBA3Fyhs4muyFxLTo3UfpgkFyVt6y2anT23Fqhoc5+4cSG3YHF5cAEA5r/+4Dx2bEvHO6Y1pMu602klYHj4hQg6mSEkpV0eBiewfV2gqH29PdUclDfHJ2PmvncnYOKrJtykDLptcQbjLNEIY2IBGmwjKQRZpypYyZtW1Kqsg3Zbor9nQwuPhvIpC54/pff2jBqa3dKHB5trcu0nwoHW3pCJxGgza9vuW+JakZ1YJmCVn1vHyR000pqx25dRZqLk8gnw13HKuzjFC1XBWW6UXT3arEeSOIrMVwUa0oc7iPnyckihgdkDN4oJDDGY3AziTcRYwnFOoagQk5OMKKM7tQuPmcEf2fkqPgCuIP+KVh4pYBQPY49vxtVvDqMw8PwJmQTeKGwEAoOTjgDyS8p3whloU7CoNXT4MTBDiRQHZBiI3mzNBW0UVHAaIPOWVCBkNniUUVeHBjUuJqZYo+hsuWV7q8Te2go8TxIGH97+lRQzw8QofcMXgq8ImrUnD9sqRASUT1Icsic/RCG/W7+W/CcWasXeCdhTdAiFjDPFKIk0GgCDM00ESIALhAZOD9pmEIopgdGgqxFBuOMfxl3qaliGsJUDagpfbNCgROkxJQhG2HOtpDD2bYrJXVDSYUVmOJrF+05+xLJdZfsmkVhmm7ec4b718KNCVwoShVZpwppGyNPpjlqHyO6uhw+vs01qLiFltBsTVmoYIQruCyqmHZhuPojh7iwprOTq1yS6IYbR8g5zST6hykj3TTXQN0tgC1m5KEkx7GA/DSvEa1dNKHjkO+0SJPTamkjvXSfSnOdm3V1iPxXHg+Pe2tA1LmPKq7y4WNf3R/11Qk4udFVY827+ntcs9gcD0CriLn5804fMe8bR+8df3Dc47cMD09vaYiZcudgXLUlcT8wpn2vFlcMkOgpcVtwDx3jutfMevQyqmub2/EW3Vh21xvV5WhhUNciDgcfJryOAFWfbYKAc0w9OB129Vs1yI4T1H0lheO55e8RoC5NALQ5oDYEnge5BuUVqCLHlCYugSVfCBR/cdAsFq2bVm4ckUUeMEfBvHCvGjA48ExGqBFhAOImgXtji/1x7WujgqPUgChADEPKb7o1+ODNNp1guyUOAYnsU1i0IZ2OReyTQZAMfKpoWVo0NWhUO0wDE/nDmSOF7E3gK2OV9JQQIwVGLx3Ao9AiYHuF/S3JAEHqT3nADirl7i4tw3LQF0aSqUEUeruaGsUabGylo3EgWkGXoso4lRAa1woqLIsQa86cJqsAKb1m7Xsy1uZTrU7a2ei8eyi5bv9Nbz3Pd+14IvfCfxdBFjWmD+7ZdWczTfXDtYncGHqCDCmW/lSoX9NfHdk3mAiUjpjqGJ6UoroLEdozrYo6J6BJKNtiz24r2mgt7JUKKlWKu5e6j5yA9o27+in2/qo4/30QJrOaYxqQMXGiYyKRGSBmlXvJiIkIqO2D4ijLFKKCLLwtCicE9BIQF8Rt2g6/ZlMnnpuM7PjMKMZtMCRWAjD7xqksyo9YAwOmr0z57XOnnfog5/6RdW6yzN2f26YDTU//M77U1WR4PrsiKet27+7Zvqv1440lKMumn3s1rmqxHZMCReqEpmykKrgxlpwi3ZJQ691y/fX8rpVaGponx5rbwzTssx39fGGXdWjKirawRgsk9vmVyercWHzvCPG3O88g6U/Hv1h4wfXhG7i2VCZWBoXojWl5OEb3BWzRrbnJ+EQSrXcrAW9Arwsk9goDoF694q4KHiSFMox1CNUodm2bQIpdF2O53B4WBCAP2qqxrCMLEmoSZwQ1gYRclxX01GyKwr0CCa6Lw25Ae2ziWa3cQz9UtIMhbZPsy2HlMlsiJvcSoFrjykCsHh7cB20Eg6XUJw8K5B+NzP4tpdesIEp2hbUHxvnVUBgJygkvN8wTHifiOsSUL9YgLZPM1OD/dMkmovG2UQZwwue7yKKOB1QrqCnAX0Mnp/s8/KhqG85xPzkdTaVdzsL3XknlyhLAVmMJ3KLtvbd+/vfCPxdOAqNVS9+6xNt5bSNw4hnZALQQOAEFmW4gkvTnGCzLG6neRogepmh6Osv3CYwQq1cExWl6hKSzKL1Hv/wBA9RXRVEoAD1lUFlP4umr/GdwYFtBSXypCJOasqo6oRbXUqqS6l4CNhs8KJhEMOgnvot9T8/ovbtR8sJ0QiBml5aQoXClCK7ofAGZsF/q7eaopSviHGxRIgN9kexiX04e5QVCwuX7a2f0v2+f3yz7pev+bfGCzSdWTTztT+8rXVBNXU+QRXLWPd9Z0P9r99gRInSNJyXXZboeuimV941N10qEZpxICvO/AAUBaQQV/pxrMPSuO2jD2iTXVxAAXAZCqcJec/+3t+vKfv1Kx4/obNC+IfX/8lPlj7C0CyQxRIxIfH0fdfZD60k7InIuoSy4PPZJG+7tktxNCWxdIinJV/dNEp0irhgwNeAH/8E/lwXTQkCIH9B8Hm92QnNal++e/bFHRwZ5P1lJf7NcQe8HTWptiMKqHa9lPdCMgY0W7NJXGQjPDCFwH0S4ipmilBeKQe6tqgm9LSDVwbQvwEOiIp6+MxeCQbBA7WI41h/0ga4QNkyDbOnr7+gFqaLFDS1XFklI8peAEUUcTqgwOBwD3GhFE1+xYhhUk9vZF7bzqgm1a1156xcWdXAouW76tIdv//ov54j9gOP3ZWMUKVJPTdvRvnqHZFNu/wahAiH1n3j/1u74PLUkS0bFh0/2lAmlJZJpXCJg0cEh6RVR1VtzXBPmn3haV7hZImReBY6f6xgU4wDBBQn0aM09HqceHiXQK5CMhE4ElGAR1IMTTg1R//6SXb/Xt61RVdXXFVyDdlVRdeAg8Pd5qgXS+47rAS2pjPVsey86UIoBmFnrZzp6tV1vUtX7hQE+3f+7+r6X7zqexsPuAJ38Pfuf/V9izVldDsMjO1W9GlT2vLVvWpJdzay94i4ZUe6ue4XX3nCaKiRHSrrFKwRMwsvBTQhguHObS3c+qlvC5mTIkldtuBTn/mzg3ubbVMoEUpKxRKB4W5e4D52oxML4UcAmjhkOHmbwCeROSrCs8AUJ7PELeJyAaWqZQNfhDYShwm9Zcgghcf740MVhm480A8Z2olLexkEBaU3Z5EQR8ehZE/ignsVM0XHMqx0L0UzQqKKYSfLUmLbwT1wodslAU0csc8PlOnW1lZNN2eGGEEU+co6Rj7PXqtFFHG1wLSo365nXt3B5nWrT+/P2fnK2p5lc7d/4dG/ZrWzmt9rf+KOn33+Nv98aoe29NsvsLlC+eH+UH+akqU1H1810FyVqS8drI4EM9guFpl0+K1XbmLsSJgL28TSHMNEdkg43hZFQ5RMQTRpmtgWp2uSYQiWyRPC8KZTe7BP7k7SHEcJAiWKlKJQioy/skwLAgF3Fg7UXwFtIapGbdtGZTLBW8eABu1YT21dy5LZVkgIy1RJaWb6vJ2RqCoZ7nv+4unK17cF/sYBWjz05E//T1flWUY2CKnozj3y9y+UbDw5Ak5Yds2n79/yrqW2cGmTIgiRdDc+ZLA2EGoMKtGRat7UPu2VneLxHt8LwC4vXfv3H9qwJN7TWXVob3MmHQ2z0XKpPMyLi2a4D17v1JdTLkV6NVxPGBPYCI92EIOHi3h7AL69bhiO63JIFnm0tgeVcTzhMUXDdUnovOY9zweHUDnLyZqEZ+lSwVuDNVlxtTJFnEubS2q9LTTNyjUz+VAiuHFlAB8YyCHxZ3LQNCOKgq9NHAYwxX379mey2TkJJSKLYu0URj6nTYoiiriqYNnUS1uZ5zezQ6rRpw/k7XxtRfdX//cva3uO2CHJCklmSDQUAQ5d4VSFM2RuaFbj/lunB89TFGe6QM5u+8GGeT9ZzRgmxTAkEupbOG3tx249OrsMx4MvFo5DHW2Z2nGsPpuOcLyjhNVwuBAKF5Swhr8hDQ6GcQ1dyOfChYJiaIKjS9NXd1SvPmTbtM5IBisVuEiBlrNs1Ga8filwRziALPKoToQuK1UoULmc98IxoVk9+L7eH/cr5esevPXA/QsiUXv51Gib3sJZzuJXWld+/VlpMB14HQc4Ir/vDx9Z964lWfHUFdYuKU9ZDYf6q9bsnfv0NlrXA3do42R55/tvObJqbmxIF7r68wnp2KKGiM3UHE6ylpNrKM8pLO042TCXjXLQRrMOITTlMnTloAUngyU8nFf3GVPXt8Rbe6q6cvC5TUUgFEm0dgudp9iPdKLhPb93zxtPzDdF1nWp1GCiZf+Mvp4KkQqVS2VRPtRcRwFZnNXoDuqORUiJwPr7sgTPF/F2ggWS17MKyXqGG8d18uIlMkXXszRuAVtwKRMNxbuGi2ufy8QiUxwHuLap9RwyUadIiyW1cmXzFVkgAsXFm+SLf1CCoASwJ+YmnvbNLctqPdTan0rNiMolIclnisVmrYhrCYZFvbaDeWYDm1aNHq1XcwrLqF3Lp2/jY64jcI7A2wILh8WzlsDgwOVoDfriDd23fPmXUu+J1bUMMzRv6s5P3L95RTkON14UQIQ4DpPPhvM5hRcsSbIE0RBEC9jhqEGC/1iGWvXVV2te2u4QxmKFoeWLDr7nnmwuJ+5qL9uWzKTZJFea46IFNlxgFZvmHZpxKNalGJdhLIq3GJ5Q3iD1WVBqDX6869vNWisInpbbZm/64rutqgrTtfJGZtamjtv+5cXw0a7z2pcZHZCrVVVUb6+/iNiHMbc531gp5A0ur3H5ApNX2VwhNav+pX94bwcOyJ/EktePzv/lxpLOFN+fpIH+jwTDGImIXhqVVIvL5AyZTzaWiRaJDeQZx9UTYUPAbQZ0hc/NbGD7B9m8ClnplCZinSmzInHokRXwYNNPXy9t6WGz56LUdiyy7723rHnXgkI8MLIIOQHfrvXg9LbWqTzNl4qlCSFaXcLctcye22yD3E4IbJgvMsW3KYgHC7dDs0EQiwIaIgnuXW6AlDcM8yKYIlRmC/cld02HmC5OnAAXIIe8t/lk2LMVH3idfKB1LX811i1jqFvvaXVN3N+ZkcJKzUw+WuHfmkhAcYFCA2XUX68PP+xZLAUAU2w/1t7Z29cQFqsislhVy4SjOP+piCKuFUDLp5nUMxvZlzYzumsey7UTxpg+6+jseS0cP/qS1TMRKtiPf/YnVZtbrZJY+pYl5S9tpHXdCknbv/zhN2+tDjxdFIZ511joBOOSeL9a26uqIqNKTC4uGfEQ5zL1veZDH/0W6U8CL4Rq71K0G9Rif3lGcEIo2qEYjZENVoJflZUNWgJCaTOczshZNjJbPTA/v4v3ds/TS2Pt77srP62Wtqx4x2D1c+ulYxdLEz0UVt24+g/vnLqrs/7NPaFte+mC+uz3/ujo7BKQcsDkKOLir+O6LGNGJefU0Y8H/3X17J+8yZzGEc8CP4pnZieOyzuOnwQCDSI0lCxjyyJkDVvQzvTvxqL6nbfkbllu5dLZ3MCulXU9laIlBGuofUBgjsO2tTbs2TGXIrjGBfiizFPXzXduXmqVh5hYkSm+jYFUEQqSg4Z7cKXLCZVNcPvywXFcw7SgoMlSsIHwWAAVTnNI3nI1G+PJ0RSUbuhYATuELjNaV6bRHHrge/KBVgvZSW8e/BR4fQcz37HTKaSCth/oWbQsVD+fZifanDW8Hq0hYWf7PO+FwtvT3XOs/XiZxDbEQ1JpJRtLQMSD20UUca2goFE/e5Ndv5/JW3pH/jjNa/MX72+Ydpxlvdo6Bjz8o70z/+1XHR95+NUn5t3z1ZfqXtoCnKPzoRt/8pf3kCs6QENT9HVd4tzfbulV7JZbZwo21byzu+bXq+WOHlYzJlUjuuVbf/L69VFoIaN5Z8Yxdffs8Ei71mcFIY/89dOznt0WNK2XAELThOegZbQFVqssydeWsiwfbulgVNWJRsw5M1yOxwaUY5Kzajfc3thfOqa55sSljnfU7N02x9DlMiZRplRSLD23yXrnjW5jKe6KFvgr4u0KKFOGYXqWsWncLcabRnwZi4VpoUEVHpe8YYkF5ucQgts3j1b2IDJAWGxveX7BJiahBKCYHCOyqEr0t/e4KkAPpZKSKFxFXJG4jjnUq/W2UO6IXi8nKNUz+Wg5HWzNPOngOE4yNXTwUGuMZ6aXhMVYnCupKO7pV8Q1icEM9T+vsLuPMhkr16f38VJ2wfK9NXW9Y2xlVqzpmfrz19reedvGW2vnrm9b9Kstckb76TfeX1AmY+2WNHvF84fmf/+lUO9Q4DQJ4Cxf8uSf3tk+JXxBi4E40334z3/e9Mb+4Ppi4XJceuH0nutnOSGlc17tnjkRHBOnqLCFExlzIhrB8X1eBFybNnbK3W/W6j0RpmG6WVXtiuKyZvexG9zpVZcScBHXDnAk2jOQx3K4LHrUgb6Lg+7RUH9ja7xEIxW4Hd+ZY8eoBaeIZrtAE3UcFQeOSIV5RkLjOoGfqwXsZ//PZyGBPu8O3CY5UKloc3KEj5SdPMIljKAwvDSZU+G4bn9/v8jQJWhQmWNCkaLx7SKuSSgSVV9BOvqZfJ6nKTpnOKlUtKQsJStnXQc9EqkK5dDd89umRXjN6pta0nbTrM4b5wyWTlL7ozbHkHC4fl9vqLM/cLpQQDsADdclq/FGgunuaTg0QIuCVh7X5LG2M5xNmje2lRzuGR5KvwiQkNL2yA1rPn7rllVTW+dX9FdIw/TNZInJUZfI5iTDuePFdat+81s1R3pSNDFMIsuDmtKdpMMSVVlyIQbSi7hGweAevQxwODT86Dhwfrk0i6ZHQAVB8IPzho9HV7XZLslYbs50DZcWGSrC01GgichaAw9XEdi//MsvmoYJecgi674KUkDTDCsonBI75ZCjrDCpaSI0vK7rJlMpKFUlAm4ayERixdHnIq5VRBWqsdI91sPpuugSN6u56XS0uraX409daTsCtEMSOZtziKpwNkvd9OLRhtbkwLzGPO/iWtrJisWFkpX//kLZ5v2uKNKWdRFtUOtts7Z89A6gO6Xtg9QY9nrGWYDeFlNOaQkJyYx2cnnySAh9ybp9Xcr0WT1NFaZrBq4+XLehx4Ss1oRTlt0whMzY21e2r4MesRpmdPiWg1zXrq8ZuH3pwPLZVmOt1tTYv3Dqut9ZvuvRJb01yiUywtFBSMORoet+urGm49B0/QjnWB1mCZ3JMpKYJpHDPYzjYi9lxNaPVwf2t1Nv7WH2t9MHOpiWTuZoD53M0raDWwSx51oZVcTogAwDQsMBrWEY13F13cCzS56d4DrEdmwgIcL5Vsy4hDIcktRxzVxcYGMCo3A02vq8Oj8lrak5w8StGyVJ5HELk+BGEZcX0LkxTbOzq9fV1TrO4aGg1UyhhQuYEltEEVcXgGzsOUZ/+1muoDsdaqfmFKbNPLZwyb6zreMK5a17f7C1P8FtfnzxQ19/q/H5jb03LXjhy+9McaMzoUmC3//bNfFnX4eTvb//gNXfu/iXm3z3McJl6I0fvnntJ+8UVPMPvrZdeOr54MZZoE+pW/8Hd7XMKSEM3diu3vGN18R9h4J7o6HjU+978UNLhihc/IcgZObhwg3/9kLkUFuuueGtP33kSEOwhJM33eUvHLzuOy8DxTy3HDCXL/6vv7odd75yXcLzjiLiJrgO7sDiMJQhsXhrfMDa7kM/2Nn83adpj1LrtLAhduOvKp5QpTjV3ETPny+K5Jb57kMr3chVsrMBIdQvVjNr9rDGiS0SIRtBEANBxB4BS8XDlMQRSaQkgSgSCUvQDSPREIlIVEhCug6kJab4w/tFnA5/pqBpWrphCjw/qmWSscOyHNO2gX8CXQqczgLbJVnLHTLcCE+Xipd7suSEg/3SF/8CMg6y0rEd9mrYEOIqBeSwBZ0Rx3EtI0q72LeIxCl/d8EiirgWAUW7LEZJPHW4i+UoMWPlNFWMxnOhsHpmqQ8P5t/1bxsafvZK+ZCzeGNvxYu4ubCeiLQvn5aLTKxCEUT3hdTKBjchHTy67f88tvaROYduawaX6r2dPm06L0CMaTGl5a75JZTy0Hc2hp8516Ysrsgf/+DDL37uroMLy42IZCjiE3/7nLT74PCLcMSY405TB+bqyjpml9uUK2e0G9d2P/Bva+Z/++nw0S5eNQQp1H/zgp4SVjDdaFJ9x7c3z/vPF7jseaxhkHD4uR9+pquMNcKSEZHNkGAJrM0z8OudnLJg+bKDJlR5Z7b+zV3+JUc5DXp7pdHTxterSTUX491QoqOPLej0lEpUyE3m9hUKGhyHjtP/8ypXMOx+PZm1CkxOp460OQNDlmEbDquZ9FDGHUhTPYOks4862k0f7GB2HWU2H2LX7mPf2MW9uh13XT/UxVQmSCI8qdN7RQD5AUKWZRmO5RzP4DE4+gYXL0L4Wrh3livwHPSMAqfRADXRwpXOxKXpmMCK3vYxVzWAKX4BEsFQ0ENzATz0YooYBwBT1HUDCpBZyEcYF0tqJE77GxAVUcQ1CijmiTA53k8P5bwxaNMUBLOieuDMUv/Ozz9Z8/IWOOEGU0J7p3/fLIsfu3FmJjFRqndCynsLZUcGWF7QpbEynpYa5uCtTS1LanBxMU13LahTS0KJ40lBNRnPMMI5QGiq/foZ2duW3/bV56Nrzroji8txhbryg598+KkPzc8O82aa7p9VN2NXD5cKDHTbsfDgw7fzqQyXP6FBpKhIe/+8tW1LXzq04psv1L20Rejopu1gLSATjhYWNCtdyVW/2H3LV5+Lbdk7lrFvY9VNz91fG1xMOOCTNLQm69/cE1xDKoCamz11RtcAX3GwaWaaMwRahIuBDF1XRsLjMwZ+6QCOmFOp3ceYH7/KqQadMocGjEHDzcfbO8K79jl9g1RbG3XkCNXVRXX3UN1dVE8P1ddHDQxSQ0Mkn7c4SmNd27Us17ZcJ5Vle5JMXbkb9zY5LOI0IMkBoeup9mwHGKND43RBuLqAzEL+Z9pA78UTkxTPBvi4pkvyuHknlRAvbXPoyQGPKWI+MoRyTdMWxUk6bfxqB7BwVVVZjrNymQhDsMiGwjQPBa5YrYu4liGLVH+aPtpDU4QdMjORWL6ypp+B9uZULHp+b+T4QHAxDF7oWjx1oD4aXI4zSlPmff/6xorvv1mRMtNTKrLxMTFUwrFGNDAQjZcsOzC9sm9OrZoIuRytR+XBqeWD0yraVkzra65WUgWxECzrgSw4vmzK+o/elimRZNVOHOtn9VFW/Njx6JF7F2/+2B0bb2s4jQU4Et/YY0X2tPqX2Yby3/7lg2pteSRvSXmDNjA02rKY1BDXPwgS0vc2DNp1S3uy03+zPrZlH6NqgSvH4byBs0GWkx99z86pV2waIO1SDS3J+tUnmSIAMqWMzUUWiFtvmpvMSrpjcjSXTIttvUxplJTHTsu2SYHuJPX8ZuaFzWwy72qO3mf0i1L+RnrP/euenN+7vbSBY+fwFWoq1NMpZ/rldJ84NMAmB0gy6fYPuv19yRjby6sZK5uFw84BA9JUOZ1nZtS44atk2H2CAUUApyoyQBEZf4gPaiCuXx6zDPaewl6WKJxn6NklRHeJ5lC4kGUyb70yNgDxRaYIZ5BVmAuWLQgTbZLwbQJgiulMRpJkJ5cOMSBNGCocoXmxmNtFXCkQF9pK5ATjXQhzGrW/jcmZVtrKxBLp6rq+M4duFr7aEmk7ZT83AOOSzkX1PTMrg+vxREh1V/5m95TfrsPhV91ouXdxNnaR3WbgjtnqeNfixq5FjcduaGpZNffwrbPgt+36GX2zqlyeM0Li8cWNux5btuOJ6/tn1RTicveC+gQdLjnSa4tc+rbldDjCDWVwoEcUjt+/4vVP3Hp8auzMmWiy5ix+46jUcsy/zC6ds/7h2b1T4t2LGrsXNkzb1cPkC/6t0WGaTHcPo53giEA9E7GtH7xl98NLBpbPKsyaKggSn8oFOkiatuprDjxx8+Z7mzPCmOxyjwdol8zZ3lO54Qw7PgzjPLi8927epZzkUEi1TRp3IJO7knRtmVsWC3xNEvSmqB+9wu04zCQ1bUAfHLLSDqXdQHZ96q3/WLr39RlUV+aPZ+Xu4hsqMiuzLSs61y8e2LA4v2Mh1dI8Q582Sw0vdp1FVrgyHUtkBFnLZUOGY3AMl8uJmTy9YDoUwOBFRZwGaOu8VS4MsDnbdfB8zKtMoDr6G0xz58tfh1AFy7UJpXC0wp1rnPqqgOM4J3fzA4ptGCbPc+fly0VcBICFt3V0lMRL6GR3lHZo6LhXNjCyUmSKRVwp2GratQwW7QaMrxZi6yGcidWTVdsLHY3T2xZft/tMpvj+P3u69hUcfR4JQtOr/797N33gBlQIjB8IqTvYf9d/bkhs2c/lcQeR3Z9/30uPz7wgS4RjBSFiXmcN2xE4SxFA7ATuHu2Tk9lExumvjTC2E0rmxP50oaakUBYtRMXTcqBywFy6obty86GyN7cNqwP3fOnDzz82zT8HRvWJZ/PRv/4nOCeScOjjj059fbe496B/92zILJn93Bce6JwSZV2Ks1xBNUp6C7GcpQtMQWHyUUFLhI0xj8uPB3jV/P1PPxXaeopO0YcTiyTf/cDOpdNedmdt7JjlmHKpWFKtlN291Hnnre7kMU3Sk6T+/SmuJ0lnrGyfMWC5OHNu3pyD78hsvOm1ncm6xIbb6vumlVg8w9munDe5gh4f0mt7zd5Ksb8m4gq8AZ0NjnUJTeA7O3R3Z+WOTUsEWqiWq6OCvGqx8zurRt+msggfxNPdaDrkIhKeMeYVCHGgSUATT1v47BIMEADhQEhwmC5JGY7pUjEe5yl6N69iaJrB/sUXPu9fALGG5JqWKRYX5F5uEEKgL5JJZy3bjjGOiKM7DBON0VxRg1vEFQAUSPjVB9qNwXZWCrNiaFzLYccAs/sokzMMEI0lpahTPPNti9Yci7QcDy5OANvcmqquRQ2mOL6WQho2tC7679cZ03ZFvvXzH3r2nTPIODELmnZE3lJE+D1tgbDNM1pUHqpQTIkzFD5XFk43lhVKQpbEjaSJsbT54Pc23/bF/616dYvS2kHbNtx0Fbnzo+/8zXuah20JAo+47SvPUAMDZmXpgU88/Mo7ZzV16OE9LXAL3+vJNJfnCMcSlkHGAWWCpg+tmrP3rlkOxwCxgvhANNIVob66SLI6nC0L6RHJ8eZi+q+4AiDknhc763/yYnB5KhjDVLbtnf7ihnkDB45Om93plLuExIVEWYwsmg6pDLxdQUC160nR33mG7xykc3a+W+9xKWtaU9utd60pq032T5G3rpq6f1l1tkzxeynwFaAw6FEpXRHumBZLVYbhi5gi6+LmHoSBTwennBuN5RjG7etPmK4ZYsPdSa6mhKouhe/pv7aI0wEZA4c3lAw1ACcvBjfOCVzJ4ULtQUuNgRM8T1Gq7eRMYjoEQoEbEBqcAH1UbWK5VBgXI1zFn8L2bJizH//9jzvech7IAvgzDAu3bCkWscsKaIQ1w0imhnRNqxQYjiJoVCJWiprFIsYBmkEN5XHCeF7HozDiUI0R5/5h4AGP+Cd4buIlHLr3G5ybJw/DOuVSh0sLHf3D9E/s4BwPG1ol/B0+LAdd/APaq+DcoewRh+OOOPcu/QP6GXiCO/cGl3gQr2vr/Q6fQyuGv/jfiUvMHiiPxM4NmqlOV8/j6AswRW4ca33nILXnGJM3TGCKiZJ0Ve1oTHHt8fDBYyD6sKHFGAeIdWcK9ZU908fXnjJDqDnrjmWn16z94rvevKv+SpKh82HGprbl33uVzeJYkN5QlW6uUwYyx3/3gV/83jx3xDjXvW8Mlj71asu7b3vxSw/vXF65aF9+wZf/G9yBAXc+emvX4impGVV7/+gd+957c99ti51ENN7aRULK4QeXtc25AhvojxFVvdpdf/JDf/7lqABy1PGFj219eN7h8tKBwTKRDseFaHM9MsUr/kmhCh/tpX72Bnekhy44hS61mxW1ptmHZ85t4YSTBf4iAMw/FFY1VR7KiC5FZCaUzNLNdThhsSjJzw3HcVngfWeOcYwGaDYdbwrvyNFnaKuGDDdvE8NFaihzuKWkP55tQKNNUQLDCFfzkhbdtLAX2X70MFpvwdF3juM527JEUZREkec5OCATi6zx0gGsfDCVOna0TaLsueUxgSIWw3G1RXuK4wJgdWv3MttaGCBeUHix+Pq/2Ns75fc0R+8E+4V4iS54CrTFc/C2b8c/vDz5CP7v+Q4u4e9ECP7d4V/fj3fgyYlLvDV8ecLxxKX3Ljg8knTiH4SPUfO8oIvvfvLZYUeUm4Ejugw/AklwbSvTa+UG4YTlRSFRw4UTNI3tme/5xM9wTLyLkSf+r383+HfKJfwOux86Tm/YzyRVtV3tmDK9bdFoo8/v+c89VW/uyNSWJHYf4fsGA1cPmWULvv+vj1ryOM6KCSfVxRs6jy6o7q4Lj5c28TKhaevxe//uaaUD53Qe+tz7ti0rv+u7a7Wq0l/8fyudEfamb/75jlBaf+NDKwwR83rewdwDv4Mj0Xp91W//+pG2hTVQuIb1bIxDPvmZZ4Qjx9Z8/vGtN9f5jpMNjEve+a/rp/5oFIWiWZ6gbYcfypq1Vd/7+R/kFfrg3hmH9jbF2ar6SPkDK5xHbjifIfFxBnQXt7bQr+1gD3dTWSvXq/cxvNo058i0Ge2CeMKO4iUA+Mpgf8murfOz6VitUlMuRVctdh5a6YYCW5lFnA5oW12XqJqGRhbHNuMO/OsGWrBX5JOCG3rsfZqt2QRaT6DppSIT5rFeaY47qCOvrJI8KzmB96sMkEuapgOfptt3bAZSzXA8zQu2S1LpjKrpoiwpsiwrMlBGQeDxj+dQ5Xq1pvdKAvg4FK/jxzt7e/vqBNJYloAiZXECV1VPC8WV5pcZtkNtOUT/8i1uKFcsq6PDJa5r6q6epdxgMSzNS6wUZjy1YpBrJ2ildx0Q1sBpxLnvcNol/Be4B9eUYeG627ytthfaG6e3e/MUMcyRqO1SlawhUOzNX3s2tu1A4OrBCYX+/blPG9HxFHouQesPV8MiRVm1b//Rtjk/epVV9Wd+/LmWGZGK7qwtiyM3zQNwuiW6zPBO2aLh/tET3+WOd/Xctfz5z909WH56Zq5Y3Tn3+Z2v/sFtHY3hwGlcMaw2HrNMqRtwHv34t0PtfcH1CRCOO/rwSn4gWTFovvLHt++/rh56SLu3zTlyaFq1VFsbjb3zFnvVotPL24TBcam2XvqlrUxrJzOYczJWdtBI2pQ5d9H+qTM6hMu3Nsh16bbDDXt2zGEdpT5UXxUV7lrm3DrfDRWXQp8FUCYKqsYyDLActJkzBgA7Ar4YHpGnNqH6Ndt0KJHFPaBDHF0icTQhOcvNmIRnqErlKt7RBLLINE3bdtl/+OOPRlhaIA4xNEdTXdskruOYVkEtpNOZoXQmX1Btz8iWBbBtqOAoToqcccwAppjPF3r7+l3bmhLmZVEgNONKCqOEi/s+X3YUDOrFrezR7jGNJrw9QRzbNVXKGbG9G66AZnFvSbSWha0DVHP/8Aay6eBwgwN6mCMPGw7nlMPyDzs4IBCA7Vppe6isPFlZPXhm85GL8qlyeSjGxwymck8H7fXdfTCWtevdN+rh8exW0fQkVyUOA6cPlsdr+gxSV/vSe+fDZS4uFcL8aZTL5VgLxNQJOBy9ZEu/0NbZu2hqy03TTRBrp6K/Jnx4WX2yUpmAfOAsd/H6rlX/8Vaod6hvRrlokht3a4wkp2WvoJwFc9LKlCffYgsnV2r7UJsatn364c23T9l715yOWeUUg4s8Ottrs+lYqVASl/nrZrk1pYHnCYPrUsks9lp/u559fSfT2sXkdKvX6B8y01AzFi7dO7WpnT/7zpYXAfj+4Wi++3iVqmNN4Uj4WC8OrXT0YwWMR6irbofD8QYUdGjiLBt3hQa+GLieEz4FEkboIIEpqjbqDiWWxmFaig5xDDjmLdchVFSgJe4qaVnOAsgZjmNpdd9mSAY2/+Dm2RqyXJIznaxh5U1bB5II+SJLshICWiOJoiRJkE0MPIyKSB7H+Ee0UMMqiSJ8QMkxLburq7unpycuMLPjIcgwKE90aRUTiUNuB/6KuExQDernb7Jv7Q4aRZYmohiQHoB/4jMh/3IkziWmzsSF+b4kXN5XuZblGAXfPs4waGgMxDDa4L9AjD1uuqNnw5uX37hdkk7dg/hUhE368c8/WfnmDr8pgfDdROJ7v/rjTKJok+GS8Ad/9nL4lTU7fve2N//gdku4ki1P/Hjy4+/8Ju3tllGYNVVK5Qol4Vf+5l2HZ0RkzdFFBtnqGaKk3gw//K5/DB/vD66hbNB06t5bnv7kiv66SODkQdeEHZsW9nRVN0dmVMa433/Ibq69nHUoaD28f364uk51D1FdA0xnkupLMYMZqnfIU5t7XsFX2sz06QMuZSvhAtDEqtr+cRKVmUz4tWdvhwqd4ONlYhnHcPAeOGY3kvetsqtLzzS19LYGfJ5sNu/NuDvZvPjf7CS8L+V/rjN1ippNkoYDd8M8kzahF05VyazhkJyNCsVyieWvbqIYgM73tBM1T1kmAx0x4IogP/AERAaurTIdt2A6BcelBUFUIjTH67atm9jQA2W0bdsbnAbGKPBcMK/RCxWz5lrInjED+xKjAdxz+cKxY21qLjddYatKYuBkEoqpbmAkBTwUufXlhWlTL29lnlwTLBX62P32DXPPOkVpmC/C//g7kkS6JxzxasRdvAhuDbsHLr7jibt4oBf/HJeWepe4WsM74Mo7Dx5Eh1M8eF7gAHiXgbt/CUISf7wnMKr+pX/lJdf377vBPzzQeThwRHDuX3rqQwD+ei6BHwzcu/S9+cH6TwUuI+6ecAxcgpgEjgU321/+Q1k563KEYcw6XHjgA//MGTgwZ8Qj+/78Y6/fUeKcMWBdxAXh0x/6qZtMvvGnD+65qfFMHjaRmLqr+4kPfzu4gCLHMi3vWPn85+6esT9595/9yGiesfrDNx5YPIoa8IlvbZv6g2dwGYIkGolI/21Lf/bZG89c6pTPKcAUB/rKZ0dnVSXIp9+BDOkiAOX25AIy7zAsXHmm6vRgjupN0QND9ECGTmapobxXs7C0A5HAU4IVES32aY6WtjKWa4iSXlE9OHNuSyRauMTsZw07nDOlrMaYFrzKjMjJunhwj6LajtQf3NusqRJxOZmVQpwc5iJw0lBBvfNmZ04jOdXGy9scdDabE4AqCif3S/M/3jDQGSkR3tXOYIp5iwyZDvDxqMCkDMdwKIWlTJdiaTouMGG0bnJpH3tyILCniDljWUQruGqBsgyaYLOMW7C7NgMJZTnovRk2yVu2QWhGEDlJdhn2aHuHYdnAEGVZkn14ExuRn/M8y+Cj/muuYUCpwj2zDZ1AQ4JtxSmAm7lsLjWUpolbybmKomDrA/kSTdCCyHA8K0pFzeJlBNTwjQfo77/I+Vry+1c477rlcg7xFHHR6Ch0/qTjl8HFOcE47kc+9auS7S0W0MTHV6599yI1UpzRe2kg5E/u+/fDdy547lO3mFdUoRhSnce/urr6N28E19C7i4ZWf+1jHQ2h+//+2aq3dtuyuPqv3rftrinB7RGoG3Du/vEO+sCh44sb+q6b1TqnRJVHGVLNpsPbNy/MDFbMjDRVl5I/fbedON/cS+B/6bxvA4HWTNq3VwC/nk0DnAoBHBFuASnMqtRQDmdcuMR1CNoN8X4d27Xxl9jegUaa8ZegHRYlpJaUp6rreiurB8Y4MZGz3PpjmUh3Sq2I9zTGNZmRdDcxZChDBbEvFT3SM7V1qKKlR8jrelPjoZVTX/zdxcPsH9rAoWS8s70ml4nmMhFNkzmaK+NL4kI0HuagSYTOcxTVFEUgCpoOPFAQeO7EAi/Ltg343r4wx6l2ONzq9Udo0zThdCRTTJtuxnQllo4JjGq5KnxyF5cSRngmxuNebIG/qxwnLW8Dp0Gigz8uFntDp3TNRV0jdKZs2jIpx6KA1LAscETTcXXbLZiW5RI40R3HsNHOJNwtK0mUlJZCvkKAHMcBd+Rxuui1kmFnABoEK5smhnGi13EKMEO9Diacw0304Jc/NGGGoydsKMIp4bcDpZ4w7DlG/+fzXFbFLF04zfn040WmOClwKNv6m65ng4vzofFYLnagzYpFumdX4b7PxQpyiSDkkf/Ysv/WGa2zSwKXK4FY1r7tP9fN+vlqyht69pGvr/jZf39i+rrDN/3Lc/xQpvvulb/6y3u0E2txIOYjv36NG2WOd/ZWh+yzGzROp6I7Ni/IpSqaIzPqyqgvvM9SzmJkAnr3AxnqcCdzpJvuz9An7GHRBlqtou0RLQeuA8NNjRzTsU3XtIhlu5bPFMEd2CGc+I07x5uSZAgS/gJHVEJaOJorKUtf0OKVxtah+77823DvkFoe62tApigCU0ybylBe7Bvi0lm3psqprTZZavUnbu2sCw8lhJG5hPoIh9E1KZ8Nz/lh77qhGQWmRI6UsE3NQky5cY579zKnqqRYqxC27aiajhPqfNs3hBhoDgb1OfA5kbp42eR6akYQ5UApQ4rsZ53hoIVt3aFiAg3UENwsQkGxgLsiQ4PDNZPDJ5niSfi8xic4LirMiGlQlkEsi/bOactA7kizDGqxGcN1DcfRLcdwieG4hOU5JURYlucFSZRYlkZ7jZi/giSLgiCMcero1QLc2WawV5BDUNAuqFxAC2NbJnRf5IrqolrxMuJoD/2Dl7jOAfwWVQn3bz9kF0dbJgO2p3a93Pd6cFHEhENRHUNknCu1vpuQaUfz13/v9Zo3d7Pe/KVh2GF5cHpluDsVGszRhPz413/W1RBKZO3pR/J16/Ztu2fW8ZllgdexYSgZ27F5oZqumBGeVl9O/vL9Nn/GHFdghPva6C0tTEcfk9NQmwiyy3ItPIAFouE81wY3+IVz4vhKFPjnU0aX8ocnCS+aobAajuTD4UI4WpAVledtlnMZxmVZl+VslgXOccGc7LEf7W3+l58HF2dAryh56+/fr2ikok99/oE6QzprAxfO2793/9cPUlN/Xfb48dBUqqyMvm45Fw/PrCeP32xPqSySRfyougHkEHk8QzNwAh8YANIc8obneRrVXsAUgcaguodhGUkUgFbaLpU2nLxNRJaKC4zkL9nwCkqQqfDd/ZOrH6MxxREISKMHzCzbJIZOGRruBGpbtG0Bg6RcB3k38iTGdFzVAhbJULxAsbxJ0brtYkUB9q0b8L8kScND1QJ8g6s/Ix1IWF+3FCsZ7nyMEZC3jm0Zak6ubigyxcsIf0/V/R2YpfEw+fP3WBUJ/04RVxIbkltW968NLoq4aPht8hiaGomWbMewJ8H8Ttqllqw7fts/PsX24nqU06Lux893dCXx2y9+fsmLh67/51+hSXqK+u/X/ro/cVb14ahIDsSBKRq5iumhqQ0V5K9/1x5uXy2bOtRJbT7I7DwMBBHfCaxAc7QhK5O1siPl3VlA5JCaKMmUViTjJZloLMfz1pmf4kyXuzbmo4P5oQi7d3a0v9zT/xFKsHEasM2NQiT/+JO/UTZtDy7OwM7/+8mX7qq+7qXDIUZac3uN6xHhE+T1FCzdlb3jw1+Bk26h5ofVH26VmylBoG++iaqsqCohf/CQXT957axPHKBD4ABwAoFrmCZQPugc+NLck+r4seCPwcFkZH88x4kiX7DcpAGskioV6BCu8j3jK15DOA9TPBuQclsGkCRK16A+045FOQ5tmWifgGUhQ6HCGY6jeayRFkSTUINDmZxmupDLggB8Ea17eyeKIguCCFmPn8ADviD47yqAzxTleCmUFLj02xrsduLYcsAdMbu86f2QM14/I0gcMEW9kC0yxcuLvEb95DV2wwGULmGJfOIhZ+6UUdrQIiYYb/St2ZTaGlwUcVEQ8saN/7Ohsiv3/Kdvz5aPNvnOW9wE7cttL3cs/8Zzmsxt/8Ath+eU2rJImWa6rtTmJ7plBaa6ZOvA7X/zS6a7hwh8fnr9rj980FD4qv1dM370itCXPC1CLsdTDMWYFrDGox+6/8mPLwlujBkDfSU7Ni10tcopSkNEppbPdPM6zjXsHaL60ww2xhRxiGO6Vs7OZc2cRUyWcwTB4jiLEyxRtERZlyQDWKAgWgJvgqMg2jxnwi/HoSZkFGColGAR0XAYlxgS57CUkjMqj6Zu/O3+iufe8n2ZU+vNhho7JOWjYt1v17iioM+chrIC2AhLa6XRrtnVimbO+K8XqELBkaV8ZSyzcmHPdTNDaTV6sI1V9fz0uqfeP5dz0bImr5lSRrv3td5nP3adlkve9tShjfc1DVSF/HcBbn2rd+ZXf8bKSrTleJIr+WXFEzsiS005Si1YQE1pXDyL+dSj9lUja8cNnoDGmQSabiBTZFmQ1/BJQKbjsKonyoFM+gt2wacg8IosZU13yEBBn8CVKz6LvGZxkUxxJIAVuZZBDIMyDcr19yYzadukXBeJEmQ6Rek2Dk/rDgEKDvRRNW3NwQ3tSkvLovGY/2EgKCCPoiCx3kaMwNBHMMfJi9OYoksgM4xCNmuZhiDJ4WgMSpCaz2n5AmRVNFEC7Bj5ov+sbWl5YIr1dMAgi7gMcFzql6uZl7dBoaJFnrzndue2hUWmeOXxfPfLuzP7gosiLhyRvD3ntYMrv/sacIVf/8U9qcpTmCLrkKldhtzWzQ/lGI674Ycb5MPt/i23NGGVl1LZzCtffu++xeW+44ShqU17+O+eV+2CHhIGZlTte+y6Y1NwPYWkOfd/463pv1jNePZ601MqBpurE4N64mBHbnqtGpOzM2pe/tByNXrBG1n195bu2LyQ0irr5FpodcEFxDku4sfVJy4QRNMxVEeDg2Zsb9Q4nyhNl5YPRaI5QTIvYk69rLmN+3ql3mRpX6GiX+UNZ6A6XJCZqfv6yzbt57ytFy8Uam3ZkYeu33XfvK5a5bT13eV96ox1RxqOpkvbBpUDR9XKxDNfe//853bP/cHL2//s3a89ND3wBz4HdDpXWHjUXPKn34JLjRZfKL3/mfLHqHCYWnEdW1XxjT8yR2w48nYElA8Xp5viJAPLwdlkLAvdCSwu3kw5gnocQtkOMkVUPLquJEkhRbJckjHdvOXyDC5nCXHXrJlpyI3LwBRHApk5TvPQKfj1JzjqKmXqNGY6y/C8S9Gm43rLX1yg4zQn2AxnwqfgeEmSBUEA5m4YBgQTCuE2MaKAq8wnM2U8jSlCSRrs7SlkMqFoND0wUFZXx/PCUH8fy3JQFE3DrJ8+Q5SClVPAFAu5jFBRC3ehn4rE+lrulkwcXtrC/GYda1g0VPl7ljrvuq3IFK88ftH+66NqwF2KuFDM2T04+5frp248zCaHtPrKNZ99aMdNDeAuGU5Jzo0n9bp1+5u3HpePdjGZrAvNZsFb0jUC0AS333fdC39yTzYyofN2r9uaMjKD+cZKLSQOlAoWj+05uFfR8VXfW1v73ScZb5R5+/tu2vDxVYmUUbrnWGZmQyEhFxQWyJbv+YKQyyp7ts9L9tQqbAglPjihKgKnnznEsVwLHCVZBWpYWp6MlWSjQBDFUQaRx45Fu9O3/9XP+N7Bc+xJPRYQUbCrKoyKkoEpJXtvmnp0eaMujTLy/v6/eLb6zV2MpvuXvX/y8U1T7Hv++WXpWGd23vTvf/PdZuTk4lzKJU17B2/96jOl+9ohD0yK+2bdp3bHlwJTpBsb//p3zcbKwOPbE1AsdMN0gAkCB0QGQ7x5cTRcOd4fg5osBM9x6Md1RVFQZAnYu+WQpOlqtosrnQXm2jCdeCaAHrNf+uIXgqvLAWQ6QMgFkZEUWg7R+BumwzFKCbssa5umq2usY0kcE5HEsMApNCXRboghCpB2y8rncgVdzxcKydTQUDozlEql0xldx7kAOEXgAicCTgyAEDuFHA8p9eIGpSs9OAClqqK+YbC7W/BIoV7IxUrLRFnp62gvrarmT2ziR1zo3hqQRVAeAfB8YJCyiEtDKkcdaGeAKYKUSESoJTOg/AS3irhSWDu4UXcD2VbEhYGQO7/ywpSXt/vkgNPN/fctHKyLC4a97Nc7b/rX52e8tLNu7QGxvYtWNWiDaMs6s6GEyiDl9OyM2t7Gk7b3JgCpEqGzqWyoVMpFONwv8UQbXtOZm/0/r0tKlFq2lMoXjs6pOLJyWiYh9TZVpEsloIm4x8xFNfg8b0ViuVQqms7ThgtSBw+XUTk5F46nauq7pzcfnT7zWF1jT1llMhzWOM69RMFy/Zvtlc+tQ7tyFwGaNuc2t7z39p2PX7f9HUt2PLJw752zD940vaup1B6xy85I3Pu3v2EKanBBUUJ3X+2avaGOfkxEc/OGB2YO7+jtI1Mq9c2bUpJ3Im19jOsMcSX7lTlUZRWdiM+ZQmovbL3QtQZvoTMOIgNcHNuEiuItaIJLFzXRuKgF4fnwAE+h7WjUfkEBQ+uJAkNLrLdx/rUI0zAvs07xNPh5GpygbSkL2CmBLp2qkkKO0jXIfE4AKi6g9UZcZQYfijYsJ6WZQ7qh2kDoKZZjOc+sdzgUUhQlFApFIiH8eH7QVxqn6xRdJzM42NPRBrRYDkdqpkyF2Pd2tBWyOeI6VfUN8YoqiHzwrG2puYxcjRuV2jauEMeU+mv1i7gEHO6i//MFtm8Iv8icRvfjD9ixk1N3irgy+PrBb+nkkjQub18Q8oG/faX6t2v8Ro9I0v9+98Ndc6ujeedd39xU9osXPefzwylNvPW5hzbf0xRcTywk3b3t+aMHlta0N+LoM2s7UZ01Jc6kbFbVQSwbMfniqOGZAIFjGryuiyzrcPzJBcie5ZPhX8/rpaFywJx5KLvg5+tC686Yg0vTTkNddslstTwG1C3WmQQJmGuolE0idfa//sHr+sp4myGayNoiSzjWswDr4ZwxizChTy77U1xUegZIWdmv/uNjR6eeYiyx7NjAil35zuklR6eElm3uX/zNF1ZnZvxv1e9Sy5fR06b98eMOdKQDr29L2A7IYVzMDvLXdQgN3ZMTE8FwjiJuMiJAeQE2GagccRUC6h0lkXcINaA7mk3iAh29hqwnjoRjOWpeG1+mOCown22bWCaFVqgsXBNjaFCtwR34oDcVgFhAJ+EX2g6bZC07b1omoRKlpbEY7oCHG1A7uD2MhAuoBY4FN9/ON3wn72cCMeroc6qvF+IBXZXqqVOB+/Ud73Bdx9S0aKKkZuo0XggmhgzPU6RoBh40gCO7LnBiKIV+oTt3YqAYQ6k10NKOt8KfYeBZ4NWjZoNfxsH9Wp1LMRLJDPXvT3Ht/fhFGivdj9xrNxSX+F1pfKPle3lnolubAIQwLqUULCWVn7tnyCqNr71hwncCHg2s5USSqppQ0Br2GRWTJTQOUnh2be5aO7T4U18b9tH+vns231SdSFurvvEG09UduI4KhiE87wp8oTTcfe91Gx5biGtvJwqMS2btGrjnqy+lK8KpRTOm/vQ1cTDd/fiqjbfUtS+qN5Wre4dG2nFXPLX75q+/MFLDh2CYXGPVns88vunGapM+v6KRt9yK9iGhYOVDjGhTNMeaDGVTLk5PhM8n8JRtC6pZ22vUdKmNOzpCr64JnjwBYKJGZenmP75/yx3TWdsNJfOcZpSm7QirLPjGM6U7WsCP1VjXddeyfQsr3X8a+nXkIWrFCnrqlL94nzmjxg8jAJAjkBQ2UG2HcDQlsCBLrmWZAekFSuL9jyIVcDK13iXIYjhB6XnCE4hcx3EEQci7VMYkUEFLRUa5Jsae/VTiLxQ9mgZObKimlrsSTHEYyFyIizMaPV2j69i0afqsEW6y3iIP4uB0Rsun8bxo0awOJwwLnBL4FlRBTdct0/SM78gSkHxgSvAki+RxYijRaUxRUwsD3V1wHi8t62lvUyJRSKRtWfHSUuiSHNu/b/ay5Uo42KXU1ylyZdUEogp/uHmU6zi4Egg1qZ5+26d23qcDQIr8xVh4AScW9IYcCpcAMTivAgCV2t+Y+7TkQwiGYZ7ccfGahmVTX3+S9Qzl0NCf/8Bd9vypfgYWcWUAuf+9wz9IWengegIRyTuVx5Ilh3tn7uyt2HyA7Rvs+sQT//vx+cHtK4dozp699sjyn27af++CgzdM7a2LuBy2IQBeM6duO54YMvI1pfuW4jyy5s3HH/3Ed8/botmKpJVG3ZDMhMKmIqgyq0clszShVZfsX1HfUznRixdqe/QnPvxtIZX1Td4A3Hic8GyuqeH1P17VOnNCx8EvO8J5+45vvTnrZ6uDaw8uz3atnLXuz59orwy+5rkBxWDpC/uX/cerzNAQkpSgqfcpPkeUkF2eYPMFKLfUWUa3QXxk505d/4f3ti6urujKzX5575wXdnFdvaOOhjsU82T54y9UPUZWXEfVN/y/j5kVcXytX7Tg3SBWgCPmLNcArzQVQ0uBOK56qjx5W8D/EsMfxAfkD4hp3TCBTGuEdWkmytNhnuGucqIIqQSaBUQL9xfyTB+KgmBbtpbT9YJ2mecpXhCw7AHB4ThGEGlR9g6JkhRaicCvy7DwSVDRSFMiz0oMI0AddG2ZJhGW8JAcoGiapqoqzm4sFDLZXAb+5fOabsCHhPBdAgkOljKMRzHHSuW4pq5Tujo8T9GxbYgQnMhKKJ/NiJIE7wb6J4gS3E8nB8uqa0fOUzRNg1UiHBBcoL/eOLtHdRlP8WojKfR22sWUQHpwJb+LKkTb8X4tuCsKEB6PC8Y9tSo8BH7gBKMH+Ycck/iJN20bgoY8R1bqufiFw68J45FFVwrQCWzpZLx5O5isplq3qFOcYGCh9YGTcKEb6O7LHii4p6peJgTXbRq45Z+fbXp2S+TAMcZb52E0T91xQ11we8LBOCSRsWfu7l/2k/ULf7ZebO+q3tlWe6g/MagZteW5MC43CWvu/V/8xewnN8hSeN8NjQ3tuYW/2VZ68Pi5qyjU496FU9b88d2H715w7J7FLXcv2H/v/H23Nx9YWn1sZkneC9e0ykQAAP/0SURBVHmCUTFoxjLGzvvmkvKy8JDKFrR1n36g9e75R26e2TU1bk6WOUQXCSVvzX6rNd7SGVzDJ2CYI7fNee3Td/fUjrJfnqQ7Nb2GITD2ifma5YPGTT9Yt/AHrzG5M1Q2hADVo3WdTQ4xucLphGUkWDZ13dzBpqqm1Qev/8mmxmfWsxm0YR7cPRWEordFl7dFm53aejccuW+lTbMoJlxCOQS3GNEdN28RDUkmahYtF2MKogUcwINv0Ofq/mzng5cVaGzddiFDiOnpqvwDzoFGa7jJCLZvwOaBI4Y8mjgJ8wSbX48D+ORh+EBSgAXwZJTRA+7obJsWpJKgkorFWZembpmaaQFLuYJMcSQgyhBvmuUYXsANkYE1ygqjRJhwjMghoHvAwIiDNkoFFlcYAVOUiBNiSZRjZFQ/OgYkxzQMDRfE5PMFHWgk0H4Tkw2hQzb4rBHfcsnfFOoLZCvQbV3Xh1JpmXaHmSIq8xhGV9VcJi3LSryiXA6HgdblM2nDMCpr65VoFDwE4XgrWrhQhAeqh+pD1B96RJFB5shy8Ar4cib8h+TQsSzLcYDs08AmeY4FgujrUP0kwY/3IK7kh9wIYGMOgA+Is23a6NGfuwtvh0IDTNfEeRr+8L0fq2sD3Un60HEGGlvboaZXk+m1qLctYgKARQuqm+0YmmnkDS2vw2GoRotxpEAKgacJREXKav7BC1Bjg2uKsqbUb7t9lG2FJwCs5az6zcHr/vXZmS/tKt/ayqgaONKWHeoerN57vHZnuz29sb9cYmRlwYv75J4kb9o1abLwh2/UbD7EjNxdblQwdNfSaRvfvSxVFU5F2YxMNGgMRjPIPGHIh9mOxQ1HljZ0Lm5oXzGj77qZ2+5q7mouH6xUriKaqGjO3f+zo77PHKiLmyxZ+cLhG3+wdtbeZCWXqG7pF09YIwJkZzas++Sd3U1l0BwHTh7g2618q2f5k9vn/+j1BFEOzyv3PUw/kl30X6+izvVSQIg8kG7Y0FK/dr/U0XPubAXitzF6Q2d0mlVTR0VDty43NYeoNlEdUrBJATkisVxaZKmEiGTBs22HDAnuajbyDGQQnsjxX4TSMBjlOi3RY8Lw48MBTjDw1cFpEBkLuLJN8jYy5rzlQqo1m/J+MXN0lzIdzACOuDJHKTywFj8ATMBYkgDS1xPCeILAvLycgFBRuKOyCTVKwIJM+HcCuAezN/YI7/XigOQRTY4bJlwCqYDDoxUMkA2jYMAD8P+VHH0eI07kqK/z1dx82s2maVNH/Zsg0qgk87MGej8kZ1gp3YRCL0RiJaWloigZhp7L5yGnZAk4WygSCWMeYEHHnLqIL4Q83SWqpg0NZeCsJBbhc6nh0WeMLfyCD68A+G/AjwGcBVw8P8OvdWwLGCRbWinJEjw+7O4D0+09Cv/5dzFoz827f9bo4yN4C9dwQUyAL6uaDqeQbgDOsLCRGnpeUCUpiiLwzrOFdpViWwv9nWc5GxeUU3ctsd9xsytN3Oysty+gaEL3A3hhIavZBuq8ofeDk25p+rnCS71ub+BvAiGY7qdv+0daP7nsunDLdd/4+kPBxcRi+abB2z71TcYaZTkCAHLPrCzteM9d/bNrFv7Lk+FD7di/YRnKL8fng1oef/lfPnJotjeaOAkBzRI0Q16zE7hcJZjWrj300W9whNnz1U93Fbpu/8ozSkcfjg5Ds4krzYOvac+YtuV9N6y7b7ojoPpW1tx5BzPwTYdKpFv/d2vJM29A44srN0XhN//9qcMzY0JO4x2yYsvg/Kd2cH2DbGcXbZ7cDnucYFPs1+o/u6/qenv58lBD+V9/VLNcT1nofxRCBIYGAhThGTgBh4zpDplBN8uXPDJLxwRWQfOBgaPmuJpDKSwlcie0IGMDNheEAk5muyTsvXGCSwakCyIAL4UXQ0IgGlkLTSQO964YQuFCiOAKAakWGVrhaRbYs4Y9PZzu5a2VAH4FDR2EhjL7BEamCF29OWa41MJ7Cc8ikYHnvPuXAZilwOxNCygKhDu87MGLSPAWw9BUzfAntgEdABfwI8vQM+AgG3wmAF0CQzXVtGqammWqVwFTHAnkQN6BNFjXnFzazWdpy0A1HC+APPL8YFqh7mqWk9YtnWY5JRQOhRmW7R9MptNpQRRL4rFwJKLIEuQjuEOGAYWCZ0dlS97LkHLBL2RrvqCmh9LAriRZMXTNLGSrZWGYKV4QgCkaaoGvqDNNA9gahDBqBC4FJwssAkN3iWtbjo16RAbKKxSekMdTAy/XCjoHqL/7X97wrIUsa3Z+Z5WTCGaHFjFegFriOG4ho+p5nGos4KIzgZdxyi0U7F8c/03bFbKn+MkvvBZ98c3gAnWKjes/dY9WET86PZYTJ0rlRkhlT/4Dv/8jtqsncDkfoPISgdfDolpfZc5oJJIILRs3lInsbpWSGUbVT2ssUk01//3jT6DBwgsF8AOThNNq0/5k8+bjz75v3lDd6TMIaZeImsUDrRhuU6Cv7ZLFG3sWvnTAcUC6gvCDP0tLhH77uTvzFddOfVuxof/GP/tPaE2spYuc7i6p49QvSNP5eU3P/fP7u8tFkwq2tAZGeNf/7Fj8zad9ZTbmmSBQnvUiWxYPfemjz95TWX+g7/bXulsXVB5s4GWLvuN/ttQ8t9572FcKoDzCrgJxIZ89h8sAg+Y/0/RvWlkdtXx5VVPiHz5iYTHzBlshbiBCkT7gHx4ABxgDahlREVOwXTgBhDg6IbKCp6MxCRkyXNUmAk3HJQYYJHtCkIIsRnihnQlfkudsN20QmyI8PC7SIeSakHyQuRgZ+BujSISgMCHDLz07/GDhFTahsqaTt5AVAZWChAfzvShK4ugQy4gszcH7R5ON4AcOeCcubkErOwT/t22gjBBlFOT+8KBHH33xCtTQMFC9B3eBvnl0hUbKiOOEjCQIHO+pb7yAvXd47NXLAfx3TmDykahAEbMM04I3y5LInpj3fNrDGDpao0GO6Hfj0QmzJQC8FtJSAJqo6YVs1tT1K76iBdVvngIOYwmZCq5expwna7wnIWNwsoA3W9BwtQKlqbSDVdHLb8w2FwJiWAgROj0F085oBvza+DDtoq4Dt/oOhcMliYQoAtGEbMUv4wMfhz9cj2Lrhqkbuq7q8FtRUSlJoqFptG2GeI63gZvTuO+z158IHh4DvJAx3FDtFMMyQMZC1+SCQrho+JkHr9JNE0S7LOHm5sG9awWGSf3Jd7mchlVlRo374XudmtLhb1vEZQbkLNQVx4K2l9ELGnRFRImXQiKUZ7/VBD+/6PjN0UKb73+CccfLncs+/x/BxQmQphnPffHhffMnYlNwxiH1h1P3f/WV6Nax7lJjVZQOTC3rn994+Ibp7TPLbDlQiQNpqO9UZ647Gt+yr6IzG+roHVZEtf3OPT//3E3++RgBoZUMmYmjfU27+prfPCAdPAIt6uYP3PTGZ+4JfJxAJKWt+sWemgM93iA4MBgUuaxmSvtaGV2H1sSNx6x4uBCTWt5961v3XJnB/XHCnU+1LvrKz1ltNBtPNJ2aN/XlLz3WPuMUbk271PXbUku/9hsxq2oiq5VFk0ua+K4+2rEHFjeteXS2y3PAUOq71NmvHajZ1BLL2zrj6jKnyqypCGgAFioOyxJBEHJaw7Z2vn8wCPrSkGXCn53xdbu2gVq+bP585bPvRIXoyJbxNEkAt4AHAUfMWsAXcTU0xAsolOgRLtMBHolrX1gax7XBLcLTYY4BigJS3fS6FeAIT4EHeDAI1AMIV91Blgne4C5QVfgN87TMMZpNVNuN8h7vPO2xMwDiDOgsxA1Cg6Dg3Hf0ExX8epfwA/IgDMGyjEVwZBke8cQ20mTwAC+SUF/ICsFGGOhy3reDMPXf4r0B/9DR4w8AkLAe/8RwcBxUQPIZsDKPCoJvb8tpnGDmj/t5zwfBwWVAN0cT0uDLewe+C7gdvIv19IjgHV5y7pw7EedREggx1guGmlV1DZeAYFhXhCli8rDzaVumY5to+BKyBlIYiimWN5eORz2oZ+1lLICHUUx5rBFN7BiuvzGMY0PHAQPBvXqwZwfs0HYpDciyaWs2FFDoSBGG40srKuAESjb4xa+I4/ekAFBVeA5uoBMq/CiOkHhIikgiTxPgiLzrQjwtBuqNwvA81JQgSmMA8lz4sJzARhNQCmzbW5g8sbo908JJDFB80TzRxL56AvDlH3NHezBRpVH3kw8502uGq0YRlwdeH89r1qDbYzrQskghGTuyUFOgsTrRowVAdX+y8+krxRTLetUPv+tfTzNl4iTiz//Vo/tvObn12biAEKVgz13btuhXmxK7WmnnPCpMaAeNKbXtS6ccXzatY3H9QAm0KqO3g7Lmztzdd/M3XlH2tfouL/zHH+1efmEbbvAWWfXjbXN/tYHv6QeqZ1aVqWXRQ4uq3vrIDYGPEyjryj72t8+VbNmP8amqooaGqBMD+oTjuu5e3nLjNK2yJFse7qiVkR1cQ7j/x3vmfvMpBnqfpwIEQ2rhtDV/fG/rgko0Kn4qRN2ZejijDOXzCperK+2rlDkbbSYaHMXpFjCA2n5rMCHkFLq636zqKaRjgq7w5T35ZGWoq1oKQoFwDHfe2rbarYfrD/Qrx7qckFyYUcdlVeVoJ4ObxF4Y9oTmf63hT6jp0+glSx6+mXrspvPr1EFQDhlOwUaamACSSEjGInbAfkA0UlDRgR1aLgWEEpwllgJfcKl6niBjgHgJDM2zNIvEER+BfPCHeiHYEIeqRMObCglymmeRgEJ3BMhoQmTgFwmDJ50DpZsHr+nBQCB6QPh021OLAsPz7p6kYv6PxwTAM8QK4sMxNHiGVgviCcSRh1cQHImGZyEtyB2D5y8GmC/eP/8Hf08As+sM+gYewJfvEcgeXmME0Bs4Qob6yj80huK7e5HDW6jIwrvYDtMUzi4ElgIFC55ETxcJeKVlOYV0wdSNQi5jGYYoSRPNFDFTgJ/ZjqGahmY4loPp9soOx3NKVC5kVfAkRzx5A50M+KQX0uhgdsMLUNEY6BqJjmZ3aNuCPg+WOG/fRl+haJNgQ2rCcoQXkLqjBRl8HYSTyWTy+QK8HNg5fANRxAUkCnBCYnOu480t8NoG4kJvxhZkSpAgTCyPYwUwYp6IikMzsizbqBhAY4rBzQkBFDFgiic6IlgUgxvXBH7wEvPWbsxPjiWfetSeNxXVqEVcCoJGDVsvqGSODXUHLz2TYxSlZjU5IoqKCJeGow+ZmZSVShnpjJUp2Gqf0a85V2aPFl6zPvGZp5TNu4NrD1Zt1fNfeuTgdeO7CBpamaVr2m/8l2fFrn7Iu8D1LDBnN+14bOnheRXpung+xJ23MQnlrAe/tW7Kz1+D86HH7v7vz6005QtrQGiX3PJs65L/er3l0RUH5pdasbCpiOmEaJwRDqdZU/b01B9LZ0qVTFUsntRuenq/tK9Fnz1jzf1NbYvrU6XihbR+VxMe+K8dc777LGOakECzoTY7f7oZEglNmRK/+5Yp8L3sEZ2i82JpixEZyB+qpm//1b633r+ss0ambefB723pnllZSCg3f/PVwuLZP/nDJeAzbvLVPQXatPqqFZ1y4gN5PplxBd4si7G6OXNTx4L/eVPsuzBd408q3vdKxf3UvHn07Fmffqe9cNp5yiQACFbOcoHVASGJebMX06YL/0ksDfIZHIDMeeKaKli4FsT0lM5Q2OEuyEh4yjtQ4QJc09MvolQHGqk6lIDsE8d5wQMwy6yFzA9eAezNdCmFQyUfSGrwzNFo3XqYLELTYzgE3qg5GD5EAGIioEEfLIbIKTxvADjBgwZxj4tUMHYeKQTPYZ7GOYa+0Pfc4R/+XiFAJvjxGI4DOICj5U1s9IgSAnx4RBF1tqhx5Djkh5jwk6m+aAA90zyFoqXruI6C46D/P6FMEdPsupZh+WshgZbxIgf8i+VRWw10GO4augWJBXdLN4HYSorA4wS+i8kBLKqQ9Y5PHG1XVc1sljI16LKAA04AwU4IZi4DVML7SKjexBE0LDXwOLwSipHHB12GoDjEb8KhtVhPQCLTd2jWYVg6EmejcfoE0RwraFTsQzIVJWSapm2bsjShBs+8LIJmCo1+w6UkCv7a+GsDr+9gfvRqIPA+fLd143ycjFLEhQKKCNQg1+eE0Ldw0H4T9PFsKLDealxopOSwCL07S7MdwT6sHtmXOThophzccx+bM6xMGMwVA2s5j/xgV9N3fuNfEll2qioyi5pe/sCSjinjPJ2OEFGzmw8MLX39aPxAO9/Zwwwmg1sjQASh63fu+fWH5puK5GArMrZKSEhFnzZnT0q23DdvqdbCF2PIWtKcSFYfKpHRtMQ53gvtIbSB0JQyNAGpTNgGUkJMs5cMqSK4XCutxmh46D82z/rBi7Tjdjx280sfW6mGheH0WjxzQWmfvzdz4w/X/eILd9310116+5EXv/SIEZYgbz/x12+lls3WU30zv/MUFY313b8ydKRLaD2Gs1GhX8az1tSGoSWzOhbV7ZkXz0Z5eIS1ycyDmbv/+D/E7AVoFr847R+64k3U8mWx5po/e7dVMwYL9FDxkSwCjTNxFA74H1xGOLpE8iQzegn+g9quuzhwbHuayrCAGkHwjAuood2AwoPOFLQafosANNGfm4jPez1QIJqaTXgGOCI9qAes0Q8enoh52yuzngpQddys6eoOUk+JpUI8vssT1j5OngXwpS3SK1R5g5wDzygQgrhPXnhEBn98NRd8At8JuROINO/8ciUCWaluFTKqbZqamjM1XZAkXhQnlim6BIhgbihvGxYn8qGILChATeBjYSKHUwqlzTRsPa8Bm6RRCEliSOB4KA9nzQ8vJ4N/AJROkJ2QqVDHPJHGCzwEBTQZina4JJTrHzQyedfUIU5IybGquwxH86iXhl4LyD5UJZ7+LpSVOGYMBQ3aTJwbwPJ0vIyNJjyF78UAY2i7HC8AL7YtM6ScHHSYSPiL5CHDvCkOqMOGf8G9qxatXdQ//CSY3XXfCufRlY5wdW8JMS4I6gzAq0FeEfevvSnP0GcFKaVbhmZiVbLRTgYUWqwiUEgEjoJ+F0O5tDNABg4WWo/l2ixq3NdvXjCAUSWt2h49VSIkS4S8fMXKNmc6D39/+4z/fAZlHcSLZY1YKLuoadPv3nJwbuLMEcwiriwYQguGc/8318z4+Rsdj9/288/dckndTZfc87WX04tn7l1a9Ynf/a+t716x5olFUlqtael75J9e4br7UAqOtk3fadCn1u25d96bv3udK/IPPnk43jnU11S+4db6fAgn+sNbZIuKZe3qfr20JyfmdDGvl+7riK/fmdW5zzR/g4pGqVtubp4V+v0H7dJoEOZ5YRNUGWaBankkL8ozcQHk8VhLLDxiAVn05hQCZbS9Zkak6QgwvxFhgDfcwhddgJiihhKoIrwHXPK4mgZXvQgMbXqLUcDBW4iNtsHPFNdFXCgw8y1HyxtaTgU2YhgFHNBmOSCLE84UVTOfKViGFSuPcQIHHA6HPHksGGi2ZcTHtjHGul7QgUgJMi8pQGxxEeWZnAwLLoo35HDIEV3imJBMT+0Bhc5TeodiiiALpm5CZkgh0dRx/igySZy5oNua5poadpdcLIsMQ0SeKLw3XdFbH4OvZFjsOxJcVU1zPKWE2FCUQXval1pAUTFDs2ic2LKuFFMEQNKRq5omw7CiZ1EpuHHVoqBTn/qG4MInpKilTc5H73eKhnLOBDT8UHfgBH69WmNDL4vBecKsmod+uxtOhFRVg3MX/NIuzgkHws1RLucaRM/auX5j8LjalbPR4HwR50XF4YFV31ktZVRomjJTKlofW3mwOWrzV33H7BpDmA0l0lZ5a8/M9W3Vz63j+wZaH7zu13/z4EmVxoUDas9d31tf356TddJZK61/3/UV21tXfu+NRPvg2AN1I2G1tmz3u29Y88jswGkMmHFw6M7/+8z6wdk/qfsgqanmFyy66zr6HTc58oUMYnk0Dk1PO5Q31HtCozhOgKYJOKWv/wPBnDOdIROHAuES+Cq8OszRMR7pw3jG4m0EyHBUKGY1U9XVXBoIEs4754VQLDy+TBGHqnA1CfItKFPACUEqAVkEpijHQq7lqJkCL/LI4TSTQavbHIdma8AvkjQkcoatqwbchTDgriDxqFxkAgttwAShjIBMQ0viuomLY/yxZo/uscCG0VoRLhqCt4DkO7HgxC9XHoPw/oenkFRatmNatmE4tslRNkccTbcYjpVFDlfG8DwjSWgYXFK8UeZTFaGXAMuyCQ05415ZpugDPhVkImSup+u9ugFp+dPv8YMZ/EaVcfKlD1ihK5y74wso0Nhfgs6PZxMLKxGcYgUJWnS/TwUeglqJFRMHlHGiocCk7ezx1PGskwNGCL04jmehWjnE5mTeclDj7UBFYVyHsk1iGY6hOuqVmnd4VYNxiaK5IQ07sYMlvL+tcxGTCoxp3/1WcsamY8qGHXR3sK22Vlf53D+//0hzXDJcySDp6AX2pQkJq84d313X/Ms1+z92/6Z3LGrcfPS6bzwfPT4QeBgb7OlTXv/8I62zEqhBHDNCqULtW10vHL63XZkZq5xaHg2/7w575WxcY31BOCE1A4xr2R1+l/8WaNgylltAqz44K1HhmBCHEyWL9eeyALLVtR01p+t5XVcL+XRalAUppIihUCQeGS+mCKLItnHfFByu8kQSsDsBSKGATBDlFYU8D8gi7TGSXDrvWA6wE2CNED9ewhFg8ATxx3UpOPhlmDqujEKaSDNSSOIlrpBVQQSGYyFgk0BAGSQ4uM8Lrrr0T5AdQkHyBaX/OwowOvhf8IeyE95ru/BSVHmyIDJNeFZQREgCBnNZC6dpQtmHIBnbNhX5ynMZPzcubxqvFL7+a3bXEWxPoRR89H77+tnuNZGsU4BKdGD3uH0P9HHQuBd8O1ERoeQbBYNhmFAiZBuoYEedu98p8vTp/ocukHyP29dHD2RIJmtkdcqAws+pJgudpsi1toi1iCLGAtp2PvYnzyRWbwuuPTiisOezT6y7b8b1//VW1b7Ojsdv7Z1WOhQXhqLsOaZ4Mg6p7TOmHEom9hwNtx4va+mWBrPHPnhfriw8/ZdvhdtHt0VvRJS9H7ojlrOn/WYdkxmxgwvLdnzg/l9+ctlFKKHbj9bu2jaftSNTQ42zG6gP3u2MZZLi5AE0V0AmDFxcQHE0zbPQOF17zfkVA4gDQ7PUrGqoeiGbtk0rFAsLkhiKRZRoiNbUnM8KLleOgwgCfoibxiBNxAnvw4DX8AInCgj8xt4r4fODALNAkoFk0uDXYXlGjsiyIvnzF3x5ZsMd07YtNP3pOESUeV5EVSIIQjEkeJIPSKQHIIcjxNtFlCX/jQDXK5Q4Dp7TgCxyPCeFRCmM83h9D5cFkFEuBYSZheTJxfHRy4pfvcU+tynoecsCmTvFnbQmuLGonSh4nmoc+0jI51xvgZunSgfCx/C4qsqrL9ifAc/gCWoNdAfhKXBAdTvLyGEZSqmaU6FbFSkN54cKhm7gfHIag4IuWZbkOq3udrOj3xywKaioTrQ7JRMhExPu/dWByhc3bn3P9dsenEcuZFFnEdcgCFm6M73g6R1GNLT1gdktzWOe13aV44n/3j/1336KZwxDRSLazGlv/P5NrTMTM/Ynb//7XyvtPXZIdgTWYWgnrBgzpw/Nm7LzlilHG2R4grVJadpOZKw564+Vv7ZV6urnDZs1zOHdXFyBJyCpoEqeBb33rfzJX94dzbsPffHJyk37A9famgPvv+P1+6fiFt4XKNcsi92+aVFXe02NXFMmxe5d7jx2o3vV2brwGki/kUTKcjnF8NseIG0KQ0ASdS2fU3M5QZEkRZZCSjgRQUvPgwN9mOk+oQpsY+J5QOSGf0f8j2fBjVMAHxDHqDyOCCeB6xlgWVYUBThwOBiuT4QEMtHUUHeoFwyapcPRENCykZwMwgcOhxsB2ECscMUlOIL49OB7GRcg99VsraB7mkVaDuEKmxMzJi/Dq32myPOCY1sYalGLc/lwvJ/6yi854EvBNUXVlbvvvtVurqP4C25sxxFQsG0TN0oGtgeRQoYIfwB/DSFFKVEF+J+aUXmJl8OSltV0VbddO0fy0DPiaSyQUKE4AS09QaFkoCRBOGhhjIIeDlQrwzQ1ohYoLWkPtuePpoyUyWH5rT6SvP/fVsu6w6WyQttxq6FWONZBFPk3X3t/6/KGYmP8dsa8LT13fOM1cV8r7U3pab9z0St/cn+yTJpENWfcoOSMWNoyE2EnHHI5NmtnQQKVpK1V33xt+q/XBZ5OhVVeqi1fIPQlxYOH6VONd44FwB0dWbQUMfnRdz/zrqYshTvFhQpOWCU4vkbTRlzJ8A506nz/F4RsOrxt46J0snR2bGZFjHzsfrtpfM1DFXE1AcqXoRuFtGqoWiGbcR0nFAvzghCKR+WIgqSko33E/lrIFD36he0AciCQOMGlx4jgBx29P7jyOY3vF/4ho8IVvLbP/M8B8M7zvGehEIeK/ZD9W8MLWSByoXhIlCdo25JzAwS5ZTmWbkHEcCW1xAuSIMki45kxCjxdLCDToBkQRMm2THgVf/UvJZk8MG1q4376xa1s/xDtcTBEWCE3zXFunEdqy3Ba9GQA8ELoiuTTquu4/hxccIR/uASdpYECiooAnSLoSgEf5CUOiqJt2Z1G98vp11QXJQruKeBVTH8GBZwJDC+yotelYpBT2nkbZ6JTZf3azNcPRihh/T3TswnpxlfbZv9yw1t/cHuIkld99j+5VBr8ZJbN/e0X7+9peLsokIoYFZXdhXv+77NV6/YFK7V5bvcH73jjQysM5e1oRKC+S7/5f7fW//oN3zq6dPQ4ZZxVKTgMNxoxJU7qHwquR4Jl7YhiVJb6652HZtS0v+PmfQtKhwTHE6uXE0PJ2PZNC9VMeXNkRmOl+9l32RHUfhZRBOrgXIfkh/KGqqt5+C0gvQnJQHGipTFcGULT7Gc+85nAuwegRMNAvYYHx8Ep8ADb23EGuKCnOzxx+Jfwgzacx9rdCcJ0oR+Fg8bDVBHEJMQMGa63dZJnTPGkQuhKAXMKd5bmOIGDfDU10zEx9uiO80VOxP6iAPkMAQi8ADkNeclzF2Y7t4hzgGWo2jKqsRIFXdcgyDv8TqZFH+5mjg/QsRCpSEDe+36vKAgF1Qc6IaIkKDEZeKEoC6IiSnCioC1rqBQsy+KKLtx1koZyCJW5zew4VujwdQxAD087bGLHsnb5rqN9cTaPZs5A/NCcZj38zXVznt3O8/KRJbVqWEjHxf559YfnlQ9Wh5e+2sr3JyGvWm+ccfCWGbZYLIpva2gKV3s0XbGvw99ahigy2zyzdWGVIV75NnmCMedQ/s5/e7Xy+TWE444/dOPRjzxY+/oOSsNOmg9SWkID4fOUryMxdPPSLe9ZoWS0cE8qcPKQnjNl/wOL2+5Y2PXBh5PLZnasbF7/jgWtU2Wdw37eZYeuST1dVZYRKhVLEhFy8zzcTbCIIgBA9oDSGAXDMg29UIDiJ8kKy3OhKM5T9HVhpzPFi4AnlxDB9ZgBjwDvBJ6Eks8bMvPdMWY0jTZuLFsQeY6fLDo25IU4wAf/GMd2Td1AdaDrIpf1uO7FVXBvYx54nHExQyyBLxr9u5yAj1MSoabXkOoSAmSxoAdfKZWj23rpRJhUlUDm+25XEtCrgzLAS4KsiL4RACj5OMnhhIrxNEA/bk96f7c++ox4H7MP5W7+25/XdOSmbe90OGqoOlYxaFz3789t+fhdWx6am6xQXJY2JW6oTKEY2qXcRZv7hfbO7hvnbHj3sqHaBKopi3gbg6XY5h1d5Xvaex+6efejS/ffv3D/qpmpBH9CO3/tg6e4KpVb/Max67/9YnTzHqSJdyza88TKht+8Fd9zJD+/KXXjQqVzQGtuXP1/7i+jo1LLseBJEHAsm7x5UcuDy3beUHd8yRS9vlqSwuJAmrHQ4OimD9684YM3kLLSma/tL39pvXK0K9NUO1QyXjsv6LrY21VpacgU4yFy/Ry3aFy2CABwDyAzhXTBsR29kLctUxBFXhQEWQzHo0DGfOlzGZjiJQLn7BO0Nu5NkQwA3AsopKlbvMjx4uQq0ZBxrMDxEGGIpOUQl5JCglEANm5BAs4m188FoMWeWhFOHccuMsXLDshaSaDqyqkF01zDIh39gUYkr1OHu9A4Zm0ZufJj/jglg4Pyw46tCGmOvjdzIGWNNqp1AuGCPf+7LyQOdZbvba/IkPYlDemocOO3Xo735dzKyt7GGK6ghHedeN3gsqbC4jmvvWteur4E9bFFvL3hUqR7RtmB+xftvLOpfX5N79SSTIR9+9BEQCxj3vqdN+Z8/wXxeC/UkoHr527/vTvm/Xxd4/ObzblNr/zFo6H23vI9bS/81WMtS2rmbukK7T8SPAkghDec8n3trcvr+qeVdc2uOrhyanJWbVQu1RbMXHfvjEJZuLZLXfDtZ0t2tsZ60lpD1bG5FcGzlxuGLvR2Vum6UiaWxoApznbF4uLJIqCQui4aLtQsx8ahZxBAgoRGakLxqCChaXXf25UXBsATTdNSVW2kVhKYrCgKoWgIaCK4X7C6cjyBTJFhgMIqUSVWFpWjsmMTQzVw42aaAnar5nUcVh9zvCFAb5kr2obEvyLGB8B8qkqoD97tvuc2Sxb9QSJ6KM/87HXup2+wqeyZA0cTCuh1FLKqntcJzhs5PzRH053zTJPKhzjCsrRt05ZV/ua2R765Ycn+AnTCogfb5j69JZI6fdJ9e9xdfVO5WhIq7ntYBIKm8gm5d1pJIczb3DW+Zd+oyIaYpGBxuQKkPN885fm/ejS2ZV/ji1vt6VNe/vdPJA73NL+0a8cfPHh0YU0ipZU9uzp4zAM8IvQO2I11VkkC5NyqjZkHnm6zykt//tmbfvzpFU0D9LxdqUxMNBms72xeDe09zOI2JOMC12Zx32D/Av478SVBSPlHEW9DuK5rWY6hGUBWcG8F1+VFgRV4QRYlRTpRRhBXXqfoA6LI0AzHscibfBcszHBBe6ubh50nCzBeGGN/fJCCmKMdE+i6qaaW123LZgBj1i+iOSEMkAG+WJynOK5gGGpqNSXx1PEBWjfx60Ar2d7HbG9lZJHEw5RnMdP3O6FwbAe6GVDocfHKGGKQMocO5VpV5+RMqTOhSUw5CcvJrFEazVUlqEymav0+qySam1G3/oM3ts8sexvK/iKKGDvCeXvOW62lBzvh/LWvf6yvUpq75qhAc6/8zRNlr266+Su/7Vk6fe3vXp+P8nc/fbR07c58daJvZlWmJqFWxGSLhk7auvcub1tQw6vG4v96rfb5DXN/unrOYXXR/vysf/uFmDc6l0+b8vKOUBKtGocNyqyr7K+NjketLBTkns4q1wqXiomyKLltoQudQdOiupN01yCd12mem1zmIIoYb6Auy8UZipZmWaauZnMcz/GyJIqiEgsLp85OuAJMEaTgmYLQi7MLfAvYkn/XthxvKz+H4886VeuKA+IEEUNOiJQRySFE08UpjGjo2OORY4o5MEUIBXxDJrDeYvAixg/QDk+pIrEwlclT6XyQ2apB7znGQNPZWEmuiFFLKCfY6+BwhuJYykyf3t+aO2y4ZnA9GqD7dXBptTZ3xpG7Fu59dOmBBxYfvXNB2+0LDt4xu625pLjLcBFFnBvl3fklz+yR+lK9Ny948z0LZZPENGr7A3PljLrqL39KWVbLTU0Hb22SVfuO//csmyscvnfJ2s88sPPhRYceWMJH4/kwv/+eubnSkCNwyeaa5p09bEHd/IGbjjx2A81xfQsaDZmb9spOOY3afS6T1+Oh44saLPHyT4XJpiM9ndWMG0kIsbIYuXWBq5vU6l30k2u5V7ay0PQVDKq+nFypfnIRVwSWaXt75plqPutYtqhIAvDEkKyE0TJO4MnDRDNFEIE8D8SVd07sgw7nwI2QKXoTFuEm+AE4tovjuf7y58nKFIfhxxm1jEBrBVQuAlkEyoh7Up7gvueAzxQ5loNc8NJarKzjCyCLdWVkSpUr8WQgQxk4xRS6K3RvCrrXFPS5QxO9Owl+dAdN0NvY5YBCELifFV1aT2vuyPmNq9F0f6U8WCblwpwqs/CbjvP5MFfUJhZRxHmRGFDnbGjvuKF59SdXpROiydGdU+OpCuX2F44lNu51Y5Fj9yzpmFNx/VN7pz6zniZESeXrd3bEKaVlfnn3tETHwvpUXQzqYIkj3fbdNRVrdxdmTVvz3qXlHUlGkAyFn/ransodR1nLdkW+484lG9+xIF0dw4GPSwZD0QItSqwYchjHcYay0Z6uaoVKRPiw61IcR+1vp1/ayqZy+C7NpI/30xGZzKiFyPoBFHGNw3VdQ7NMzTB0VCgKsiBIkiCJSjTEC6dbJzzVnuI4A94NhFUQBEJRhXweR5wZRpZl+DUty/RsU4VCsoQLsxlv5h4SSORek54pDgPnfHg7EBbSqpbXREUMxRQgu+eOva6bNMvyvGBZhsCdXAZexLgCPpZhUYe7qZ+9wXUNBq0zx5KoQgFTnNfo3LnELZkok4JYZrKamtOUqByKQpfuXGUAytiW1PbX+94KrosooohxAGfY8UFVD4v5qDDMoSJc+L1fejaydf+Oj929/vZ6kF6/8/EflB7r9+8CCret/MbX7g8uQPC55ON/tyb2wmraMHseuuXQQ8tXfuH7tO0QmuJVgzFwWCBfXfLi1z9yZHr00nuozdt7lj93QDrcxjAcXVVFt7U5xD1Yu/LnyhOphuVCdS34kQTUy0DrB7HzHkIoIvnH37OioeCyiGsbumZqWc1Q9Xw2bel6OB7lBVGJhEPx0Jm6uQnVKQIpFETRJUTXNN/yIpZWmuZ4BETMgq6V6wIvxEFohrZNO++r5YWrZh9wiCZkMcSe4zjbckzVpBkWB9DP3k1Ew5IEOnk8cV1co+6tfSbQYNDQR50spqGvSUDecixVEacWzXD3HqNzGua1S2joYWcLaHNxXzvdWEkS4cDzuAK6T0AWLd0itnva7kRnAopMW6HjuNYVXBdRRBHjAJdj1IhgCSzjeos+oBUglO0YO25u3PieZe0z4oJNVr7V3fjaTtYbAfPBd3T337syFfNmnBNS22tc95f/TXsizw6JDft6pEPHON1kddxqweFZJxza9pcf2LW49BJbGcZxb13de+envhM9cEzpT8t9KflIh5TMKslcefuRvlykr+kGEo2BT9vxdyKAA0cXfBOOlgNNH7VwWlHoXPsAGqbldJykaOh6viAoiiAKvCiG4pFRpz9NnE6RR9WmhEpCXG6DW/4F7jwQWVQiwi1Nwz0qcNWzIrEsa6hmLoXLtiMlYV46j1puGEA+AVe8rEM0tIJeGFIphgrHFJD9o2oKIdUmLppmRVE0DN11HVkSod7qeQMYpBiSOI7BpWkEB7EpckVX517TaO+lvvc815eGrv4pn6m+zH3Xrc7sxnE3owPfGLpGmYGc7TjltSXsOd+n2/rqgXU70ruD6yKKKGJ8oOTNZW+2N2xvb7t+eu91M6V0ftr6I4mOJK+a0lBObG3j+gcDr0i7GK0y0f7O25/+0AIQQuGsVX6kb9W3V5dtPRj4GAE7JO/8g/u33tmUi4mucBkWMq76+d7F//oUd5btpNNy2bP/8MZetrk/fbKJKwm7K+e6QHR1Ax2h1fnKx8241zc+N0BqpfOUZxoOJ3ZHlSu2FrCICwVQJL1g6DldVzU1m7FtKxQNszwPNDEUCY0qeiZOp4g7S9A0bgjt2J4G0SuXuGaYtT1giYMOluMAlYS7HAvElsEtYQwLZ/ChWu78xdBxiFEwHdv1JwteQUD6WBboL848Iy5hR1uXA+QAsgM4pSiJpmFa3gYtQJpNw84l81pOE2SRFzl4XM2qgiRahoO61iubsGsU0DjOrEdrtLKI5VDFxhYzOqvSAxl6/hRXkTx/4wYoG1ASTNymz1GiMn3OqYqao7fkjgyayeC6iCKKGB8s2J26/uvPJjbtbVh7YE431fzr9eXPrg7vPay0tAnHuxl/f2dRMGurjKqy7hXNW39v1YZ7Zrgcw9ru0pcP3fuPz4WOHAcvQCLd0oRTX9ty0/SyQZ3WNLOqfOcjizubyy6XUarp61qqdx5lvA11zoRUVTLvrz4wdXYM7gMvFXjSUEHecZOzpIn0puieJMbBJdS0Gre2zH9idDgO7ne1dh/zwmbmjV3sxv3MwU5mIE07hEqEkWteEUCs0gWqP01Bcw1UuKOP7uhnjvTQ3YN0TsWZn0Bni6LTh+u4et4AymHqmmXovCBwvkIxGj7besqJY4rAioAFIhH0yrEo4K5kDMs6Hk3Evf1wvxa8BfLS06Hh2heIs2UC5XVwSPp864htm6gZNTuQhsDkqHLFSwUkAdgh0FZkrhxQ9lO+AY42etaMRFGCbDFNA5gJ5AjOV0sXILG26YiywEu8aViZ/mwkHk51pwRFHOvaaFwhgWynWD3GiIhMNdeRWfVuUx2pSrgHOoI2L52n5051KxP+1TgCij0wRehayBHFm5sbuJ8J1VEPZlsyVja4LqKIIsYHYZtv3NAi9qVwd+bDh6nBQRRRUFtDIbuiVJ1R37Vq8fZHF+1/YHHrqjl77pnTMT3ucMi6EoPayp9siewLbHFbiejgfTcxgvjKR6+ffUSjNK393qUHr29QI5dtX5ZsbYIjTNXus4wTNjXR732ipCYyp5E01blzG8mK2e6MWopnqaEcva89YKuNFUTkyY7D9P524H+UyFEhCTfQH8xQrV30gXZ6/X529S5m8yFmMMvoJtoaS2Vxrs7hLjqZo6tLCPifSNgORuz1neyaPeyWQ8yOw8yOVnZbK7PzCJyz+9rog8chenRWo0qjlPy2tzcOUsZQTW/c2TDUAlyLMpAKVolFREk8m4ZiQle0DAMooizLNJoPdA1dB54U3BgBXuBCiswxnJpT1ZwGVDcUx6H0UTWLUHFty1UzmpZXHcsOJcLx8thkGKuFBKKWyHB4CZWFnHhS04kLXS2TYQWApqmEuDwHd5lcKq/n9UhZJDeYi5bFlKicS+XguyaqEr1HekvrSj17exCAN8ru6b1OnJ8KmtFVgwMILJQGy7SApwJhLRLHscCyqf96CbrLAVn86H3WjfNGy+TLCugs5YcKhaxWWlMiSNhNOhv69P6nu55PmufaoKWIIoq4dFQNmPd96VcVmw8E1x7U6xY+/Uc3qRHBEQUzLKkKO2zW2gftktuePrTsn37FnBgLTk+r2vO598z95fqnP7GiujPXWxPK1ZaqIZ5ceIPMOCRScDJh9szlL+Eh7Q/v+Ifg4jTcfRf13f+gK0/fBsYwqWc2Ms9tCoa/YyHCc5SqU46LJFKRKCCOLoEmkTYspIzg3z1LpFmWLJ7uvvt2p2yiFgIOZKhnN7B72+isevrEoVOBQ+SzGtx33uzUXOp00KsYIMMcy8lnVEs31VwWmCIviqIsCbIUK09wZ19Ne3mU3hcEJEw8DzQRCCLECpgMuAT3RsAybV03COXKYVmSJcuwtZwOjsC9TpPYhNC26eaSOaOgA6GUI0o0EQbiTCjaPwJ/VwKQNCDsUkSCT1TIqjbEHyOGKxJwIN6lZUUxDB3yQZIkyAqjYKoZlTjEVA1gh8RxgT0YBUOJKnpBg8+lq7qWNyzLwaRB7TUdOHBFDE1DxsCJYxMgzXAOpBPCwSpO0bpqqRk9N1Qwdbs413EsgLayGdcIBpBwvf74g0Zb7lAYhvXrowJVj46VtdBabxFvR3jDLngUMU4gZOqR3B/9+Wuf+ZNX3vdH/1uxJZhlCDlORPHwxx/97r882j6vaqCxJFUVzoe502gigDXtZd99dZgmwoOazLVNCeenVLuisPP26b0zqwrhi6GJADlvPP79HQu39Z1eBgiZfQyEJr7OnFLX976HrOiIKYdl5fRomz3nNOpw90kRnCnQgxlaNYAXokXu/jR9fIDpGmTgBG5pBnDg4UjDGR7eCzEmINK3trBA3bIFVPWB8IEIwkl7H/3CZuapdczavcxgBjnoRRfh4Qch2B2t9Fd+zr+1B239nEETT8bKA+o+dx5mv/ccnykETm83IClyXFM3HcO2LdNQNRQ4As9yHI47n9PoypWwp4hKNME0EBB3YI0eyxlFLkK6gGnxAm797EIKgTm5hBVYf8pj4Am3wqNyg1kgi+GSkG06UkiSQiLIWn/YmmFxk5fA8xUCcV0trxuaibtF4+egcbzdpSLRKGSCaRqSKDAsC5FXsyqQwkR1HBKlZjVgyVATLcMCx9xQHpIDVBiIo2mYSiQEdDCbzBp53XWIIIqm7hQyBSCjQKkhW8CnqRmY4wybHcgIEo86Z90QUNV8hTPkqsCxXnr30aABXTnXrSrxT8cTUJFxbyWL5Rj4XqP2oADQ2ThSONaaH7HDbBFvJyxb173qqYPT27SD80oDpyIuHzib3Phm552f/p504DB7rJ1JBZp7QtPqtNr1n334zXfMNaXzTMeTVPv6b74YXHgYWj5nz6omtTrRXxXC/dYvAaJurfjxRiad7Vw8xRSCoGhC1RzP3/HlJ7l0ruPRm5770iNr72yYs/aI0pvC26EQ9ZEP0cuWUezpMU8XqDd3MQV9rEKBY3F8uTJBHrvR/cNHnYdWutOq3HSeHsoFepn2PubFLezzm9nVO5m1+9gXNrNwua+dOXQch4Zf2cY+vYHdcZgu6KQ8dv7pgz4p1E0qrwGLpVI5GnjnhgPMT19nX93OAaP1vQFhBWlZGiWlEZIIk7IomVZDIJIRGbr9RD2ROiC7nYPUoumoN30bwrFdo2ACTSzkcrZpCBJOTxQVKRwPn03c+JhQpujTRB7Nx1imt/YZCCI4AlkE7ufPXxwJYIpAhnD8lMe98ry9T/ApXuS8lcABgHI5DklUxvS87pi2IPOmbmkFLTuQBeYkh2Qcfr1ygGqAbM3b909UBOABvlpUlmVIXkEtYJYgd6PRUjfHKBGZYRkxJGkZjZN4oIkQfyksJbuSZXUlkZIIBKXlNPi0XsjYbzNVA/IHmGgumVViCnEIZAUncHrBhN6XrIhiSASSTVzH1GwpIuGMzyB2RZwVI5ni9bMngiliV5kQvWCgKloRoRgEN06FQ5wNg5uGrHRwXcTbCSGHW/KLzVN/8rLEy9tvn1HfqbIUo4nMFR07uaYw5Vj2+q89rXSfXNHsQ2+oevNzD+24dYozhtWSFQPmgp+uCS4ANN3+njv2LygdLOEvkSYCBNVa8tROaCWOL5mSjwRLjsuGrLu+9Vbppn2ZFfOe+fy9A2U4/XHRxq7QkU5KFKl3P0H/3keoeNwL4BQYJnWgg05mh2NF4mEyp9FtqiURBcUrkKpoiNSUkqlVZEYtTnC8cZ5z33XurEZcigMEA9rG+dNId4ruGzqZNGB4ukXnVDQ6FjiNADC2g8eZZJZurECGNypAtA3lqQPt9M4j9NZDjD8/8uVt7Lp9LJBOCDnwB8JUJEua3DuXOA+ucO9e7t6+yL15AbluFlkxm9w8353dgBvS9Kd9w0DUQJphWdJc97bbfACEi6lZpgrkC01tsxwnSCIvCuF45ExT26dhQpkicj6Oc3D1RmAiB+BrE8Ed5OSZmkXPBcgiJIplWQYoFrBADsgmrg4J/EBJBbHqWM5Q75BLYwjIRFUTiFcoGpIiaILH93ml4On1aOBnjk3yQ3nTMIA2Qhr86YmCgOPvkBzw4I3LB48AdQaKbNuOpIhABAfaB0pqSsEPfGzbtOWwnE8XXNuBhEMuCbIA59DtjVfGwQ+wDUHkcXyfojmRG+waxE2qRc72eCcnnmsOXBE+TtEpznGrxn9Fiw8tr9EMLYWkszHFpJlaO7gR+GJwXcTbCbV5buErB6XD7Z2P3ZqSrAe+8rIZUXqml17cOGYRp0HSnSW/3Vn/5l7mxC5iw9j/kbvXP9A8RsvYUzrUpt+sDy5Ahgn8m5++JxO7POtvhby+7GeblO6BePtAdVcuobO9teGZG47N/cU6ziWvf/m9HfUKeGvoKMz76Vohnaeuv576qy/RU6eO+naPCCKRyhTgnF7W7N673L1zsQtMq7nOnVFD5k11lzYj61ox210+k8ybQurKcf7iyMAkgZpWTfqGcLQ6cDo/cJgbwpleQ84U0UA0e1P0r9eyr21ndx5h2vtYCDmnBWxvGBCHGTXuQyvdu5e502swVhAUOI6MW1Sh5jQS06KP9jIQLKBviJpVRxIR7/bbBraFM9lQS6drruPwkuDt3afIIdz9ZBIxRQCwWtu24Te49oCbseD0PUTgNAJAdyAZQA2BAKGhGYbmvMkWXtJOpM0zNQiPS4okSiJwLDhCsVCkLIIc9ORkhSsGjCsOlBNdN4DnwYllWi5xREnwbQb5KTn5sQjFSzwrsHCXE3CXP0M1IYWWYcHH9mgEO3h8MFIagVS7lisqAi6ydtxwIgz/6XlDlAU/V3mRT/emgUo6QCVpCvgi7hlzrlJRBAKalRE6RWciRp89W+tQtHGl/NlHn98cWNOj9QYXRbzNMLXPnf3ibrqnp++d99Tt6657avXxOZVdC+onVENCSFnKlg1HkzyxfCrqeo3GNjVZIlx9ShtC6loGbvivt8T+FKmoGLpjRfu9y9NLZhpNUzJLZ73yxHxTHuuY5Yyj+cbnNgUXFJW7ZcUb75h9uTJEKBjLf7SWyxUSx/qqdh+v2XEsFi6t2N1evvXQ4Q/fv/auKf6Llr7Z1vDKdkaUqG/+G71kCXKo0QAd0vIY1VTnAgW8Y7ELdHBKZTAoDMSrIkFVl+L2BL7FxHOkICRRTbVuTRmJyETkiONStoOT6UMiWTDNvWeZe8cSp66UhCSSU2kTzeJRQPtCMplVP8pW+/Dgj15lt7WyOqokR3kry5Bp1Uhq71nuzK4n4jkXNXMsVVVCBtK4XytcQi9A4JHyvn3kIGrZVNPQcLYbcU0QMcCjgCnKEdxD7rzatCuz9vlCwbJsKKSIIu+zIlzkoVtKVPbmYPpeaBCwQLdwXU+6YGimElHC8RCwUtuweckb3b3SgBjqGnwkXHykZTXbsgWFBzoPHI47qwEg6BwhCYbPDPxSL+iQA/BRlagCLLC/vR/YsL/6IVoWMQrQV7AqGspM3RjqzYRLwnALjlA0pGZVyAkgzSKqJxncjfqysme0fWTjRAJIpWujhSM4gKwjUcWRduA+SPEBLE4cOE+hnCR4bSf741eCeQuffoe5cLp/Oo6A3IJshG8NXSceDReMklEtucO/7nwmuCjibQaJEe/YY8/7829RnZ1oCz4ao1OpjgdWrnv3kuaDqdmbOgtTql57uKm9/izjeZcMWXev2zS48MlN4vothOcK1y/a/t4bWptiqTjnU8bZLYX7P/J1MxZ6/Ssf2TdnolbAXi4QItr0vH2ZsBTd2SRlaT1w94Ba2zEzi6aWzDve/3WzvgbO+WMdm//102/efNkmlYaT+d/72I+ltmCLJmxhadqeM/PI79770s1x/cQcyhVHyA2f+nfh//4T/a53njfmw1qaMSdxFPiB4A/BX8ehcjqlCKcY5QY/PUnqn3/Jpwu+E7l1gTOthoAIn9VAyk8Mj/ekqC98n0cJOAIg96ZUuvUV1NQqd3oNbrvqBzuWOMN71+1lfvYm683IJDNq3D942LnG1IqQRstGi+jJHJVVIVvohnLMUpAklmEXMqqh6Wo2A2yCF0WOF5Ro2LOheK61LD6uDqYI4AU+pMg8D10Vks+ouqpHSyLerH/kH4EnmjZUS81r4BnnMqIDk8/kgTIrYZlBWzFY8MZQqC4z4LWoRETe6iihsGWYekEDCmsbFsSGlyC2PC9wDPydtFt62rcL9OmQfByeRvWkq+VxfTTqn6BzoAgQIPBCOSoBRQPWCMHiax3CiRzkEtBTFvkoGgP3YnQKvLp9wnH4phcBcMb/4R9Wfs8T8j8kr7g0G/+A3ziu7QINhUhreR0yXxAF+EZodRxfB0wROT3chTRChIE4Ag1Cou+t78HXAE5L8ZXGqzuY/301UCF85nFrwbTTM210QA5ls2TPXmr1aqq7myoUqNJSavZsasZ0qq6Oqqigw+Gzde4hL3VcdWQJIi+GcOlWcMOH6+p9nb8ceLGLf7su3nvbI8ZF37HRKPmL/8eoGm3buIjUdekRk3bckLL6s/dvfgQ3CAmcLgsct6E1dcMLrTUvb+H7BgLHEbDq64wZ9YRl5L0tXO+AWRLd9vn37LiuChcFQ68U2iuasjnaglZ5ctXycUSYkTVbkzWnqU3bMVs5W62/CDAOae7Qp7dklGSemLrOUSItHJgT27+oYmT2VkuVj3MrwvXj38e9QOQ16m9/xA1kTs8QRSQPXm/fvghVjK9tZ3/8WiANS6PkY/fZdeXktCHvC0UyS33nGc5f6F0RJx+8257TOLZWfRIDBE5Bpw510JsOsUd66EwOTaCPRGWCzGl0EpK5p9UpDRWW1vTGoGiGZVGWQomorEhjEbxXDVOE5kaWJFkWgWNYhuVLU2/yH4urW06kFO3FULSlWfl0nhNYQRKBnZm6GU5EJOBSpn3Z1WnnBbwMmBVwRKSJSgiIlWWaaN6SUMDzDM3EwWicqYkDjlIIqgKyMkwX/Hfub+ip6fAEEzT8z/Wegh4aXiGGKeCp8DwHP0gBXQJsz0HZg6pAcOegJ0hhJCHTgPyZqmlD/oJUCnSFkCrkiRS40BTDsaGoDK82CgZwU/g68I1sywneA4GjqgxIJQYNXwwSKEckTuAc28VLnvUTjmFhur2fcyV+3PHqDvZ/Xw2aqv/zuDX/HEwxkyG7dlOGAWWUyuepl16mvv8Dyjq5DywCEtPYSD1wH/Xgg9QNK2lhlMESyE01b+gFFS1DhaRTmCKwgUMt7t/9XUvceOUjKwrKcI+iiLcRBJqf3UvHtu4XsiqXztKqLme1us2H5T5vfauHg4/fsPpjt6TLT+hbLgemHkw++hdPCsdwr5GxwBWF/JI52ZoSS2AJR9sMY/FMLswmKyP5KVWd02O2Z5u6iPEDQzHzY3Nvr7xJYifWEPYYADLgx68yr+8cZSg/ESHvW2UvmkH+84WT5mz/9N3WrPrLMFIMjei/P8XtPIJlLx4iv3OHvXzm2Vv1qwGQk4MZ6oXNzLp9rD+gfyYghS7QD8vBiXzEnF+dvnepWVXGhuNRJRLiQPKOAVcPU8QxaEYBqiiirsW2XL2gAcmQFBFtFI+cPUEz2YGcltfilXE1p+meiitaHuMFTs2CDJaAX/oMaWKAhMoBmugC0QVSq6n/P3vvASDFed7/T69bb6/34+7ovYMAFSTUrGJVy5blFsdxS+IothPH6fml+O/Ycew4cS9ylW3JVi9ICCQhRO9wwPXetu9Of9//884ORxGgA+7gDvbDsrcz8+7szDtv+b7teTJw/bxru4gcshxQikRUGTbDs4pfJjqYGMFRiANDIoPHpUiF+ydqz0bERCXxIkPGqUEmgliB/WQsn6HVoMK4nbIiND/8Uiqatgzb/SrxPQPXD1mX9IMKHHE/wxAnOkTmIWLckRw7jitEc2KRCEvStWqSmamSStRSNqkLMg/ayMgaEE1wvwzLwsNiBde+kXueM+eAcWb9TvbnbqMWLvyTd6dmh4Z90TRVUkIFg173AKSiVApv30498XvqtY2UrlGKQqXS1OAgGXc5G9OmUXfdQd15Jz17NnXq5BoQ06QXlkKky/Vk95VwYP9+6l//nXrxRcpB+z9684sfW5Kva/MASta+7uc7Z/50PZvRcnvMooK2VdOf/fxNpjQGhkBohGc1pa752jOhHaeYnr4woK2cmVJx+Pqpu+5ZHA+OweWNIZLmVHdlI21D6ZB8dE7RyBjuZAQa3dVK1dqSNUVi4clF8cQhlqZ+u4nd13rKEuYc9eWophhvPkgcwMCmJOC/fsiqKhqbhs//PsVta2KgDgv58PtvGGOl6CAKcmFKI7M5w34y13O8SWWppzYzm/azJnHAfWYQQsQqH6nliRlFqKsfWp1ZOQsHIgHilGV00TqZlCLAcZxPVQSBAzmTiWVzA51qUBXlkwyK0mTlbzaRoTANShEChEpDEE2mbgqKICuiq3UuEUSNOciwLEGUBEFIJpI8T9z6negFJULEHcZ1cm0mWs/olm4pIYWMJjvEoZ/bezo2sgC0DZkHR2Y2UtlUFhQb+WG3gxB+nBjygUsjbhZJnx/8NEhVyyLqjeNY0JRERLoXSZJX7hOEPB85C1FPJKOrR8nJTbL4Bk7OiTzoeEs33Z9wlSjIJdjvCiYQTmR6JUjsk0erxxlQirnhD93W561e/76922p/8Htilqy6mqqqogb6qZ5eMrg8MEB195A50qNHFKmaaqqxkaqrpTieMg0ykkjTSFGtqmq7vpGfP48vCo/cKd78FvX5L1D79uf6KR2/760vPfDmzXW5o3mucgoHsnf809NFm/ePZAzM80//4i8P1ZMFsBcDa+OlLx1b+Ngm35F2UnaMEbZP2fPBa1/52IrLv+QF4ZqmoYUvN0ld/fxAzJcyRRPv/MA1b9479+Jt2VxGQCDeXLq2XC6FstPbNfFIZqnBOD2cpLIG1DLULzacueVQXYw+faddPEamJ77zDPv2IVCKNMfiO1c471mOxqQ+gcxxpJt6cTsbS9KmTXoSblzoXDMTk/W0YwqI0f4otbuZSWk0RGDPMFmjk5PUAM/ihgpcHkEhlZJFKpGljnXTLT1UMuVg0Iuulw5eYD95U2rRHEnxq6cMW52TS732+SIhQ5hkZEPIiQkQHJZOOqjghk/qRMUMURg8SC5eEsKlBY5pJ2MpXuTVgMowEAyi9dKJRd20OA5UophKJgSeWPghXWXeQRcifkBvkZXdFAPKgRNAojEM6EXixls3HddtNIQha8TJEyfCLve93AnOwXFlRqYSwnlMjfiAAd3MScSCN5wKfk5UBDUgq35F8omiIhJtKpOpk3A9oNJAxsG1kSt0dRu8uy8y0ZBcc65vcdS5zQ1H5gsQLejeNS/BFRCFyktcroeYE0j2ggsGrWyBytYtQzNInyvRpHQymobnnvv66H/3AmjpZfa0UEPGUJ/eH646vGbzDv8L7tTDw4epbduIbmtrI5uJBBnVGD2quu/pb2+4b1a/ZEWef1185gV663Zq5y7y2rqVXb+e/+1vmO/8H/36m5Su0xXl+OlnqIcfoTo6R34FilXE0gdunJHbzHOVk1W4QtpXunEPWWjqQiMkFVfuX1isJPQFBxIYCh/5Qgwuzt3Ysubrz0rtPfA5es281vfdUNDcz2SyuaMXDG1aokMPLJmWDJzUwr8c+BPmnd96s/KpN9S6adrMBpESBpZM3XH7zKTfW6AzGeFo7rayG6uVqoksEwGRp8I+qqKQeJqeUkbmJo74nj6ZtQuc2bX4HfbCL5Cj3XRrL1GKCNODCaqiCBUFz/CoIScNJaj9rXQsTReH3j0tNHVRP32JO9rNxDM5DUdMDk2vJgYpxxC4qtY+6n/+wO04yhzrobsG6Hj6hHOaoIq+8sf2qtloTh1urCTGL6dV4SWN9pIpWY4yj/YSI4NQYVcV4dVznaJCMmg5+gp0kilFAO4WE+tURKqAvAAZZBkmaOVcFxSUQnDv8GJ5VpBF2SeD0krFUq4EEdLxdHIoSWS1O+o36li6QOBKdcMEeQU6UdM1lqaI3+p3PBzYJJLHBY6CBvKUGRl9JmrYJPMyTRB2esYwsu4rY5jQEGNI1UCsKpJuQaynTeIJJhdGMyGwltFhD7zgs541XLlJ3CTSLE2s80i8pAgCxIzIw4V5KtAVrC65KxoV3p2MDgjufc0l92Pwc+R5EhPrLChF0IugX+EiOYGsfCHHSWOAKMhMPEuukCVerU3NAvlLbh4aEO47ZCYPMuBNfs7dST6ci5PDwPfczy099J4WOmtnM06mqq7zpjd2S4ePu0XJhTgVJEvZokBiXoMt8rzpHPjkXb3LphYMaGw8AUezFUWb/vnhQw9cc/TWRZurzbho99QEt79nVuety8qbh6WB2NCi6Xv+/L6WW5a2r54zvHI2nMreuIH+2te5n/2SNk7YHwUgunkbZWZMGS6SJ58hkjxjDk2XDJpVL+2AqiC3AwtCalbdvqXl1Qf71v3db+Y/tlHJWi1Lz7sTGtqLwYRllUaaP3r7k59e2VVfUDSQDR/pOnkNzWhwKCbN+lJcgLyzPpsRcAoPFkRaq6q6u0vbm6s62ys6WirhQ1dHeWw4qGUlyIUsgxl2bLp8zoaS0Jb9ehs3ONwxu/zpP178xh3T9i8tT/smt0y8vnjNrOB0KFq9XRMYty7wXqBsEEaDcca1lkGW68oitXQaMZQ4hnoLyst9LbThTumDKrS1l55Vfcr5oWiPpqhntzI/eoHbcoh96yD79iG6vgyFfGdNFIZFbTnIbD+S64TyAA0XCeAppWcwFXnB2A71h83s4U7WXWWaexFACFQX4797xFYlEm/wi3Cb5GoxItZgkubLu7n+KKnkOI6dW2ctm8X7ztPO9ORTioBNHEYTOcWRYUti/8Y0TIgR0BkgIEjycyOQ4VgQDJl42l0pIuopHVKipEoQGDQWyJGzPfgxASEEChbEj8ALlmXBIxMFHtSXd/jdgHuAGyTSjQh/IoiJgiH7SfIgHyiaJ7YHKC2lw11DMFCTpg7KifQdkhmHrvUcstzExVVaZJU0fAt0GJz5ZGk4rlFxXuS0o/twIe5I37AgcsRGqNvX6F4tzQo8XC+oYUu3TNMiMzs103CNRRGPhRpZ8AQ74TzQKjA1m6hJCtsGmdVrm7m5vRA/iHwgm6RbGhob8OvQDoEvwn64iMPtDpQpmq1pWKuq65o61FNwqBOLohMO2uEQuU7DwDyPgn6rODLcUHL03mve/pN1mx6Y137jPFRe9tIDMwfn1kiBiJrQHZ7d/ci1W25uHChTB8oUko9z0HQiwHctbWQYbtuH1+xdGOmuUbvrg62NwUOzwvuubxxe0MiYdjCqj8xCyyEkMsHhbO/82kxg/OfC5JnwWD5p1oYjXDyZ28wsm/f4o6tNkS3oT0/beIQbioblyNu3Tc8dHT3JgHBgdd3uddOPTQ0hhjIFhpk5k09pZkAxiwuM4rBZFKZkhc1k6Vz1fiZ0Wnw7sPzZwjuei9yxvmDdywXrDqkztyqLDsRmbR9e3DFQlYgWpuKhbDKop/2ZVCA6VNDbXdbTWZZK+hFiJFnnuPMTpqMHStHCniTk6/Ch9ojGmCJnBVSIN+/wZIOj2UXhBSuKlsB9ebsmD6BbGiuoqZUoEqTKCqiGCnTtPGIAPKh6AcaEwgARdke6PZGU1uikRi9oQDnVBDKxrZ/64Qvc1sPsSF9dWqe6h+mZNWTl9RlJZakNu5mB+OnCK6VRc6egs33rAgCl+PxWNp4+8XBBIxYG8Zw6/MB1TmHQ25kDMiRUc5mE8eoednsTa1nEjB2EWbcQTakWoXr1dNLomGTzFEcAxaCqMsgeqNGhsiedZylNlEUlqPDCiSiAB28ZDqgoOGpkDTWoiKoI8oJ2hQgJQaw3jDFEumNsmiaIPVGSLBP0iMVzpKfuvJ4NkDsVaBqi+XJFce4E7mfQebBJJBHphmRBI54czA1I/pAP8D/Xe+cN2pJjkxESIW6vMoWOLwYyLa8DMdepSP674Rg6GAlAVoFHTzopRU5LG6AQSZoA3DjIhXWBj7QSUCBVaBkN4kwJKc++bv/6dSHuxIdRdOX1W6YqXY1vHIUvOj4Fgeofjsu9Q4ZPQqGAVRAcqPD3latw1DufC2wEKaWoI873DRxdVGmdowKCKznLUxE1a/brbUt/uSWw54i3y8UJ+J/5p/ceXt1wti/muap4YH2i6t++pzVUCf3R3psW/+6PF9ocU7+v/45/fEps7Yzfd+t3vrTSC3oRMBTjyzpq2hIMm7UQ6yApnvE1tU89MBQ53M0Ox2jDMKfUDE4tHSiSshKjG+LBlhn74nNNh0PBIBTcZEqa2yWJWTZaV2JEgjztziaCc5ORAdK6dWjHZCyDMhnOqqzuapjeGgilxiWZY1x9NHrzvz1TsOcYbGk15W89eue2VRW5g5MLKLVmBaZfX3Ktyo2XNc0rA9Mii4Wf2+otFmYZ6ssPm7Ul5NBwgvrBC+yhjtNLakXE919rXzdvpL44hfZ+6t9/xY9MFjyZ+9fYty07czsnV1eTrq1RoxnUX/+AT3h2KKl1i2wyfF9EBpqJ0ZRTfx/qQyNrHm01f/4af7Qb0ZiSZfamBeYd17ChMLGM49aBo2WyKkWA5zlFAbHIwQ2DaEjFyMpcJSArfhl0pBeIADmIjg8koFTwhXycwJL+OZoxNdeFtDT2LpBBdNikzwqLkmxZIGcs0nPnSjQvxJhyXO6Qk8Mv5DbH6bcmFHCnBCIQj297e90pCq4hSZDO0DDIKWlTN2GThM9FlPtFN9bItyHGcq6WQX3CHkEWXtpK/2ojn00P9VmDS27ZVlo+QMKNgDEDdRoktLNHNeMQ5YpYkgK9XRcE7aD6w9GVP99asnk/1L1wTnjZIf8zf3tX06opF3nyPFcGBSbvO9hiRYKlHUmZEt5eVhg0+Vu/van8d68yhtl/x5of/+NNXtCxhkE4HDWUoRSjaZRlO+FgttCflrnhTODQ3ml9PaVK1AlrIvYHMEOTMSB3nR+kW4fnMM+7K+JogXdXhSFsEW9bIBaRSVspNmPTRkFhdNrsY8WlA2M4kDcCbzg3/NeL8x7fEl93zabbG/qnlcWKxnRy2aWiRqm6seS6QjFyNRT+F0nWoL7/HLvrmKcI//h2a8VMUh2AgvzD5jOYm4HqojCIl05H181Hhe8wJ//yDuYXr3pLV+ZNceDkR7u9MzdWoC+9//TFjhmd2nmU2XkMGk10fQW6bi4ajQFwELgvbGeefMP7IcgLX/1jM6h6djjeiW078eHsqzuZ37/F6XBLDFNRyPzFPVpFuUqcBp9nGpnEShEAsehTFWKOG+LFtEEOshzrD/mEk5dCu+gZIx3PSKqsBFUtmYUPlmllEml3GccYj99BitN0g9j+5jjT1EEhnm9Pb56LgShB0lp7B+/YRySj99Hl1EeUs5KDjx1zDh++Ze2ervvYs2bKd4Lxtc+0zfrZK4jnDt2/erimsGHPgI+Tt95cfSTiXIC2oxHmTYcBFZu7DXhjaFPmETSK8kkrTw7S9KFBt9EOdlj6pqeaF/zrz8myeooanD/lhz/8SC7U+OJmPwcx3R1lh/ZNy6R8NMUUWmGJEojJVRn7RLJ+kwR0M1xZgb1qeqaywMm17uHbUIrvbBV2t4hDKWjNOTE+adCGJOsz5x2qqu0aq5UNI7C6VbvlKCVJXXOrDHmizlDEmLbhuVLELd2ZUFn1hpI1MwPT8hXNaNBN6ocvsNuavMj8u4fN2lLqWDf10/Vs1yBp/cPOa+c6CxrQD1/kksf78FgGT6tCn3/gFAtoCFGf+RavGV6Yv/+gBXv++eeeAqFp/MO/PMWwLhF825hntrDE1jBFwzlBTT58o1NRmDt+Zvpj1I9fYo91MfZxt9fz650/fa9ztqeNEDZ1q71D++F66Vi3A5kNct9Hbsxet1CQ/coFJJLJrRQBURRUVeY5DgqVbErLpjVJkZSAnFuQ4QUipRJt6KaW0JNDSdknI8rxhXzQrnUsFC4JkSnXY0dOKQqCZNs2Q2PenVSXZ9IxohSpnbv+ovU/ptYaXWvnd9QXmCJd1pUp6E/LwylD4vavqG6rkh3J9VeFEG07hYPGTd/dEtyywzvRSQyvXfaHz68dLM4PD+UZBzDF21iKZ4oGtOJha9Gv3/a9tRMJfLq+cvNDi/e8Z64XbDxBDq1p0sG907taKyjMSlgMIb/EcTOr7buXZkqCpCvRC3oc2IZqjHGdaBE7DTZZoDecol/YqexqE7IaStDpDJvFNC6p6G+Y1hwuSPCCdf6V3aQkkMEf/aOfil09yLK2fvT6Nx9ZbhPnW6czKzD95rK1ApOftTwqMjr1309yR7q8lv//+4jZ1EX/YTObyOT24Moi/Mn32IUh6ttPsXuaT1Hn//xhs7KIfIBWDZznu8+y+1q9ALPrnD+/xxlOUl//HdcXJadSRfxfn7ZOlve9w0RHjijLHAsbnYeucxSZSFgQmpC24Su5FzSr2vqoxzdy7f3e1cIvh33Up+6yGoiryDMA2ceynGxc27iX+tkGATkOw7IVhehvH8oGC4I50yLni6cUOZ64iLZMYs0ud2CyAIqQiEVFgeu3iQ8REinIJsrPtTVz4nnAndkWGmgfBGmIKZyKpuD21aDqL/BReMyUIvwKxKFpmrwo6boOBaAoXGZLEHkuDE8ptrRQO3b+Rcu/z8ns9Q4AHHeKAUWed4oLiR3IdJbJZmnzlKXKJ6NNq/vtv9zVUz9mHmDzXCWIBirpSsoD8XR5JF6o6CLjQPVzqlzyJYwlG9rn/OoN6Vh7bnkypMm+m5c99+c3DBVdnB+0UQA/qGXl3q6So4catYwsULzqKAolh1R6To116yKtOMKLokiPzMOh3X9QhruutlzFCFqXrNY0ddPSjUzW3nhA3HxY7I9RGUrLsJpFWZh2yiv76qa2hSNxnrevfL2I8Z98/BfBnYfhY/O9q1/67PXvNC0UEQrurry9SDxnr1SekwCF940niFEbb/tUGBrfvMS5bzVZ5gJp79evcbuPEWPdOe5dZd2+HGcNqqOffmE7s7cFTkJSoSTgj91qL2rEiQxZE7Ov1Tv5+6+3qkuI88DcSPH2Jvp/njr9CbIMdd08RzPx3mZWM2mewwV+XBbBRUE4Gw0/4fqqJnAsWeZ8+zJn7hTi+P2MOA4y0mZ0WPvPp+T2PmI9QBTYP7o5u3wOsQZzAR2KAFn7DBpLEEWeJzaOT5r2NTmAiyWTz0jdzZCGKctCQZNNaRBZnNuZ594MiRzyIgtnacuwDc2gHEr2SbzAu/oSwRfHqNDBcD00zfCCYJoWSFVuzMdL8lwSWnoZktsTSaqvb0X09RKrH3Zino8tmJqcN9V3tCMXjIAQk0ozyRSj6/Rx7yxQScemVx1aN7dzbmX3nMqhmdXRBY1Hb1nQPqPIEvJJIs/owDiYtGfs6J391M4Vj++c89stNYcHiw/3lO1qLW+N+m0uWaA4HE07qChur/rNzvnff4nv6R8xrIj8vp0PLju2sHy8ZaJlsb1dZU0HG9uO1TimrCIlgH1+Tppe4dw0z7hxgV1UqKh+RVBEXuCgZObgnR95ufO4XSMMZEIxcdHE86IgCFxtkVnoMzMmm06LnCNwFJnTGEtKwwOF2bSciAdsi8tmZS0rZTMyvCwLqgGo4MfXts4lhaZ5Ual5dS+ojOY105uX1JB5zyfBUuyNJdfVqNXedp5RADGYzOKjXSB4Tk8ofhmvmOHcvhTJ7ppln0zNqkXHuqnhlKf84Cv9cXrHUeblnWxrnycTWQYvneasnkOsQkLaG0qcWF69v4051MF0DdEMDXqRiqXpLYe88p/nSPsKgPwKp+ocZEyb5F3boVMa3TvMHOthugYZ6/i8SYHDaxc4ty93plaebRoCnBDblq1n9U372M2HOZAjLMtNr7LuWI58gfMwtX0aXp8iKEVJFOEWLcvUsqfY45gUgNhVFAluAcoRUIo6KHCGhiLJthwokniBrDuGYKT4xLRtOInhpKSKpPNPI6scaI5WFFn2g9y+WJUM5zRMGwo7QZRcx33QPriQzt48lx2vT7Gjk9qx43NH/mVuZi/muI4bF771kVUzjqbnffm7XrizkKks2vSlew/PK84tR+cQBTWgIbI2fealcHnynA7GVW3JNd9/vXBPq9g/BHLQ2+8CVZlWEu6bV6tXlYrN7f6+RFFzP5NMe4cpKnr90o33zuqbVpqMjO8SjWTCd3h/w1B/kaHJEpZAJoqYL/Azq2boi+qtimJO9smCJBL/T6NTcG5BTXotoEmfSWV7Bu1dLdzWI0J/lDFpO0sZaSaDaJtmsCxDUQ+NMq/CZ1iHFyxZ0X3+tD+QVn0ZxZcVhMnd9Shq1iN/9yI7FFv/F+uOzS4+TfRP9TXcVXkbS49F45OcOefq9mLrwQkO3GLnIPWjF7i2E0O6RPE1VqJblzgNFRgE4giQ7V7azjy+8az1OMPguXXo3tVOeSExgAYnJ4a4X+ZA6nkhXHLdhLpJNfd4++tKcUBBe1pG9eyCKn7gWntBA5ZFb88ZcWzQP0bvgPkfv5WH45DyaUVmP7pOWzZHkNUL7FAEXKVIUzwxDk1MFcAuXdPsk0fWJgkglhVFEUUe7oJ0jCKsZ81MIgPNUzUI5RTZ7wWlGeRgUzcT0aQsS2qBD5RlejhdWBm5+O4/VylaDEMMgyNo8LpGo71jeSYVnlLs6qK27/hc0z/P1vfv+McPb15TrqvCe391bOr/91Mv3BnxqU//3ycPTwuc1gGQJ8/oiSTQBz72famt+xyWrol9amJ6xoai5+SkhmbO+OnX7+svdKfPjhuWyR47XH+sqc62eAbzQeQXHZ6h2cZy5+5l2ZoiSg1Iil+BQhgCX0AtRRrzukkmoGf1dMbZuF9cv1e2HMqmHJMydMawaefk27bhn6ty3J5FDCU9wziBUKq8qressk+WjdMuYcn2IalncOeamkzIE9OsjaYeTU3dN6gH5SMzC1orx33UfjRIGRPaCYYqnlae0BT9cM0DFcpZJqy5kmg0lw/BTMN2IBVBcIbiRR5qLu/YFQrc68F2etM+0uEH6m16FV40FS1oIBa2TzOHgjCZKfidZ7h3WkzMsW6Rc+tSJ3iSkTTbIaubH9/IDifPFfurZjnrljhf+TWf1k4Ek0Uy6BxLkW7F3B64nnkN6J5r7PIIGb8+B5BfLMPOJrUn32Sf2846ts1w/MJ6+4PrUFkpsQHnhTt/6K7OTpYYsGZBHcLPwEeEkHn2iVYTGdcrtEy8KpNhdAxJPxPPmJopKqIaJkukR4oqyBjZlG7qViDiZ1jG1KzkUDJcGuIuevEJiT3LZlgeIYchvhLykxQnAVARm1D5kCVi7qbbqN6wh/39myzu7SVK8eA/1NWkv/+DD5kiyan3/8tLZRt28RbiyDQGb7jZKgxnZkyRj7YzWW3nD778Wv3ka27lmTgoBv2JLzwjvL7F2x4dmGGsgNL/3hvWf2rNADteo0NQfloWOzQQObR3WiIWojEjYymAfCLN+BXqxrn6mtmmJHGyzyf5pNMWF54vUJI7NtIzWS2t2ZbVG2We2BroGmINUIUOhVwXTcdDUpiGYhdZnG1AMUzEAORNchiTwSIcLozWNbRXF3Wrdpaz7VWbB+d+7TeWIm74q7t2XVubq+cDMf2mr77Q8DxZjgaRaTTU7r1jwfZbpqbDE9EfUoVcdl/VXTJ7thVyTCKaCBQE6REHDO5QKcQI8fN3PN6guNPTRmwgZmjEJCAn8AWlYTXonpMEccXm8cBXJ1BBNPdQv9/MdfTT0FBxTTxRAkfNrsV3XWOXFXjBTiOtUQfa6I17uY4BYgrRXbt+AlXCj95n1ZRQR7roP7zJ9kTpgEpcUS+einPxHU1SXUMUtIRKw7gkRL1rNxZ8BTmOltbbu61vPyf1Djk0Q/tU9qFrzWsX8ZIsXkw2pAcHByEjG6YJmdDbN5khPYiKRCxyuwPJlm6lYhnLtHJ2Fk9oasgbWdJUlX0y5B0toSOMCspCF9/9B4LbQbQgirqus3ReKU50oAiIZ4jjvr2tdN8wY7klajpL2YjOmcLH/f14565H7O8NfnlOW5VXIrM2Lhs0F2ztm/n956hu4hUXOPSxW5/9k5VT9/arKXPHqip80Wkpz9XMnb86MuMrj3kbo8MKB3qXTN17/4qmuYU2P17pz7K42FCwraW6p7OMsgUecz6sKEgM+qlZVdZ1s/WKCCXKguJXhYurnE6GWP3QLD2btYlXJqpziD3cxYNqJBUwHAaNSCbyYzikmYxmMekscmwQiJRNW4b7chjbFY7W4uHDn9j6/Rmd29mU69KGpnc/cv3Gj6/WFQ7OUtGr3/SVZ0s27SaHXBDH9S+Z9fb7FnYsqNJ8E6s8v6Zw+YrIEo4588AotGGbth9pXNDIuSNqoCRs1/U/RCbPs4IiwE74Zxr2IEhvni2uLOJ4zjV1SczNmoYJzxG+ltvjLg8lXxhRjaDg4Z11nazCF8j7FQ20PLqHqI4BJpqiIGKmVaHKorPOFxwBIg/05Us7mGPdTDJLEip8NxLANyxAy2eg3NfhSZk2cYR9MQok1zuWiGrPvk2/tJM1TMwL3Oxa+5F1uLKCLPm9mKxIx2Mx23EMXSfuK64AaEoSBUUhdnNgC5I0saQYy0CW8IVVkeQNL7ocG2eTmmVYoBFpmglE/DxZZ3CxLSfdMCialSVF17Pw1POTFCcyUM3saaG3NzEH2xm3OX0GrPiwGTu04JaddOMpPTSS7tz7lQ2VT7+R61PEDPPU1x85vLo+dzRPnosC40c+8bOy7ad45TkHWJaHlkzfv3Za05qpieB4qRnk0NHhcE9naWdbpaFJIhZkLClYElhmdo29uMGcUWn7VU5UJEmRuZN8ZY0JUBECpCVuE0s6iBg5Q6bpgPrBDggbZNk4pdGxFB1LM/BKamT8rnuYTWYZ3WYQgzSka5RmI31Nz5t/vv7/Fce8Np5WV/HMP7y3ZXaxYDjrfnN4xo9fYmKx3KERzGDw0HsWHrxncUetn3QoTQBYir2r4rZGf/3Z4hmkc8u+tor6CkkVoDLK2dhLDqcciDnbKayIiO6krFQsm4wmw8Uh2S+BHIdYBfFnm1ZsIFZeX04hnIymBFkQJEHP6BD/oD8k10lBNqVBYEmVHcvmReIdd2JEzEQkrVEtvXTvMOnACqpk/XJJ+N1V5nkBzzeTyB5pt37+mtDWR3qCgz72vlXm2iW8KIlkQc1FQNY+Q1qBp05WEB9vK0xqIBvAO1lDR4Y9yAfkYMt1vMEJHNxpLhhIbDIbQ+Cg4asGFTLb+qJloutOGHMcTzwNIxtk4tiWlXnGCtCIO5vp323i3jpI1q+NuPh8J0gyQouafPX9DHtK8li8fXjON3+fM2sMtH7sji23NpLVmXnyXDTBwey8xzfL8ay3fXawIMSXzn7ro2t23LeoaVG5IY1p5XMchKjhofCRQw0tR+r6e0qwJQUdnw/7VEaqL0XvWayvmmFMq2L9QVn2QYNc5Ii3+jEu+uCEAJTbcHLiTV/kRVmUZEGWBUkh74oqhANcaSFbXUI1lDkNZdZUeJVb0yutohAaSgiUJXCIMxlnIBhakdhX0tuau0Q+nqIqK5rnlPI2mr/+SGjHQXf3KbCGUXyos6wtppcUDJdNCLHo53yzQzODwjt8hhwH6vNsKstBLecajIPIw5h2LGKu0jJsQeJB/MFeI2tYhqUGVZbjQPwlhhNEd4MgNx1/2Ac1WmIoAXUlL/CmYYLW1DMG1K4QA45JVCM8GeTKRziV98N53oHAUyANGyowvKqKqIByUd2H7wQqJ9IMiJlvHOB2NzMOwvA068udu1bS/qAEMvEinw77Z3/6p5BuOHflxRUjFuFGIOo4UH9uBEGyti3LNm3YAa2lkSiDvyAcWZ50y45JGjctC1OMIIi2bcE5OWJ5J595JhCQupMZav1O5lcbWNCIPcPMac46eRYHVEoUqKIA1VCOFk1F82YPcMX7bCZ72pPUOHrRTzfmPus3rPnFX6wwlLzZ2zznD8IV/ca1L7Su+O2e6U3JgCMIvLzw2f0VbxxgyQqDc2EF/bv+4p4XP7akfVZpKjAui1cch+5qr9izY05L05ToYIGhSypSC1BQoqRCP3PLguxti/WplVQkosh+hXQlil6p631/rCGnPhmG2GIkpnaIYR1iW8d9kc+SzPv9QmGIKS2gp5TYjWXG280KjSg5monsbbmh6amIMTRylYEM2nHrDFPm9criirQgdvTkxgpOhkZY6RmqPBrNVJcOlfpSabX5SO3BPdOPHa5vPVbT1lzV1V7Z21Ucj4Z0XYQaRRDNcS3+w0J4eqBR5VRv+524k6xA8yk+GWo6UIeJaAo2oa63TEuUJTK4TOdWy+oQY6IkMhzpKQSlSMpKmlIDCtSlyWhKUiVkIzgDOaemcxxrG7ahG7JPApUJz4HlWQhJOmLIPV8JKmJygRHKJLWOPvzkW3xGx/CIgQdWG1PrRMggROJcHMctb0NGEwTQiYahk1Qy+YFoInZzJDJRBsgmtEwyC1EWKFAhTcNRL9zY4TiOZSMotODnbFOHFhj8yngWFHnOA0jUpkXtPsb8eiObm4A4AkNjRaKun+fctgxJ7xB77ZmOF/tejZqnj0ZNe7vjrk//ILcotfu91/38b66H3Jk7lCfPu4Mxb+NIX/qO724tWL+FMgxv//nQ9LkHf//wrPEQiAAk7dhw6MCeGUP9EVKgUoxMST6k8oiVBHpGpXPHknR5ESNIrok1haxc8b45kUAIGZrZ3qX/ZL3Q3M9ZhsYfO9Zw6M1PdX+rwuyBqm7kops/uO63n1sNHxRKnN5lz3xub3DTNrlnkI270xld+QNaKMvIe8MLf3/NH79ROxuRkShg5BzHO1rIDqz4MpXVPeXVPX5/huPP6njtgqlSKm4pvTEinmU9hVvoJQaTmUS2pLoY6r5MKhvtiwYjAU7g4gMJX0gNFhJ/w7aNYv0xUIH+sMpxfLQ/CmqbBWVpWsVVRXrGGOgaDET8pmYKkuDYoEgykfKIltbIEHZZQWwgAToSzmPpJsOyoiJIikgWF1E0w5GBunGVy3lIkgPlplmJ4cyPXxW3EhvtpPk0o8p59D54pj4QJG7Ai4KMPsMftxOOIl3K8NkdvZ3sYEwsYINWy5maZBka7svSiS0JjkzOIAPTYwjpz7dtmmGhPWtZJuQPstTaO5jnMmNYVFMn/evX2Oe2cid3IoJGjASpeVPQB9bay2fg3Mzs00haqeZ0q+acvow0VqxOOxhTugYonmeLSlquaciK+Qd+CpKOEOSEfHPpVGiEA0mr/Mjgmqea1v7Tb+X9R97ZfTUaoGXys6/d74yPNROQPCATd22dFx+O8EgIYn8IBwOMUqCwU0qd2xfpty8ziwpE2a8oPoUX3XGZCYntoI5e55ev8Ud6WA3pQ3SC54ybup6fP7wDhZWh6ZVqfzx36bixYecaYr/aopzeAN67qHjfLbOrh3HgQIt7nBrkC7f5lzxe8v7XgtensrIshJA/oIIgxIqCFRmLMpZESuQojoFng0FpiUNDBe0tVcNDEZrGLOOAXoQDubNdPGE+2OCrl7lzuQZFGMcGYojMUDShRuQ4zrZsYo1ZAEkn8gJUhZTrI4cD2QeH4AV1o+IHuSfquuFYUGmacIhhGRDcBaVh5GAtnfWH/XBCYj6d4wxNVwMK6EV31I7NLXDR0kY2lXUcREal8yXAuEKkDtZS2tEu6sktAjwgmmGCPuoTt2SLStSR6XaEUzXjSQPI7y4mPaUI5KQVvJ/0/ckN3A3cEbH979r/ZziGzIK2HFEmNsYhasZEa+cgsecgjuWhLWVbpkByYD57XDpG0mw8TQ0mqIE43T1EdwzQPUPwgdl+hH5mC9vWd2IKF8/haZV46XR04wJ0/XxUFDprwzdlp5szrdl3KEUQQKnqYh8SelfOOrZ21nBpQBOukIwzJvAmuv6n2wo7o2ZBIKNyZ43fqwqEq7u0aW80L/zD7mU/faN4464L60rM0X/j0h03Tx2niHVs5uDe6YN9kMKVkBOQKaEkgBdOMa+Zod80T2+oYtWgSgwlup1PE7asg2JhYMh8YhO1t4VNoswwFaN5vWpm5zXyviBrbfvgqm33Ly5uG/YPpmjHab1p/pH5pd43XXjDXvjKUeVYB2Tspsi8X9V+6Nkp7x32lzuhiFlT55SVK4wssWKxny0JMH5R8As8T+VW+SgSEnkscFBMYDadkXu6SuLRoGkKomQIY+S0mqf5el+dj/d52+8AfgUkIJnbyTIcx0DFp4YUEHPwwRdSQecdf3AYPrvW0QVB5JWALKkiqH/YiRGG/YpPJpUmxjaIRssGLQIBLMNS/CqoQ0u3lICSjqUCEX+kNAwClBglQthxnGh/zBfywy+6v5Jn7IGUCdrD1O100vjZJmkgSuYMcDwDmXThVLJYA9kOCH3skBrSlezwytVTNMgh2yIrK0gz73iKPFvC9Eafr2B4nlMVGaQbRJXbZkKQB4ysIcr8GE67Nk0LHpEkySZZjGdK0LbMM6bA44umqL4opUhUeQGZSpgjq1O7mummTmI9FchodNagLIcyLGKNGIAvZnTKQd6DZhk8rQovn+k0llNFQfyuRqp6tL4XetcPGIPe9kmwNgplKV3ms7yTF4mn4ctYn7rx3x1BGFg6dceDy5vml4xT79ekQM06jQeGKzbuLTvUE2obYGMJ78CFklg+9w9/+57esnP1J10MQwPhN19dwVpyGAVFRrh7Wbq2yKmI2KrCST5VImtWJm4/4giGbm7bp//f81LM0KJUzKGdabOa6qe1lmSTcsbsq/TRmCrqiJU09TnIGZhZMVR7ikN2Qbdv/uX+6lcOvFq5/InC29qVWp73+SyBFSRKFEsL8MI6oxR0tI+WRdpyaKiRNQ0ZJtWTYPtibGsfl8xSFugrbBmskWV0hrPCkdiUxtbyqr6Ln6vC0dydFbc1+qacqxYjx2i3I4NINxBwoAxImXhSjxBskPfjlttBWMI7PFzaXRQKOs9VGHAbpPYE9QGnyKY1qEMLyyOJoYSpW/6wPxFNFJSEZZ+UjmcyCbISC06YHE7UzKyBqpb8Yp5xAB6oadpaSt/RhL/zogDKDx5QTQn+8PXZsjCNRp4pPEyRU/1kuqqeNWATpL+uG6ZhMgwjSkLOgCBZL+ZOMn5ngrrylSLAuRa5c6YNST9tWteSuuwTJZ80egdT58aA4oGGdhtvWYbgmv72DuQZC5IZ6pXd7NuHiPk0iNqQimtKscRTXYPUQJwBIaiZUBa9+3OEZv49q5wl01BAJU7ZR0Of1v983/p+fcDbzjM6oMX6heu/QqUzmGW04vCbf3P/zpUV3rGriUjUXP5yS/lL29T2PiGZHVksf5Hs+cL7Xrx/Jh43D0A7357bdqyWDDrTgVsXZtfN0yWZFxUJmtk8LxD3+WPUxh5X0vHU+u3OY6+JwziepbIUTS1dta2krJ8XTpphBQWHO6uOcNpNYcwlqNbt1Yd6p6UZWXGUIA7wDNtQbq+drVUW4XCA9/kFTuBpeBCghdxxOcu0Mxkzm7GSGXyoi99yROqNMZbt2JST5jJZWhMEU/FnFy/fGQhlvB+6UFZElq0sXMqfak/RgYsgtjcQMcXhgDYkVwVKEcrJeIZOaVBg0rrbkCaXjCiH+BVjbIfSLVIqBn04pOCgQpyOhP3E+B8oxZxw5F2f3aC/4wNxUJBFVYWmRsam4d12nFAkwPJcX1s/HFKDCoShEC6uKXbXR+eV4tgDWhxkupY2+ofQ916WWrptSMCCwN653LxtBSOJxD4oiEV4QPABniAv8QhReloH2SOpkqmboIUg6dIcLfKiltLIY4JnDXnbnbYHuQEeN0esB9JXhVIEoHhToZjjOYgCaBvpKZ2XBdflHpHRF1/qEWuwDAsNJ1CKPmW8GvpXMKSVS3Q8+QxaEJ4HfLYcqnuI+GJ/fuvFj19gaDV95i5r3nlaPBzQB5/vXd+r93nbeUbNo+/9LtfemfuMVfmpH/7p4cazjpRdaWDM2uiuXzU1fuPXXrIeOyCnPP3NPzq0svp0ZTNG2BbzzO9uYWypkA6X+fnP3BKvrVJFVQYF4JaWXrAJDkI4m0xv2GH99BUpibIJJoncOYIcb0aKouFIrKh4SPVrPBkLdoXi8fsi0hFTmbTa1118cM/M3E6/o4ZwwK/S18/Wrp1lBAKC5FNAAzG5OMkFIt+F3yX6zLZsIwtVsW6a9r52/vdb/QloJmAqhTNxKgmlHctZ1VM6p0xtVX0ayxDT1hcQsZVi+e2Ft/KYJ8tQiSIkd+3YxHNNIgOFJ9MxyPTGuOEUHU2TZjYA0oEkIPf/Ccg+2EN2gkxw3wlwVT4JR/y40I9rS51FDShSwOmpDPySP6wqARlOBsDvwRfIkgCaGuwcNjRDEPlof6y0piRQ5AfJQQLlGVNAJupZU08bvUPo8TfFfa0gCTErcNXFziM3OrOmyqxreoU87ZE1ytCccafJwX6GZcgMAZuMhpFhUN2kLfh4Ig+QvmeKYnmyRAnSxdWiFAFR5BWZ+PqDaLIsMt/CzJogFhU/xOlFdQFC7EOTkWaII8S8UrwAIDWnstThTvpAO40wPbUCF/jwoU76jf1sIjPaUoZjSS+jJEIjGAvucAd8E0SnaZOaOuTDNy9Gs2qP55lRM2QMP9/7crfW623nGR2Sjj790Pe49i5vG/RHVcW3f/VxTZ5sk5YwDuiUwdMGaVp7+84B4+BgwvT3xBZtbKv/2cusMdaeUWlaLyv85dcfHGgovhBxMQo6Wiu2b14kIqEYR66Zad67wiitCJGZapMKd/go3d2T+dmr0sFOXqdsnTF0SkdQdRKbBTn5jnnBFESLZW1BtBEiNWs2o9gm7zjkeTOY4WkuQPlERywNUesWaCtmIsUniZLIEesWZ41/EGTIhhrYMg0TlJOpW68fFN88IpMxENtM01mTJk6rQS9GimKlFX0FkThoVo6zc4+UlFOuYHWHSrwP5DMRdOSDew8Mg7nrpZto05fW6JROw3tao3pjbFon83CgYnIh6RZOC9UTiAn33McvG/66v+T9dyHykOAGg3+kaUD2QL3JcnR9OT2ryqorQQUBWpUpv0LzAsvxLNSk5EJp2jQsUyOegdOJdFFFISfkdeLYAyLPIP7QjdYe56mtwv42kH1kYoAsMTcttN67mvH5iQ1FL/Q5AUGIiNkW2yb9wsSRIEdsJrozTWEHnJZ0rzFXkVKERCwQX3+eTz9Dt7KJLMSFGlBkiNaLKHPJzFAHkVXPtm2ZOvyEdyDPKICCbDhBPbuVefsQezZHKTkkAZcW4KxODSYYUvy5lIZRUZAsYQYtWOAnXpJgM6BQUCSC/Od5ikwVsqmgQmyfXsBDjpqx53pe7tK6ve08o2PVS63X/NUPvQ0XRFN7P3Pn7ltn9ZfIF/IkLhNTD8XmvXQo5mNiZcEjK+pSIbIezjt2KoKJGg4MBg+01h+OFu9s5vsHSeK+CKzK8kPLqx2WrmyORva2MKYFBXl8etWeR67fs6ZWl8+0Vv+iAQ21ZdOSvq6yIPYXMr73rc5cM5cJFgR4cZI5JoW4Nw09GU0e63DeOCQ297IDSR5kok3bFpkEYJMOOCIZMXxwe9RyD5aoMdBGHLF6xfKYlxlR5fnGMnPNbGN+Ay35FGHU63hAMDmOY1uOntF0zWjrpd9qEg508LE0pWNLJ+ZcbZt4EkaCaKi+rCRrLIdABcJ3oY4myhXec7oQs+4mEYjwwXE42+KQwwSocBgH3ITmJja4KpCIDukUIpsEovQYlsjN4wkyp/1OAFvQ0rYRLTDYcNyRdHLt7jHvT045QtubpVlGFumiICoL4zIofkMUvIrDOKjSHEQMz5Kz08TEtyDxcB1wAnKu4+fJ/TrEnou3K88ogUiEGHUHnfU9zfTzO7iWPmIJG6ISWi7XzjZvW06VlUhkdun5RC48HNddCHlcZPYCZAhIM/Aii4Hd8eirRykCcL+iKICSg3yOHKRnjExCo1k6GPHzEn9hiRbiFuQ4ZGYRWqaWCXEunNHaSp4zAQn0SBf11FvckS76HI5SBI6qL0fLZzjVxcS9SucgnchQPtKipYpDOOzDIR81TrEeNxPP9bzUoZ3oG8vzrvCG/cFP/7xo5zFv+ziOIg0snnrgzsX7rqkxxQk/lxfhWQdi137lKf+BZthyAv79H7/lxQdn41OX5kAdXhg1G/b2F719qHZHu9TRA0nZO3Yx8PxL//nR/UvLEUtXtCRu+denQnuOZuorX/uL2w4vqXTGzQbXYH/B268vtnS5xInURpj3r8nMaFB8xIHHZOsMJmILZZPZbCoTTzn9MbprmGsfYHti3ECStSwyOxEkGryfUIru9CwyloopliwJZUWBroigBXXmgnqrvISXfapr9uX8+sng1I5lW6alp7VY0mrvp/d3cDtbJGjEOmSVuWNA1Y8NUI0g8rzvuKo1J+jIB9eL/IlNYuDL289TnA+rng4jE8ygYidiAraP6zFcEkI+Gfsk5JexJCCZJ6MuPFmY7QYC/UdjnqFsTHMM1kwqqzNpg/hCzBhMOsvEMkwiC41zd0jS/R34EdCL5PwUpUq020rHlYW4vgzVlUFpTBOvFywDaca9d8c27XQW6xaGElvkiPRgOJbISqJnJs18hokAPATTsLWk/tYh+qkt3EAcEi08Dkbg6VsW6jcupiMFIneSe5HzAh4WPGIytRWeM0aQF+Bf7vlcXUoxhwRi0aeAVIYUnE5k9bQuqlKw0AfR7YU4H0CAG6YlSQroRdsyZNfWt3cszzmBdv1zW5kNe043hT0C7A340ANrnPIImWcdkMloMuAgaAARp5lkYsw4R3bCSoJSbM968+2uYDibCqTtaGgMFLccy37wQ98Jd0W97ZPANG2G/U1/dPvzD84Y94d3EQgmWvpyy/wfvaK0dI1cZXbZgm//152OeEoUzdo9uPqfH1fiWS6ZocfOe77VOOW/fvFhkInwGcRofVNs1raevUvKOhoLxk8mWia3a9vcrrZyH/KHkH/FNOu+a/TS8qAEcmByFmuO45CZ+6msaRiODTKINiwqrdODSXYoycbSbDTNRNOsRpxqkfKEGEKkKZknC71ri6zKCPKrVDgkBEPEiAzRYRcUD6RTDS7GhouxtEw2mTSGkszBTmFPu9gb4ywHO8QOHhFjx8N7f3I/dnwvKRJdiL6DKyGdPkQ2guDy9kMJ6ZdRUcAuCTllIac0bIM6FHkMmkzgGF4gXX7kHnky4wpExvHv5dQvOY1tO+7sLAxXZVuUaYHKxRmDbhng9rZJrf086XByLwUuGXQFuRSi/VhBYHwyLYtUachpKHPKwk5ZAVZEqrWf2dnMtfSzlk2DPA0qVFHQmVpuL2hAsiIKMgeKhNxM7krynB1IHo6DtJR+pM3+yQapa4Asj2M4DqL9nhX69YtFRSUzIi4+Lkl6g7R30nmuRqUISJKoqjKIRdt0EkMp27J9IVX2EzcD5xXL8OQs2wGl6FN9pmlALuW5fIfiqIAq9Q9vkaUqI12JNIXnNzhz66gtTUw0QdWU4JuXOA3luYOXjZSVfq73xdZMh7d9RYJxXXv2ln99OrD3aPOn7t14y5ThAjLU6NoPPp4d3LqL9MOM7Dk7ylD64Y98L9x9BqU4Quefvv8XH5o+GrEIOmn57lRpe2zjdRVxP1RwpAPINVR3zqbd8Qsm5MbTyIez/NzxwPBbio5Wvtnf+NwO39t7KPOUWYadH73715+Y7/Cn9K7d9YtD07/6C2/jQoFSGQu8tnIxHYvLew6R8cOaqq8+8fHRxM9YAXHQ1VG2d/scS1PLnKJCP35gVXbRNM4fDvCniuPJBTxajMhE/tx8Qds0HccCaeYdPie8KCgBn+uBZmy6vnIXYxmWnsmaumFZVm+U29kq7WgRkxrnCUQX99e8bY7FHIMFDj4gSH0CiwSeTMj2S8gnOwEZB1Un6L6rAoJqiGZZjnO9HAocL/CsQNTY8et3/5zjXrzfPP4HkqKNTM0gC3RMI5ai9rRJoHHbh3jThpYRGakk3VAYkxFPKBzge27PJlkZQxbHwBEIAKISguZM93lHS8L4jiXG3CkoEAC96E36PK/692oD4trQzMFB4xcbxG1NuTjnwn5870p9zRJFkoXxi7urVClCclRkEfQitIUMzUrF0rBTDciuJ3U3R8H/XK51PwDkM4GkZJIfSFbDtuNAZg8GQoZp2JYhisLYFCdXOtAo3dtC//wVbijhRZdPxmvmoNuWOa5fqAmEqxRfas1cydmEs9H139+84McbaFcYIVVBZSWUbbfetuSl981Jq6xoomBntLg3HYnbm2+pt3hXomHcGOXiRf5BFCebJEvQkoWlpFHYNrTuS7/wDXpu0M7GM489emBWyNs4IxiraWvl+rZ5X/k1a5goHHLKS6ishmV50wcW77h1uhfsTHCGM+XwUMOBQciuaR8XDQlxP+tIPOY5zMGL9SQvWR6IuYwWHM5OO5yo3tqsbN1ztq7BvltX/Ozv1znE6scJHvz+ntpv/9bbOE8wz9sBVfNLsQWNWx5e0VbrCw9mb//WG2XrtzK6+eIPP7d7/ll9tY0tUMJlM/K+nTN7OivCTsiH5ZXTzQfXaOGioOyTr4BiDUpwMiZLOsRIYY4dd8I+mSeQK9tPu0GyyfIMy4PGIkOkYxsBkOSIuiJGCh3LgP/EoHVKZ4gJWFLbII5BLGkKkdYQvBMBNlIFuZBqCK4M9B/UWO7cQRfYcmcKkgzqXrI7Hk1ypvutC8CNLLgi97IQNjWQi8QAd1ZDnUN0a5/QNsgNJJisTmUMhsz9tIl2PP7b7s+Sr7pXD1sjd0HWSrM8z9aWoGtnW9OrqeIIBw0SxlW0YxzdVwQQh6AyUnH91V3002+zGY0sYVFl5ubF1h0racUvQRLwgo4DV6lSBCD/yBIRi5Ao9YyRTWrwJKBogKYYMU/Pc4ZuQNRzIg95wzI9K2iQgCF9c6LbRGPIJEUKgoiils1wxGDC+U0jvWqBhumvX2PfPuz1zUC9dO8qe+l0MntmbEG2RUpJYv/tAnPR1aAUg0l73Vefn/LMVm97BIY5+tANLbOKw3Fz1i9fVzv7jYDy7Pc/e7SBGLuBnR/82xd6PnD7K/OFmOSwujX3cLp0d1vpkb7QwTahs/f0yu0dtL7/pscfXU0y1ZkQDKemaWjmK4frn9rCJ0hbLodWW7HvodVv3TtPZ85lm7C4L3vHV14qfG2Htw1FLcNgvw/5VUdRHEVEruBDIBkRUjr6uL5BsrzhnBhzZ3zrOw/YxMCYi3vlH/zGtvKfPJXbMRrscDDRUJ4NiFmZS5cEM1Nr++sLuysVQ/D0d2lX+qZvvVq2YXd60czv/fe9ni4fN+CmsxklEff3dpV2tNQImI844bDCfOrWVEMV7wsHyMy8K65Yg7RJ5Mu5kyjcNsHbGitIz7XtuHP4XPEF10AmRrqSjPz3LmnksytwPa3lAp9xbhZg7uLI+/F/ZDPXO3cc+DnLsMny5ItOR3AJ7noHuBwynY0IXMsGsTucQO0DdGs/1xdlBpJMMsPoFlwlaYPBt+BiGJYKKmQQnGOpeIZJk3XZpPKEKwY1KYnMrBq0pNEBvRgJc7zAuraHxjreJzm25WhpvanV+flGsWOAlFTwTG+Ya953HRUMkaUXY59ST+LqVYoAJEaZqEWBxpShWYZuQgaG/YIsCgKXTWmgFyWfqCV1aEXBfjfXkmxKSg+GmAzgBF4N+iHLQBtLcI015lP3uwJxvGEX88SbbM4FMxSYH7vNXjYt1wwdY4xoD8gdqO5Az3u7zpO0lX72SleKJX3arf/xXMnG3d72qaCAH1I+m0zBZ9OvvPDdzxya5ofPN/+hef4//tgqLd71Rzduvn2ar3voI194mm3rINJjNDDMsQ/f8sSnlpE1phj7sqhoyFDTpqjZYiorDqX8B5srD/f7Wnppy/K+AomnvOTNz9y6dW0dejf9JGWtVb8/OO8HL3MX7RBlhP47rn3sy9ezNpqxqz9dXdxWKTuU8+lHn/NteMsLcU6wz9ezduG+a2qiU8uzflCKrCaSutI7PALGtU1D677xanDbgR+8/HfR8LiM/EI9rWWl6FDB8GA4mQgkE35DkzjM+ZFPxdL1c4z7Vxn+UED2K1DW5Yu1sYPYaEtH0wVlYYzcrmuI3VzVcion7SMy8tTDmKjC0T0X20KD3cOR0rDg+kohllCIdIPsc/ovjh732giu0MW59Tq2YUeTaCBOXKomssSCYzTJZAwmIKPaUjJnUeJplsVwtC9KH+jgm/tYsvLcVZMgdPwqO6MSLah35kzBgQDnSlvSWzquAmiyAPFsaGYipv90vbC9mXF7bem6EueTd9iVZfJJjhnHi6taKQIsy4JYlCUBooKkeBs5tkN0IMNA0od3TmBhD7R/cgHgg+M4yEZuW8rmBR6kJMXSkjSh/Z9OHNIa9ctX2X2tTErz4mpBg/Ppu5xzTzm7ILBj6pmOvTTDSiX1nBK8sG7Fq0EpNu7qvf2f/iC2v7sloIG7rv/VF9Zorn2Wj375xaLn3oAP3euWvPiXN0sJ7f33/6cb6t1BBeHXvvTepoXllsQv3NRe9+xWoW9YMhFnI8ZBjOWwkPvSWcxzVk1ValpNcM9RrrMLhUN7P3HbpjunaeLIVPyzg7GcsUpaY1MPxysP9YX2N3NtnRfjIgXz/DP/9r6D1zXM2zZw3T/8Up89/bk/WzOkUp+565tM+l2cbYD66r9xyRt3zBieUpj08+8615NGuKbHvPuLv/6/Hz+ij4N1mlRKOXqofri/0DQE0+QxZiRKkpEkIA7av+Uh/JnbkyUR0Rf2C6RszDN20HQ2pfe29k2ZVUszUONgqElAE42tIxM4EYb2GjxXDlQF1X6wo3xKqSAKekY3TQtUpuyXoGobk+pqRDUCjuVYIIRJXyM2LazrpDrleQpUIHGfyxFH0rZt6ZoVjTvHeuiX98rdwxyZA0D6X4hzar/K1JTghVPs5TMdSSIzLd3xaDIsBNVx7hevDNxnRBQFfCbCAf6fXfzbpgPJ5u2D6EfrRcOwiR1okf7c3ZnpDYp4SRbRXg6l6N4WpCpvE4AdJ29eWhiG9vnU3BTDU67q7BCBDzkua0KbEPKEpIqSKhGl6K0oz3NmoDX5n79luwYhw3uxJPDUv3zYLDrnXLULAxS9PtgKL0huYmG1WFgDqn/kd0dP2s482/Pila0Up21pf88//J4bGPK2z4jft/XvPrjhhjLy2U3kn/jgD0MHWuGDMaX66b+/q3lm5NEHf8K1kD3nBgWDT3/1A4cXlNS1a+u+sT74xs5cN+Rpz8aKhLZ+6X2bV5cRMzF95uz9sZSf3ba40Dqvlb8jORrjgri9aOfQ7K/+Whg411KbsxFfMvOJv71d4uSHHvoGnUjAeV/4yiMzOozab/3aC3EmoAKMr5z/6p+vO1anuJXBqC8eU0pCzwal80+z58LQ+aOHpxw7XI9cy9IcxfkoVcES7UpogaNn1dj3LMsWh2kl5JNdGxHu9/KMEceVYs30SpBBqXgmOZzyF/gDBT5MrOJ5oY7nhnPURyNBIQx8JiFtG+emRVm6bWgmVGeiKoEGbTvQXlZbCvIi2heD8tDI6pJPLiwvGPNne1oFalu5TlPSZXiymiGri3RDz2jptL2liX9ptwxVA+yEQ6AHyexLYrKRWjbVXDHNqS6hiHFvYt+bg9hz81CO3MkmGRBBEEtkmixCjunk7hpECJEObi8q3Je7ST7kgK8YWTOb0P7lcbGjD76OGI69f2X21pUc5NCcfejx5lIrRTILUBDgIWvZLEQXfBDcTdM00SgHrcYBSJqqKosCT5LfuyVA8pQdZNnQ4pFsG2WTaV9A0TIGspHsE0lDbZIm4fEEssNgnPrhC9zRbq9wgkKqNIwevtGeUZ3bMZaQSTRaKt2+E5s6bLJKSC6byqkFkP1yAUbP1aAUp+wfuP2fn1KOnnqPkIxPKvc7P/v+331gmjeXjqKKB/QHHv6mOuStWTn0wRvf+OCyW353pOo7v8ntOTfGzKkY8s+eA2QNfA6WNSJBaGVzhg3lQmx+4/N/fXtv8fl0aGE8fePR6QPMm+vqB0Pk4hlEiQYSTIclNRbcCy3q9l2f+n7wnIuyzwb2qZQgUPFEbjqjUVfV9NC1M77+Gz7nJe04mGXMgoDmEx13dXb3A2tfu71eFy9FaX4O4EmaBj84UHBk/9R4LMRiVsSiH/t4zHI0UkQcUPGMSnNRg1VRgEWZV/w+SZHcMco8YwuZFt/fMVhcXQS14VDvMCi5YGHQyBpQswiyIEi8bdrwvEiFiChe5FiewYiyDAshEIJEM9nEjTRx6+z6p6Vt0+IlAUIOtA/6Qj5BEga6BpBNNIlpWDXTq7ube0LFQSWgOBYZNEvHU1par2woY8bNb/hogOt3DRhl+oedV/eK+zr4eJqGu6QQhoKa4/lcv0skgBrLUF2xXV2M/SqjKnTAxwoiWbhzQkxNEkgfIvHc42TSVjyJhhN4MMWSoWQyC4sqDqLCIPb7GEgD8GKPT9aEiILntf2g8z/Pio5tgZauLMSfvcuorlL5MZ/afxYuqVKEVC6KImQPUNOgFCEngIKWZBn22LZt6LozdtbIzhcQ5oqSE4vvkvzgsg3Tzhkh0HUNvgJ5L7cgRoIGHLErSpwqeqHzuDLxSBf9zBb2cAftZgoyN3FGNb7rGqeuhMxSG1vgQSBL1/ubzWinp3VYXgiVyaWNDH/esxWvZKWYixya9ietm77+cuNTW7w9FGUWhntnV1a83cRprpkYlm169KHn7mk0j6+6WPvbgwv+60nWsCA/kB2K0nXTolBf0v/2HhLgPHEKQi3Xz2q7aQFj2epAAnLj7jV1ieD5FYKMg1d9d8OKH27qfPCm/dOILWJRd0r79MhwVoplyXgBNNpNS9lzmBkLD3vdt63ILpw95ftPsbEY5jgkS2bYnyr09VeFBlbP6ZherIuMxdGadJmLAoTobEZOxP19XaXdXWXIkCQsKFiREO+XUWXEqSly6krtKSW2IpHlqIIkyn5FkMVJVglPGmhdM4e6h/1hHwg+0H++kD+TyJiawbpLrIrKI0PdUTgCFQzULFCnFFUWZVPZ5HAS1CHHg6wMWIaZjqczyaziV9SAqmd0f4FPDamdTV3+cICm6eRwQnSHuQa7Buvn1cPPibLACVxyKAXvlkXmFFZNq2Avq1IESLeLTawX6Zlsay+1/RjX1M33RqEYwAzLkqFZMiEPalSCwDOlBai8ANUWo9m1uLIM0qqQW5junW4CA3IQOcgybS1jtfehw53M4S7uaC9jE0EPkFuQBHrBFHNBnVVXhoMBTpSIkSO4O/hWIm58+xnxYBvEhyOJ3J1LtdtWif6AfMlu/dIpRSIKJQn0FchqXdft47PUeUGQZQlSg2Wamkb0Vm7/pYfneaIViTfPcxXutoN03VBU1YE0btuCKJDkbpFuZEgN7iozRlLFc5/kquJAO/34a2zHgBchDI2XTke3L3MqCkm/1ZgDrWYrOaD1HsFm1tsFPyr6pNJGMewOnp4PV6o9RdZGC547GJ9Vc6zeDwX2qif2Lf/m82ySLDFGPnX/B67bcvfsB/7t1dCmbbnwWlnk0L0r9t8+P6swtYeGl/zvi+nq4u4pocV/2Ce0XZRZctBY2z55y9Z752cv0iU0xit/9vaqb71EVsBA7oO0BSp2nMoTlt35Rzft//CNFVuPOtEhzINSlM1IIFnk7y8WnctdAedwHDo6FB7oK4oNheKxkGlAUcWrjiJTIkOxyxr12TUmyMQCP2knszzn2t4TeJFYZ550vTWTB9rUraGeqKuCUEFJGHRAvD9G5i8JbDqeKSovivVHeUkIF4cs04r2RqunV7cfaucE0s+kZwxJEYuri42sERuIyT7ZHcJOKz4pWBjsPtYD52FYJtYX5yVOCaggFv1hf7Qv6jjE4Vs6kS4si8C7kTUrG8uhqvIu6vIBtSfkUahADd3IZoz2Pnysm1j5bh3gE2kaqlQSwg0J18+6I60cSzeU4ZUz7EXTKb+PrJUm47YTOMWCNjANy9Cswaiz+RC/r53tHKIsk6wgH6kCR/6EfXh6FV44xZlRDYUKmZ6JbLTlMPOrTUIqY0MkVJfgR9aasxqVSzmHmP3c5z7nfRxnoAzieJ6MzUMBRtO5RVOkk5mYqoYtYhwI2hC5YfvLAlwDXBMovNMmVZyGbpqiBFoelL4B4pL0D+cmFTAMNNS0lGZbDrGXw7IkaXtfunrpjVLfeYbvGfaKJIiQW5c5dyxHxaGRPDLGQCqCgoeGElQJcWo492KVICvKrKh6gUaNgYwj6eaENWbrZycIhVFrzTdemPbMdlxb01OhBjS6cssRIZmBQrl3SePGP76W4YX5v3idj3njy3xaKznQWfPG4enP7pr64h4paz37pdumtmUjb+5jzBNrky8EjK1b1jbXyF6H5QVD00UD2eodrWxWJwJxPNucsRk1Ox5Z1VXC99YEe6eX9jUW99cVDJWoKX/ORdolBW40HvN3tFYO9hcNDURiw8HBvkhfT/GhvTM62yoH+orTKT/v+PyO6keqRIn1pfj+ldmV040pZXQoKMqqLOVeisyLfK70yxdc4wdysJbWU7FUoDAQKPDpWZ34CZNFqCKh7lcCSiqaUnyyGlSgQsokMqGiUF97PzwmYtyRYwWRkxQpm8pCTRooCNAMDaoRUr/ilxNDpJiCD6A+4RFC3WpZNgQmWQFjQRLhD5k1yHGqX5VUcSI8ZpLYyCgcKbAlmY8EyYqWxnJ7TpVRFbF5njIcDmpUkiRJQKK6oIYdStEt/Vx7Py2xTkCySZedu0CcBJlIiRci3rEdPWPCM2ruQo9tEHe3cNEUZdugc4jYIGrDJachILxmUN1D1NFe7lgvxIoDOnFnM/vSbjGacOCowDNLGswVc1hoGxDtcam4dH2K7mgt59g2CERBJEnWNC2QUxBHZKEUxqS7ESHrJIsYlwVoVCuyBO9nTHBwnemsEQwGTUOHe+F5buRpwSFi8SilQbMPWue+kMqLV6AdsvMCcu/XfsvubzvRV/Qn77GXTCMTt8cvYuBBeJ/ewQU8jivWm5+D3v+px6q2HTND/oMfv41KpWb9YhOfTJtB35v/9uGtS4ru/u83Gn/5KmM7TkkRlkSuo5s8zuNkptb8+H/eN/dwevVn/8fbdRFglnUYauOL/7U95BnxvjCKezK3ffnxkt0t3vb4YPvVHV984LVb68YxEY8ay2Sbm6YcPTzFtniiAiCRk+eUM7xC8pmf9vmxSjtk+F3m6Wtm6DfO00J+Bgph0CW8SAYlj+eLq7y4ukQ4Ds4ks6lYuqSqiOXZbDIbH0zAg1ADCmhBSRbbDrUHCwKh4iCIyIHOoZrpNS37WgIRf6DAT+Y1wUPCFGhHCK/4FdiTHE5mEllQllD7CLIQLgkbmgFSEp4+pIKCkjAkB2LBUeDcZRQI2gOgLyE95FLJBCFXbsN/jDCxuWNalgHSwDYNuz/GHOnlDnXx7YNCRsdwF64oZEBRiAI9vcK5aaHdWI443u3lcZs6RHyxRIDmyP3E2RiJhTFM/nBOImpN29RtkIn72ujH3xQHYuQQyzG5orQ0jKaWWXXFtunQ+zqEw908WQUOMuh4fxnxekOeFGU7ED2gLOnSAvpDa/W506FRJ1yZSpEA9+VGEDxPWZZhA6LAIO44L9x0xXggiIIigVg8Ree5KRhpuimSMXRW1zTXev/p42XQmMsmsnrWFGQesi6UwpBsvWNXEwhRqSz1+EZ2yyEmNzdR5PEHbrBWzCJTdycRMTMOSrEv3i6nTSwIaZVznfVPbuCRBIeyd/35T0sO93i7jtPyoVt/89kV0w8Mr/2H3/hae7oeuvmZTyxPqczUY5mbP/tdachTcvqMhh/8932GT7zvvzdX/WbD+VqfgXYhNKutguDhz96jB+Q5X31c7h1q/+T9v/r4XC/EO8GYt7CctRgbiYnMytd7qXT6+Y8t0SXSeQ/1JxxlTfvWf3qyfv0+UriOD1jgm993w5OfWYm4y5MO4M6gikcOo2nSYH+k9UhtIh5iKEbGElQrcJS4yaBAeNMqrcqUBAWQxNmK4MyvM5bUW+WFNC8JkgL/RY7PL7+7XECOQRxJQhg5OJ3IamktJxPVoDrQMeAL+dSQomeM5FCypKY4NpjQMxooPF7gFb9sW05PS08wEuR4TvbJCOPUcBKqV1EG9c9DAwA0BBmzczAoUe8HSY4Yr0wxHsDlI4Qd0waIwWLijtqJp9DWI/zmw0J/jLW9VcNubxzDiBw1rYJMum2scAqDWJWIB2pilBGEIzlOLJO4Y9TEIyn55wKR745kwjuJITgjB/oaHguRl1CskCUHbi977qLOTC5q3fO5pyHdhWRWoqY7iYTdOUht3C/sa6Ut11oznE3g6Zpi59rZ5sJGBGoCri331Z5h6tm3ucOdbEojy9hJPykZnvaeG1yJJDKrZ1oPraVAWpD7IrsvEZdWKR4HogaUIrxDC8c0DEgE3oEJAk2LAq8qZFblSDMbnhpZgqSbwWBQy6ZhNyhFuAX34AngeUNLCFp4pm5KqqQEZZCVx89xtWCY1N5W+o397KF22nLdOnMsXjUb3X2NEzzv4d/LTDLRt+fVn7Gb327c1W1WVWy8e0ZH47gNnF8qSrvSN3/rtZINO082ag3YRYU//eWnhoLctT/avPR7ryCf+tivPttf5M2G+dgXnyt8+biJaVH8+U//pKshUtoWe+8/PRfY0+TtHwVYUZpvnFPaNCBmtB0fvaF5ad3tf/rDUEvv4U/e/YePL/ICvYOCYX3Wq0cad/dI8ax6oJlJJvWSyIGH1nTMKWOzui9thYf04FC6dOMeua1nPB4PqNtsbVn7NdNf+eNVWfkyyETT4NMpVctKuiZls0rLkRrHBiHAktmHWJEcgUx6YUgdQ4ohilIFJ+KzywvtGZX29ApLlRleECRVFhViOeVqK5QmNiAcHVBCIOx4ntM1EyQOyzGOjW3TlhQhNwxt6BbsB5VAITqdTJNROoETRLJIFs7gdYgRyeH1SF0xECWGSP+cbdmGZrR02xv2iUe6uWiKxmTYmdw60YsuUCeXhVFdiVNX7JSEUCSAAyrRZxAC0wyiGNuBqpwyLMq0KN3Amol1A+osrJu0jWifhAMK9snk3a/QAqhudw0yQOLYffOuikD+Og4GEUjsRxrknJpB6RbpKOmPUgc6mGN9LCh7ELtErrJMUKWXTbOum+eUF8OzE0Zaa+QeHZTN6Ifa0LYm5kg32x877lWU2FnEJSFnTq1z+zJcVER6oNwDl47LoBRBoosQ/SxrmSYkcYhr+HAZVz2fEXh2oigqIBaPO+gDmagbpqyokFDS6YTs9izmAp8Med5ELFqZWMYybVEVFR8xoQ5JzQtxpWPZ1HNbmQ272URm5JZxfTn64I1OTYm3PYmwDx3An3uU3fQmGa3huWMPXLf+k2uSyuR+mrUHB279t+f8zd16XaV86Ji3l6Ja//zhxx+ZRiM8bUv73Nea2+ZVbL1t2ogsnr+l58a//w07SMwu4oLwM9//zMFaQU5bN/zPhtm/fj0XZjSgSMFP//fhkMHK/dG+aaUsy9/+d08wNdVPfXJFT8EZFJhgocam+OxfvF79+kEmc2KVEoBUxSkqYFNZJhYn/djjBE079XWtNy04uLTi6MyIfcnXAdg2099b3NNRlogHshnFtqCegKfCiJToQ7KAOKjO5tUataWko9O0aajz4HBRwCoNWEVBm9iKZRhJkWWfIsoiVFfeefNMAiD3ET1CPuRyoitPXEY+XC1AGUym/WWNZEI70EYd7SFrpftiLGg1lNPHXpQQYcdzuDCIS0Mo7AOlSLsakXYQDe8g7EApGjatEaVIg14EbUfKD5rmOCogoaCKggqGLxYGMEjMogCCP27lToYr3GU2tGGTQWHDgpNAjiMnhHwH58masIdKZmEn6RQkA/3uqSHflYbR7UvtZbNYn0+AlgC5zNz1Hid3g5ms09qL9rXg7kH4LiXwuDCAZtagadWM7BN5/hJZxjmZS60UWZYViEpndHfQmWySOYvQXDYmnlikQSyqCjHrQxIHMY5j+QPBVDIpCO4s1NOfsoebnrBt2Ol4BiQjL/JKQM6NCHghLoJcKXGWX778QIvqN5vYN/YzOU99ORrK0f3X2Q1lZEHqJKIz2300dUzadWDel7+nHDia22mWl2z66/fuXlHhTObaVtDtSNuQktKzkcD1336t6tVdZC9ND99zU/vMkrduqjdEWtGclMqhk5bxsg6u29M7d3ufoFuxmsI3b2lIizgQ09d9fX39M297gUYBUuSff++jPdNLcumYt3BRR9QpivQHcsc9igb1pc83+Q40c/FkwUBWcW3OescuLXZ56eF/+eSbM4SEYLszKS4pUEwea6prPVKrZWWO4iVK5ImzangwNIdZFjP1pdbqmXpjuR1UyXRwiCNorUFcsQypO0EjQp0kyZKoyJzIv8tAWp48Ex7kEEcvpm6mUlb/oNXSzxzp4Xtj3FCKNW23kAAlR/oac5/c7xDpSPDqTrKT+M5GNjFZkjtO9kPzi3WncIAaIctjiOUayEGK6H7B7U3MTQKGcgCCwFcdhCG7EU8rbhCAnMf9C/+h0md5klWLgs6iBmvpDKahRsyZ0iPBzgJ8ESGsG05aI9cPLTtJgGxPsxx3uUxgXlKlCOIKdCGILOOkEWco2nLGtzVNyz2ziQNclSyLsizBczVMWxBEuNREIq4q0vGUdWZIsgGxaLrD0JoJiU/xK5IqkmbEhZLIED94R7tpUaAWNTg3LMBhv3dogpDWqcfWMzuaWGi35fZAqr53jXX9fCzyXg6dFBjI3Djwxt74AQc71e3pG366vWBfCykYrl3D/e732Yaan//r7dESnxd6kpIr0SiqsCP2kU/9guntJ/tYxpHlvZ+47eUPnGW+IOgPB5rVUMrSoJXn7xha/r1X/DsPMedjsgB+ePC9a3/05WvPliYKo/Z1L7RU/+QZNpak4cxk6v3lg6a3/ffnNq4scEifwqUGSsT2lqr9u2baphiiQrIt5q7CLX5on4RumpNeNt1UJcadwabyIpSl7rN1/7vnoInvKCh2J4vpuTx5zolbdBEthRzkWLamG6Zmm1DbauhYL7e7XTrYKZI5gUStee8kdE7o5XDzgSsKczLxRL0MB0h4ItbIG9kgu8iZzoaXq9yMR4KTLfc/KESGLo+gG2Zn5zcyBSFJVgUyVWAU2dA90zu5bBn4kipFUMQCz4NGPG2BM9kvCGT3RZrbGAfgyYBYFEXBcbCsKFpWg/JW4Ec1SwAetWVYlg7NH1uUeWiaQAtGJKYW4Wmf3yN3/eDxnQPeJgB68YHrnNWz0KUy0n4uIFUns9TvXmff3O+tX2FoMuL88I1OVRHJMJMCyJwgDbu13rd73yx6bZejZbffOMU75lJkCCs3DzSHzINzitB5+ZS7VNAIB5ImtHN1hTdc78znQNKRFE8HBlL3/f0zfHsXJFcn4NN94ptfvGf36nf3nDNrf+yWT/0fYplsRVHXdbNrYpz/l096x84JYpidj97zyvvmni1lvPeXR+q++3sumR6/hSmjAYlCtrpk09+9b9+sU3s7LxUgE/t6indtnWdqSoETlLEk87iq0K4vNSsjTgnx6GC7JiU4QZYkn8QLxPu89+U8ea4CoIRwbBuBEHRADRIPNLCZ0fGBdnZvG9c+wKZ1Bupud5U3qZmgyIEXVE/wTvrqeBxUcVDBAdWBzGU7dEqne6JcNM1ZNgY9Yjmki8Ath8hXANJUIyeCf2QPQ5zwkb5DhiGDZiyNOZacMOxzIn6ytHlaDa0oMi/xnOtQ57JpvYvjkipFEkk0fcaOQ8YdmJxofYo5BJC3PC+KpCBOJuKqKkP73Dv2boD4IGnYJv0iWlq3dMsXVlmBLMci3cijSzWQTJ96i31qM2NaoGTcutNdzCVL9H2rnVWzkXzenkfGGMumNuyhn3yd0y1yQwyDZ9eS9Su13gDj5CBraQeShw52ba1/cfeS/3rKLi745i8/5h2bDLA2rt/bd9tju5lket8NU1+/Z7Z+dlvWEHjdbw/N/Ml6SF45j89m2L/r0Qdikr1/ZY0jvXv7o7IjDT+XVYWWhsBwZfB9X3+r5mfPOwJvFYX5WIrNal44mrYKw9CAYIddExEUNVRX/LuvPRSvjpwtcdTs76tpSVa/vKN8y2HSpzhGYI6zC8OQOvnBKPUOa1yY582icLQybIqsaJAOxOF5dW/fs2CgRB6/RAxZG162zdkWhxCDMQ3XKEom5CCE6P6eol1b55qaL4B8iiNXFaA1s/QVMwyycMUzBUJ8mvEiscNH6qHJWQnlyTMmQG1LKlzH7QyEaheheAq19tCxFGZpxDEORzschwWOEuHFY59ESSKxWQN5h3UXnrqCkFTZiRTqjdI9w1RfjEmkoaYm8xOh2ocgOZXJuC+Bw7II58GKSKnwLlE+CQUUYt0GzsTAWfncshXQiOcecJ7oXFKlOEmRyRxwTpZk0mRxLOLE5XyeuZf4HGxopqlZsl8E4QjpmJdJ6hyN6DRM6htPcvtbKGJ4ksysdVMhy/ACF/LhFTPR0umoupi0kC4xpk31Ql6K0s29zO5mejDuXcHMGueh68fLBcs4MWQMbx3e2TFwaN6z++Z9/0UesUcfXPPUR+Z7h48j2nR5d7an+N177C4xUMjNfLPtum+/4jvcBpuZ2vJX/uqOw4srRgxB8xlDsinOsHnTSRb5K5sGb/qHxwNtZNA5R2rhzO9/415TvSC7/wj90fu/W3Cke3hO7aGP3DznsddCu8hqaMxzQwsaD9652Oao67+5nunuhZ0Hb56z/vO3aQXvMnxf1pm6/V+eimw77G1fHCATe1fOPHTHIkfgpPaeadt7it8+SBvEZbNZW7X11mm2Iuo15b3TSjSFU7I2jahoiDfF8cpUts2kk754LJhOKYYmmSaPHBZhmudtRc0yLJQYTEdrhWXIPqT6HaWiAD20KtNYQfESMdFMbLW6WhH+sSw7efsq8uQZJ6DmJZKRTER01Z+rH71jXm4huYbkIahN3Y4br7bOBYfvwR/S0eN2V5I9pGXnnjhHLtvRoAjdk+R0Adnj9jiSKcKEK6KbP68U3wWQcpJE2uw8L2SyafgIey6gSHY7D0hzByRjJkGWRfM8Jwekd650cRA1EKOGEsQYWl0pab4MJahvPMEe6yBGyysKmaXTnW1H2P44SYJwQlFkSsLU/AZ021LigeHSEE9ThzuYfa10xwCd0uiTljmT9Ssfu9UuLfA2JwWD+vBLfa/2ZrqWvda5+P/7XXbFwjfeM7W7oTAZOEUOqml75dOHpjy//eDDN7y+rsbbOzEI9adu/o/najYeyI3YQvu3+/YVT//5dckwSRMFjH/Br7eUvbSNtWzGRkaB3zeUDjb3MGTtg4cT9L/0Tw/uXX1B94Xxrd/fOud/n4nPrH39H95Xv7V9+neehoTdvnb+xoeXDFaGoDn/4Dfeqv3JcxD2yO2LNz56e0QsCAylUSbTWsbHg2eQ3YyDGg4Mr/7B65Et+0+z5nMBGCWRN794z/Y1VUQ6I1zaq81f39T48l5KVV7+5JqmucXe0NQ4Y5psdDASHQrHokEtI+s60YjwtEi14lYuiDplYZ8f+322XBLA963MzK52FL+qBNRJPYyVJ88kIldxk7/um7d3hJwmzInDKzo/5pXiu6AoMqQRWVGh2rMsQ+CInUzv2PkDpwIs3U4ns6ZmgNbzh1XZL40ksmiKevw19mA7Y9qkc7usENWW4J5hev8xZJkOwzFzG5iP3ebEUvQ3n2RjCeLXiBNI3yTHUuUR/Oj9dmh8FlpAHsnoVEsvdbCDPdxBg5AFjWGRCRynZA9Qt1980Kwq8jYnBRk7+2LfK0dSxxYeNa7/1Lfgrp7753sPr6o/9c4o2kZ3fuetxp+9whqWtnjuf3/3fu/AxIDTzBu+8/rcX73JHp/si0ThiW880ryk+vYnWxp+vp7vHWR049yF2e+/8v6mG2d4G+cJbzpL3h4oaY9vur0hqTJSLG0LvCPzpkiMkkIAQbPrBtG1uzX/756z+nshGhlosTP0lj9Zt/Xe+SAlc+c5GRphKW3M3Tm04pvPi60X5Xq7d+WsJ/79vrTvuCTFFGcjTrcgmxkK701BGh+QQw0OFLYeqxkeLMAOixBoYAaTVV+0QskSJYqUwGJo9ZHhAodGGp11KMRRrOxIDKILfPieFdn5tbbsk/zhAHGwcUXXSXny5JloXDq/z5MRhmVEQeDIREXONE2OmGu/qEXqpO1B3JwzbnHP2AZZ6g8izJ1jROkW/fXfcvvbGMOibIfosGiSbu6mewcdxyK22gVJaKigVs7ExSFqTh0+3MGYFrRlWFCfDsJJjXljH5sx6JIQlsVc7TwGwOVlDerZrfT3n+U37eOae5hEBmQiMUwFN+QFAqHA4rAff2CtNbWSaNzJAkTd0XTznvg+C1nv+8ITXGtn17LGve+ZqwUkOMY4WDQc1ka8jVa04Dn/9WRi3TWZ2rJEY8X+peXeKSYGiGfb5ldN6dT8x7pye2jHCQuhPatr5m9qK3p1G2Pb534sTe+7dssDi4j1FeD8Uw9imc4a/+G5RZrMwmfTJ9ky77gL/XIBHJ4ZDrIHZwS5yurg7qOMrvOayWV1VQq0LqrWlDPNjKRpW+S6awM9q2dVNw1ziRTFsqZPZkBTnY9RLTMceOtv39dZqXjbAA0XTE5uCyeucGzBiLIsLpXw7do+9/DeaelEyLF5DLGAeAUpAewLO0HZFmWKVXhGFmiJxyKLQckKjiBjSaF4hSd5+c6l2QV1lqSIvpBfkMS8TMyTJ88lJt+neC5kaPDDu6KCRjRNI6cUc4cuEqLtbGRoZjaZpTAl+2VeEl/ezf1mI3F+7dhObu6RbdnuEhYMspLl2UiI/sANzpLpXh94LEW9uY/ecoju7MemiUDXMhxcITN3CrpmFgIpeTa9COJPN0llKXDvMrsRQvbHqF+8yuxtyd34KfUUy+CQjyoJY4mnqovxvHqy0nmMYuhSAE8hY2c2DLxxIHkI5OB7/m+L/1j37nsX719VCzcKMnzhC4frjyYQQ4E0qdl4oM+HfvutD2XDJwmOCcbSLQPX/em3iWFZF+T3//C3n5Vjmfsf/bXQ3ZfbeTb2/OndB9c0CP3DWoGvr6HIuag20TkBCY6osiFz7gsH5IPNvavm7Lqx8RyLb3JImr30lTYpnu6dX1e5vaX2hW2B5h6yLvGcOAF/oqbw6IPXXTI3zZBlTIPPZhXQiF3t5QN9RcjhecwpWOYpYg9NpAQaI0VwAgoq8OOqiFUaRkUBpIqOg6jOYa59SDAsWhFRdaHdUGL5FJoXBVcmEku03s/kyZMnz6UirxTPCsexoiQyDHFRbZkgrDA/pn75oEYBUWhkTS2l6Sbe3el7ZruY1shsJcdyplZRaYPtHUYUIvNm4UKqiqnVc5xVc8jSrRFA67T1Ui9spcjsfJMYjAK9SJZxMfTa+c7cKXh6NZaOL1GAX0xpVEc/3dpHx9LkRhSRUiRcGMAzqrH/TPpnIEZ8N29rokHXwr2TkzN00IcLg6goSDQiCMRplWPZhXlpMBxjyIymzXR7tvNQsklDOuykEY7E7aTK5tYx8Fnzvf/6Qt3z20nEucSrC5/7lwc6Z5flNicgku489PfPF798wg52y6cfeO6hmbd9f9uUnzw3ciNnxKypMCNB9UhHdGrFq392Y+uskpHVMBdGyaAx5fUmU5WOLatJhM60Pj93PReQdDCeejjW+NLegj5iSUdCXHDvUWZg0DvqYgf9/Uumti6b0rmkvqN6fJ1IIgTqUNA0OZX0ZTNSOuEnS1WSPoQ4iRJEJEpY5DFIYbqq0CkJwcsuDtjwXhqmRVLGkMXMcFcOnOikRwS5GI6wPCfKYm7QeQzLnzx58uQZJXmleFaIwW2GESWZ4zjT0FmGGAn3jo0RUCkgByWT5stb8cu7hbQOUowFnVcRQR+4EYk8WVac1iiBpwoCFCizsgL8zh47EIuxFHW4g1q/lTrUSTZJvcMRZ5WRIHXNLGftQrJuHyplEIjPbGE6B+nhxAnbIzxHJhdWFaI7VzqNFSdqbQjfF6X+sJnddpjSNeQQt5X0zDr22nm4pIDyKdgvE6EJ0TK5Ki8HOx2Zrj3x/UPmMOjFjJ0lYvyMYDzlSPSW/3jev5ss47WmVB+8Z/mWdfXxwgnXp0js4xyO1mxv65pZliwLPPSZx9jOntwhpyjym59+pnLD3lVf/QNRNKMAicIbn715y/uWXIxSrGvLXvdvTxQe7s42Vj//xVtaGsPegbECY1lHasamMcVjJtDeP/+lpoqXt3PJNPL7+29cvP262v5pZbGIdLKbmYsBgxy0+GxagVcmI2sZxXa83KhromNzlslrumSbHEIsR3EyJYFAZBHDITYScJY2GJWFqNCP/Cr2yTTPQYuOZokBLp4TeNcmPw3ZbGR1JsAQ2xruCmc3m+VFYp48eS4LeaV4ZkBsyYoETXpZkTVNZ2gsjI+5MhB2e1voHz3PDMZIZwJUDCDy3rMc3bHCAaUIco1YxSH730WQIYRTWfzWfvy7jXQqS3ojOFIXMaAy71lFxKJuUH/9Ay6jU45NlvyPdF2QTkKywp/2K9T0KrRkGgqq5Od2HaX3ttJdA5Sh2/TAAG3o8xvQw/f4Cusi3Lv4Ipq42Mg5mDz05tDWpJV07R28C4yNFmzrX/Ofzw4tmf7EHy2w/LLJu0tUJxglRwcf/OLvhN5BW2D3fuH9nVXyrV95UT7oeSDUaiuYYEjccyC3+a44BaENf3nHjpsbL7gRUN6n3/ZXv4zsbYHP2Rn1z//NHcdmRnKHxguMxawlxUgXoy0JtiobEnuRfaIj6Drf3FTf211saCJGxJYNsX143BERgMniZUgXtEgJIiVKlMghhkLEPpsqo9XTMsum2WE/Tdzdc9AU5OCVs3QDAtFdO5k7Dfw5PU3m9WGePHkuO3mleCZoWhSIA29ZVqDFn81kQE1Bwe4dHWtAKf74RS43HMwweFEjum+NUxzKHTw/bIc60Eo9/SZu6UFZnXicJDUTS3/iNvt3b3L9w2StNHK7E1nWrZfIUhjyuxAMFKprr8ermUBIIRBW6Qx75AjbcmxmZv+nu/9Hqq9k/vJz9N130YHL47XiwoDbtLE9oA9vGnyzPXveS2j9WZwRyQIIb3tCAY0Jmi5pjT74N09JzR2UbcGT2//5h3ZeV7v8+SM1v31NiCaZ83R9hIKBjY/evvX2GWdTisG4tfLV9rq3W5XDzZnpdVseXrZ3VthhiD2JYNpZtT0x5WcvK7sPkmsDndpYs/4Ltx2ZW2qDyJ5UkHaaw8SiwZ1b5qdTfmIHg+yleWiFUQK8M65AxK5XIgHxoEyJ6sOIY8kM4OqIuWyqPrfWFkRoihF/96IiSYpM/MBOyKSUJ0+ePGckv/b5DLAsI4oiKCyBF7KaBgqBh3phfEp3hKj9bczWJm8YqySMP32XU3ChDp0ZhiotoK6ZQ9UWOe39dCJNOs7gyrcdYdJZUm1jB4siPbWaWj6DmllLTynHkkAbNqXpxNZjbk4kfHBsh8aYHhpidu/2dTVP0Vs+3PujAifORIfpZ56loHVRXUXEonBBVpovLQijYSO2aXDzK/2vxa24t3d0sIgqGNL9bX2IY0z1cnvCeQdy1i473OvnfNEiNTazBpUUZny8P2WVvL63piPTPKe47c6Vem2FbRrqUJoe3dAzQBtGqrKoa0GNfRY35dP3Di7+1jPKrgN0MmVzdOvKxv5yhTcR51DB3viybzzj20PG63Nw6Wx5S9Sv4fZZpWPVyXcJcBw6mfAfPVy/e+t8y5RkLAcpfxAHAtivIkXFgoxZH037GEZl2QDPhFWqKIDKC5xZVfaamdrti7JrZlsVRZRriVVU/Kov5BMV4vk9LxPz5MkzucgrxTMgijxDxoh4judty2RYmhu3Bb39cerVXUx/zKuS60rRmjkXa9yNYeiSCFNbipt7mKRGlKJt2hhhlmNDAea6BdSHb8YLptIza6k59fTSGVRxmHYwk9JoGzG0a80bAjO2rRzcPbVl05r4a3cNPVlsE4dvHgcPUq9toqJRYikuFKYl6WydT5cdjHGUyMQ3mlLHzjof8ewE4vr1P9ux4tsvBpBwZEmVt3fCMO/11pv/9empLVnKQT0NkT0rqw7eNGtesykdOiq39dS+eZiR5Jc+uTpZFpy2fv/JRrbPjR30t66d2zmz5GzdqLKOqrYdk/pj8Nx7l019/cEFDkMtfKu3YfMxNKW25u1jYvcJ1y+0g8T+aNmOYzseWQOy0ts7gcGYyqSVzrbKpv1T+7rKBEoCjehHKu9wVQV2XZHZUGrOqISXNbfWnF1jzax2ZtfaSxrMldPNa2YYc+qcyiLsU4kXL1GRZJ+i+lXQiGSaR14k5smTZxLijT4zrvEFMn3tyoV1B1yd4wZEznbLEEySRI7jREk2ibMvxPPj1Q+Q0ahv/J5r6cnZJiTjvn/2XnNeQ+7gxWI7eOtB+vFNbCzFWKYFFVVBkHnPcmfFTOw7yZOt29OIhxJ05yDVO0THMzTxWYgodaC78v99rqZvV5E5yFLOGe6f56mqSmr6dOqWm+l776EKJqJXll6t//XBzR3ZThufh/m9EYSsteZXuxb++FXHr37vD3+R5C7WU8gYImvOrf/+XMOz2yEROwWh4SnFx+5Ysn1d44e+9nboN8/nwiBV6bhtmdTUUrp3tJNMHEVqemTdxvvmJAtOOPyZcnh4xov7GdOyiwpsn9w+q7RmV8fc/3ma04xkY9Wrf/veeEngri8+HjzWnVh3TeDNXWz/KcuQgeG1S3/wH++ZyH2Kts2kEr7oUEE8Fkgn/Yl4AFki6T6kZJkVykPm0gatrsQOyFgSMbEm7i41gVaZO9OXZeETMY1AwyfIXe7SNGIQ3xWIpLXm/UyePHnyTDaIUoRSTCCmGhjTNB17tB0PkwuO5wV3qFTXdRBC3i3TtGXb9qmOwkAmgjSEYh6Uoq5lWZYG1TjmxXwsRb20ndnaxERTJwb4HrzeunEB5sao+xJjbNn0oQ76lV1MfxRXFdM3LnSmlJMZVO/E1YtkmqM7iRG+StF/+AP/kQ8x6N0EFlSBPpWaNp3+r69RixZ6OycGR5PNL/a9knGyo1m8ckYKBrO3f+3Vspe30Ri//Lt/2lnr7b/scBZe/PyhFf/9nBBNeLsoyiwKb/jn9/dMKXjgf3eov3+edI7Bs4QUPDoj1UiVYzcs33H7zENzCnXphD1qxWFv+N6bM3/0EkkXHIsZxlB4BmHRXT6CWUYvDjsMrfRFGUg9ikJpWu6nR7Bqq37zr3d3Ti/2ticSGFHRaKi3u2SwryibVmybQw6DMSNgIYh88A4K8NqZxvWzsuEAJQqsa7eGWKFy393VYCASAaIXXfFIom1kkUpeI+bJk2fS4ylFUZIEgXccZOg6aCfv4JUC6SAEXcgyju0QpYiIaUBJkkA+wmfTMKzjYpHjSIeiO/AsuPEwxh2KUIFCZXqwnf71a2zP8AmNyND4pkX2A9dCLeztuezgT32a+tFPvI3RsGgR9b//Q8+eNaIwLgsgXUAXGo7Rrw880/1iGmW8AxcAxtV91n1feZXef2DbP39028pyDWneocsLXFjT0P1/9QTX4bljOUEg8Pvvf7KnJnDd820N//skPzAMYs479G5Er13843+73ZJOMdepaM6abck5P32V2bXH23kScGpQokZF8fANS0Avan5h24qyeW+0T//Jer5/SMgaJAzD7Pr0eza+f1HOSuWlByIAIWakseDaEoA9dCaj9HSUd7RVaGlibZGIO0zLZC6FINg8R4xNUcVBdP/K1LRKxHK8oIjQ2sz1FBKBSHShe8Y8efLkuaLxRp95gQflBKUfyKNsNktq2ysFKNlBJkLxDqLQ0E+IQrhlUSQWEx3HIbfsDkPLrkyEF8SGrmtQFYyttW3dpF7bw/xuE2efNOgt8HhhA3rgWid8oQtZxgO87lbq9de9jdEA9ern/5L+wl9SsuztuRzYyD6aat40+GbMOtHZdoEgPGdTy9Kfvr7zA6v2Xlt/RsfElwUW4Vte6Jn95f/ztk/FLi/9z2c+DVJo8a74qr99TOw7aYLp2aDpbFnk9S/evWdlNWZp3kSRrpgQT4tZe8Wr7WV/eI2orTNhq/Kx916z5eHl/UXCyS0ENeP4k+b7H/4Wl0gPLZ/14udv7q4JescuFXDJts1qWTmdUgf7C/Ws5EpEbOhkZVImrWgZFdQhS+wNsALFS5j4XyZWDlns4y2/Qs2ostbMNEJ+WoRyQZYEWWDYibkAPk+ePHnGEaIUQS2BbGKIkwAyS880dPM8zWpMZEAmCoJgO05uSqJlmchBx2+ZgRhwb9kwTRM+EKXIsiAhEcK2bcA3QSaOVd0AVddTbzHPbmGtk2b91ZSgBQ1oxUzi8mRCdVHg99xJvfKqtzFK7ryD+s+v0pUV3ub4A02akecDGjFuJbqyPduiO4fNaG7nRYGxnDJCg5nhUtVUT0zau+zQDl7+0rHlX31SiKW8XSeBROFbr/6NJtGzmzLXf/5HSvdAbj+WpdjsOi2gIJYWDIeDVAixhymHoVMR5cgNMw8tqzYklsHU9AOxa7/yB+I/2jAgwDlI3HnTY19czRlW0YCWCkn9xacsD//Yf2wJvbjp7T+78807pl3iGYqQ17Ss2N5c3dtTmogGMWY4yusrhRuCSwGByFIsj3kBXg4ZN/BLqDSMSgtQWEVVRVZpEIUClCiJkgIyUeT4Mba6nydPnjyTBbqnp4e4HsHYtCx4d8UTtMWvnAFouCO4QVCKcHc8z7Mc6EKT44lVa8u2yCJfhgHB4TiOu5CFCEVJlgxDpykSfqzqt2iKemEr+9pexrJPnPKhG+ypFbiiEE/Aagj/1V9T3/imtzFKVq+m/uebdOMYLck5Jwij5nTbkdRRmVUKhLCNrF69D5Ri1IxrzsQYIx4/MFYS2qpf75r3izeYVNrbeRxoDx176AYtrJZvOxrZ0zxiTLHtliVbP7ImHZYRQ3oN2ZwhJAhPM1kfFw/wRMxhvGpT77TH34i8fWA0VnW0665pmVnoO9YV7ol3v2flUw9M9Q64fObzL1JNR177lw/sn3upVzsZBr93x+yezlLalmVaEimJBVUMjUVElC/cNUPRDPFbzvhEZ0qJWV+GysOoIIgKVFDaxHWKIPC8JPAiTyzYT5xJIXny5MlzyaGj0SiIJNMw4N3bd+UCJb4oiSzDIowNXT/5luEQmbnIsaIowVFT10A4MmPUETIQp36zkd11jMmtcQYKg+jhtfbMGuJMb2KCn3ueuvd+b2OU3HIz9V9fo2tqvM1xw0Tm3vj+rcM7k3aKpViO4TCFTHTldIS/CwjXdunzNnfW/+xlvqfP23kcIoV4HrMMY5ig/HI7zbKiV79wx97Vtefo26Mt545fHmr4yfN8Ik2NzgwChkYmvEwTZGXzZx/47UfmeAdcHv3jJzKxvuf/8yPt1ZdiQoI73Mykk/7YcOjoofpsVuGRFKJCvMOSyZrEsKjboUjTskgVqHZx0J5aoteV2gEVtCQtChwP6lAEdQhxxzKk0eiZyB7D+Sd58uTJM+mgY7EYAqVomiMT+K5goOiXZBlE4WkLWQB3jJpnyMizaJrEOI7Ij4FTFqihMjr1203sxr0jS5pxxI8fWWfPqZtYw82ngQ83UXfeTXV2etvvBtTB2gc/6Hzpy2JpMS9wcGvjVL/ayN4d2/fa4Bs2vjLX6Z8LjFnTuevbmxsfe9nbMzr6rpn94pfv7is5k/Fwx5lyYHD5/mxgV1Ngw1vEfSTL0A7pbIf2E1kbPNK+cZ8yxdDatPqmD5Buy3BfsmTzgcBbu9msfvTPHnzyQ7NzwXJ84qu7jH07nvjWR5L+sTdHmtPAts1mMkp8KBiNFsSGQqmEDyG37YUpDvMRFBQojmWo+5cOzam2ZIkYr4F0SdYpk0AuNDGMQJb0KcQ2FnGXTlYw56Vhnjx58niwf/5nfwZlJcuSAejcTL4rFTKu7BrKMQwD6gJSZ4AedG+Z9DWKAkQCBCDWBC1L4MfMKUt7P/3E6yNzE3FhEK+ciSqLsGGSiviMNmsmBI5D7d1LgV4cHY7E77t5dnbuPNEicsQ1GjL2NS7GuEvreWNwc8bJeruuJqYeHL73n56reO4tb3vUdM2p2H/zrDMuyvGnrDu+vz3yzGt8NEFx3MCiqe13r1KH0/F7bjn2ibuGZ1TSpi1H07Q7I8XxKUcfvPbFv7xl74KCjiq5aUZo99rGxPRqf0xrr/N3zanMnTOHyMt98+taG8be8SPIxHRK7mir3Pn2/CP7p/Z2lyeiYUtTGcyzFCtSgorkAFZ9PLuwTv/ETbGGSlqSebfLkBckQZREt++QvGRVUfyqqEqQ9zk+LxPz5MmT53TIihYioUAYMYxlmleeiZwcOZkIdUBunB2koSCKUCPYlg2bUGXk1vTwgmhZBlREsMf75sUBVdr2I8y3nxrRg7ixEosc7h4iQ2DTq/CKWU5dCVyed3gCYZr4Bz+k/uZviXm8UYAkYd/D13f+0YPzw9covKoEZFGCRDWW9a7pmEfSx7ZHd/Xp3iqNq411j+2a89hGNpXGkkhhikmPapgYU9Teexa/8KU7qTMNPQuGM+vtLkmzqWCQHY4fWV6dltiaPrO3VI6rJAVXtidv//cXQlv3Q+CDH731hU8st07z4IxxIGVDOkmWnCIKeQtbkLDHaApHDshQ2Yw80FvU2V4xPBBhsQC6kIGGCWJYzHGY4WiWphiBoyN+Z26NsWqGHgmQXkPyEjjWnXRIkiW0j93rIjazT+5izJMnT548p0KUIvyB4pKs82VoQ78CJyzCfUmSBH9PlsJwy6APWY5FZC2LgBFUJwJCyLJNSSDmdnPBLhKo2A62019/gj9bpFYXO2vmohUzsDKBFtceZ/du/Jk/pXbs9DbfDb008vZf3mPeetuKyErS9iDjelANe5O9LhILWduiO7dGd+gOsdJ3dVLamSpo6Wc0A4s86LCpO7rKdrUKHd2puVOFeEo+duapAphh9jyw/MUv3Optn0ZuHPfsDymUsG769qbazUfa185/4SOLk8GxaUSdL3CZhiH0dJX0dpYNDUQcW1CxpFCKRBOlCDk3KDmFAVQYRIUBXBxEBX5UXoD8KivKIk+sXxED2ePRz50nT548VzaeUgTcXjceOcg0zdyeKwYOIB6ciUMWb5cL1ByyLJPuQxobpuNTVdM0MEZj1aEIQPU2lKB+9BJ7qP1s3YZYEamqYrx0GvGzJ59pItllwzTxhteoL/0NdfCQt+fd0KpKXvuPDyvLr1sgLXB0W/ZLkipefN2MKbwntn/T4JvZK35d86ihEVbTlpjSmIxmB31TmqLX/Ndzclu3d/gkIEHv+uja9R9f6W2fJ4yDA0NpQbOyRYG0eqlnS0AO0jVheKBwoD8SHS7QMrJl8hIl+WyVR6zIsUVBtHqmXlno+EQEGVfgKEGgFJkXoP0nuQPKLMhD0ouYJ0+ePHkugBNK8SpE4DmfTwW9aFoWy5GJiaAmRZEf21oFqrqWXurXG9nmHgYjMhRIzg7/PR9zJ37LJ+O/vN+uLiadPLm9E6J6i0bxn3wSP/v8iD32nHWVs+JTd//9R+LrbpipLFR9suKXL74jZ0gffqF3fZfe421fZdAO8kaZGcZbvHxyfLpmEeH91n99Zvbvt7/TKYteUvD6Pz+8c3GRtz0ZgJuAVyrhP7h3el83ZAmvocVRbMDxS44A2bY0hO9ckp5VbeccYLLuELPgWkBkc+Pj+f7DPHny5LlorlKlCDUIz7OyLPMcazuO7WCfz2foOsKOOHZrWU4G6vqeYWogSseztE/C9eX4aDf91FvsQIxGJ+mu8ghaOQv1DNN+Cc+tx5VF2C9PAL2IcbL54AuHn0iitCNwd/36aMmvnvOOSJIdVPmBKKnYj4M5rvOe65v/4oPTpiwP4bCkEq/iF3MXBxNNL/a9YqDJNO4M8eE45K4ZBl3kE3z4v7dV/OolbFs9t63I1FUkQ+IrdzZAshANJFhoxs6+GesPbHj/wgXP7Jv6mzcYd0U/pmmkyljgNb907L7V6x+aiybJZDyIN9Pks1mp7WhtR1slsgTWNXwoU6JIiRItcDQOq86SBmPVTCOo0CzoQ1EUFRE+kBYJkJuImCdPnjx5xoKrUSmCahFFQRR5luVAJNoIqarPsizHMkE+uprmElUzAzHq2a1sUycDevH0jiCXa2Y5Ny50akoun1jEGJsm1d5uvrFpb/+O7SvLE8W+B35+pO4/H8sdT65dufe9i6f+4tXizWTFwwjIpxy9e+X+D6+rKl9aHa4u8kdyy0q9w+cDXMLO2J6X+zd425MBXRMH+wtSST9NY9WfCQTS/mCKZc/4kN+FYNL++EPfYXtdu4kscT6n+6X/e+ZRQ2Ln7IlO23Co5qWdXP+gWV7sFBaIh5sZw4SfiTdWtty5TC8MdM8oa70k5gwvHtCIhiEMDxb0dRf1dpWbhkic7CFZoUQOcaAWC3zElVF1obW4wagoonhRIEPMIs9A2mKJL+a8PMyTJ0+eMYf93Oc+5328CgClwvGcJMM/4rUPAZiSJAn+mIbGC54tNS/0+KPKZPlzbSkZ1+2P0SfZrfPoHqZ1k26swtK4rSJAGPXofX1a/5AxDK9BY6hX63eaj/l+9CvqhReop5+mnnqa+uWv2J/8LHK4e3hWzUBVkKaZ8vaE0E8cCre9d/WrN1fHGivq9vfyw/HcOQHatMLNfUI8tX0G10HHOIopFCMXMF0MoiZuJrbFdsWtEyefyCBE93SWNh2Y2nK0dqC3dKi/aKC/MDoUdhwuHImf7+2XD5hrvv1KZF9rzkgNEVOuYaeWe1enFGbmlo4ZP3qRi5KYYVMZvn+IPr5yKltT+vb7lu5fWh6/TAtQLoB4NEjiralueKCQc1QfUv1IkbEUFKmFtdrKacayqSa85k1xIgW87FNlVRGInz3IysQ5e14m5smTJ894cBUpxVxXoqLIIs+DIHRsB2pczq1ndC3LuY78Ln2vBM9RRUFqShnuGGAG4qf/es6t8dRKVOD39owtFrJ2xfZuGtx8JH2sOd3akm5rTre1ZtpC+1rKv/T/UW9tobZtp/bspdo7KMvSKkuO3DwvWigNR6S2xTWZGXXirHn7rmsYCDGpoCDpTuXbR7zzujCWFW7pK21P7FxaNExnS9gilVdIjX4+kYwotL7/Nbg2b1bnxMa26fbm6kN7p8eGw6wth5BfYRTK4VMan4j7ZFULhk53vncOipPUtd9+te7pLcypi8wg+thQQc+04hnrDxbtbnmn2z0IIEVTw40lvVNLLrHD5dFA+g51UddB5Fm5tGDbzJED9Qf3zBweiDCWL0SFfI4qIh404poZ2dsXaYsarMYKXBJhQkFB8bkWEOXjy5nzEjFPnjx5xpOrZfQZRKAkiZIoMiwxqOHYyEZIFIlXBtfCog0i8vwkzJgCdWc8Tf3kJW5PCyPyuDBIDcZp0+1FKitAH1rnTKsaF50ESvH53vUHk4e97eNc10Qte+hvvY3jDC+e/uLfvbezUiEbcMWQekC+eXGGG3b33vkPf+C7+yi/n0ok3J0ECNf2gVt/++iqhfL8ZeHFsiK5a1FHFdcGMl/ufXV/crQrry8vmibs3zmzs60KPgccf4Dy0xTNsDTCKIUycS5eW9++YOm+USYy1sGrf751yf++RJzynYob9TSWRNKDaFpnO9/Rh9e9+ImVGfVsi+4vNbouDPYVDvZFhgYjmbQKSYflbNWXRYhOJ/3uKilapdQQ9lM26Ft61Yzs2rlGYYBYuWKhSScJsiILEjHmBWe7fJk1T548ea4urvw+RahQeJ73qaokClDFgkbUdJPnBVVRYVPXDce2FFkanXQZL+C3ZZFaPhPdsMBZPQcPJqjWPrJ4k6ZwYwW+ZjaSiHOZsYel2aSV6s72OtQp9h7TdnrOM3vYUzWK0jPkM5jOeVWGRFyiHX+RqyQfRDGQRoceXCUGC337TnQuwkGltSs6raoraGm2kzEyumWCeLId28Bm3Ex0ZLoG9EFQngLFIwcjB+mWETPj+5MHn+95qVM7g9mXiQNGlGXyyaSvpal2x5aFseECluKCtj/A+AsCzPRKW+ZxIs3YlKPRuj+QLq/qg6h6V1jTmb69e+Vjb/EDw96uk/Ci3LbPMF/hJIwplUeXVJOHdU4g5l3ZTxi5NncnbVmcoQuZtDzYX9jVVtHRWtnWXN3fU+w4DMvacBGnLdbJfcu2OYgTQxezGWloINLRVnnkUP3+XTMO7Z3R01meiBbYhsxgjsEsdjhdk0xDoiiGw2wYhwJI8fFoRoXxqZvjS6chn0rcayp+1Rfy+wIqJ3Bk/oKL95N58uTJk2ecucL7FFmWJVPeXXcsIEEchGmGVVXVsizXvKLJsgzoyEs/6HwOeobpn7zEHukiSlGV8MM32sumH++5Gwd6tb4nu55J2ilv+zhrH9+/4H+fYxOn7Ldqq371H/f0NEROaIrj0AgrOjZ56ubfN8/6t596e11Ah5hlhTs/euPW26brMstTfIQuUDjZYZ1+Y1DHOoQp4gpnitN9tM/ERp850G53JPHplzShAFWUTqmx4eBgf3FPZyloIw7zEiX6aFWkheqIc8tCbUa5/vxuZf1uadCJZ/lk48zmWfPe3Tui32RnPrNr+c/fklq7vF0XRNfd1z79Z2uSwbM2MhCiU0lfKqEausSwDkNjXiD6z7EZEHygEdMpXzwWTCd9limMtAxyajAQThYUxoKhhCCSTk2aIfafLJszDSGbUbJpNZ1S0mkVO6BTaZZiWEwM/DAUw1MchzmB4mjMWLQFGhrBJ4qWHFFi6bpic+V0Y06tJQkMJ4qyTxYVCXJxXhzmyZMnz+XiilWKULGABASZyEANRfpMaOKsj+cdhDBGIBOh4uHdeU65wLlvTQT2NNM/epFLZMglFYfwPzxijas5bgtZj3f8vlM7XZQoSX3tj7ZO/80bTPYkY9c898o/f2DH2nrMnjXGlm7uu/4z/+NtnMTg6vnPffHWvnJ38PpMCMRkMm9SpkkROy8TFoSoZDzQ010y3F8IQgpUlIB4EQsSJUmsWOijZlWbq2c5UyqYoajx69fl7UfZPmaQlrILl++uqOr3znIWVA2v/fnO6T9dT6fPY0ajhyxTPh81OAgfQZXt/NStmz6wxBTP0KcIGSKTkbvbK3q7S5Jxv20JoPQpTAuCCUrRtlgMihCRL7IUJ2CORxyoPdKHSMIhg7Z02nBoB87Ecg4NUs9TijxGJEMRRYg5FrMgEDma4xiOyESHZmmWY+mQikMqsh1at3AyS0bXWYYqDdmL6o1ZVWZJGPGCIMiiRMaaXZNVeZWYJ0+ePJePK1MpssQ5IXHlDBrR1YLEyzN8tm0LkcWhmIfKa0LOdkpmqF+9xr510KvdGyrQlx6yx/saNw9u3TT0prcxAsaR/uxNX3uh+tU9NDo+PElRPQ/e/Iu/WOmc5vn3JKYfy9z1wL97GydhhQPP/+O9h1bWja0j4EsJ0YhJX/uxmoG+wkzahxxWQpKCJJ7ieZpTJHpxvbGk0aopZSMRBSHU0p75xUbpQBfuYwdlNbtq7Vv+QMY711lYtG1wzV//RIiemOg5GpAs9a1bsu+WuZziv+7vfsa2dyVn1r3013c0zywk/YCnAjIxGfcd3Dt9sK/ItjkFKyAEYbdD5Sx7us0q0gvI8qRBwJAeQdB+JK+4h6GlRSGbgozk2LQDehFeGCSjKwpBCzKIeGEGTQkSD84DTTRJoAv9VknQrihwKiK4IEiTOZY2Mk3HtDBIRmJLSMRFIdDaHCfykFsFSSCicoJlzzx58uS5CrkClSLPc6Lrw5qBCo6iodZhaNqybce2oI4TeNCIE64fcYTHXmY27GHd2f2Emxah999wigfC8WDQGPxBy8+8jZPBeO6e6LVf/rnSQ7qpcmRWLPq/r99hC2foqcoxuwvffuffeRsnAQIkef3Sx/5+XSYwoVwWjhYQWG3NVQd2zzBNEW5GxnLA8fEUR9OMIlHLG83Vs7XiMKuogkh8yXFaWj/cnPnFa9KRftTPDqn+9I3v2XBuk4rFg+at//p0yaY97/SzMoJdVqJFAr5jHbR+wg45kqSDH1m3/sNLTQ6rKfP69V17lpR2VshnXPhs6PzeHbM72yoFSoxQIQ6xcDueCnSFYC4YARNVX1Voz6jQG8ut8gLEMbh1QHjtgHy0h7egzXXq6VmiDynstiuCCqouNOuK7boSpzRsixzoTYblyWwQQSaW2JGDbMt0LDIpBL4FupBzW3fwTtY8TdQcmidPnjxXG1eUUoTqR4DKhrhqAHHIuN6e+ZxGdByHI1MSiRcHL/TEYzBBfeG7J2aVFfjxFx60SsLe5rjy3WM/iVpRb+MkaAff+bUNjU++xeo61P+OT25+5JanPjwfJIMX4h3cuGFg0aPf9Dbewetf/+Tma8u9jUkCaKdsVjq4Z0ZnSxVN0RKW/EgVKF6VcCRALa43Vkw3AiojyGR1PS8JLEsiR0trew5nfv6a3DxsDjHRYCS29tbXcyc8Gwu29Fz7r0+IXeccoea4N//9jzIh+bov/0wYGLZ9Sqqm+PUv3X9oms8L8G50tlZs27xIQHwhXSDQfGEQBWVUVmCDXESIOA5kaKwIjl9CpQV2TcQEHczALTGk7QUpAiPHsRGk1Z4YN5TkBlNsLE20pl/FYdkO+nDEZ5WHnICKXatTkA9ZgGFphohBskKFP97MQAgTY1U2UYrEQTN39jkNefLkyZPnMnHlKEXQhaIoQK2EMCbuX3nRQSARTajWoKICjTihlq2ckaEE9fnjSpFn8ecfsBsrz9q3NLZsHnp70+Bmb+NU1Kyz6vHdpTubTWT2XDdvx7ppaT9PhhbPwoP/t7P2u096G+8gds+67355tbcxGXAceniw4MDuGbGhAh7zfqwqlBxWcVWRM6/GnF1jh4OsAAJRFARRYE8S0JZhvr0n89grYntKj9Kx4oq+Vddv9Y6dhfLuzKofvl7Y1CNkTL5viDHO7L3QLCp49R8frNzTMeP5vbs/fP3bN9anfGcV7u9ky6bFfR0VYRz0M745Ndb7r82E/KADyVAvJkPL5B/pXXRxLdRA/iEiDyBtB9u2ofllWCTYCUjjjIxRuynDbanRLEQHB/qQfBd+IDffI0+ePHnyTC4utVKE2gjqG3i3XO+0AHHDRerjU6y0nBdwNjIDXiYLnG0HQ5UNVZRhmiAUoXLiOQ72Qxgv9AQGYepjX/WUosDj//6UJY6PcZx3EjViP2j5qUOdbsN5hJI41o1MokghqxrOyccefapwwzZv4x0k7lz7f/9wnbcx4bEstqej7Ojh+mQ8oDiyn/b7eWFahbW4Xp9R5YQCvCATjQjtknemMVBUr2/P/mS90J1Nx+lEQdHwdTe/YzLoOygcNguGsmJSCxzpqjnQBwL9nYZyQMUlFkw9cuvCsih6+f4Zg2HOOzA6nnvyRicTiFAFPl76tw8lCiMyL/KuUiS9p8Rv0UkD0LCTCD538XFuDxyEACAXc6PMxyHHc2HgnYjCvPPlPHny5LkiOI+uiDGB53mRmMCWGFdwwLsowpYE+3MBzhfQnYoiq6rMsoxlOyAToc7TDR07Ns+zgkDcsYxUchOck/tcAjI+bRLYuBLkA8VisbdxJvpDdKLE964yMRKz1IPN3saZkA+1eJ8mPMmEb9/OWft3z0zFg37HX8CEQ5K4Zpbx4Bpz5VyhrDzoLwgoflUg6+vPmMZy+0AwkQ3TEE+eAXg2hiLCkWmhfYtLtzy46IVH1/3h3+5vu/96fGrugPMF9zaX7WrdekNtInDeGccyeYZcFVNTZAVDsuxTQOwSX0UcC++gGuGORl5wCITiyXcHH0kDDOTxScEEyMEizwkcefEsccQ8STJdnjx58uQ5N5dUKQqASCazW6Y50m+BEWJYFtQiHMztGT2iKPh8iiyJUBlrmiFLCpzKMA04qefE2Qs4ObBP6lfNOWgZbzCFu7O9z/W81JxurffXeXsvgsUvHBFi57KDyLd3y8YoFNNlxTKZfbtmvPbC6vbmalOXgygQZgIix91/Tfq+63Bdjd8f9omqxLnTXs+RxvySE1JtAZGE7Th0Jn1WC0GnQ9N8Wpv93J75++LrP7H6xz/5eO+qOUSjHYd2HJ1x+otE85xLZM6I49o4BAIKJirwVE0Hn097nZHTwpz8ypMnT548VxKXTilyHAdaEGolkIaO4+SUInGsh4jZGpZlyVEyEWpUsCyjKLKiSDzPOQjphqWoPqj+DF2nKSy4lhLPWYlPRFJZ7wMQJnfjfR4PEEYZK7svduD33c/uTRx4Y2hLjVLFUqON/zOAcUlvtvz5Lax5ZmuIdm31W//9p99+6QuaOHGfC0J0bDjw1qZlRw82IEuUHLXYiYQYf4Gf/uSt6RsWicGwT5B4DtIX0VrnTmI4ErBLgjaPOQHzlsUPDRR4R94JxjTCrI0ZYnCGZA09pB5eViNu3v7hP/7JrE7n939/x4v/9EC8vhzTtK3IzXdfs+GzN6bOZFUbJKlp8FpWzGZkeDdN7uS+TMtkKbIiGi6cFnjiNC+v7fLkyZMnzzm4dN78OJ4HIWjbNgg70IWk8sJEIIKCJGrRtmliIpsox1z4swFVmyDwIBPJQDPLkNM5WBQl0pto6FAHQi0OMtELPXkAmfi/T7PDSe/Kp5ShJdOwu4h27ImbiWPplteH3toV26sj4iJFYIT54TndWk/afheDf2dD0uyVv9lVu3Ef8btxJszC0LZbpg1UBb3tiQcoKhBz+3bOiQ5GRCyGUSCI1cIAO7Pavv8aY940SfZJkF5HKa4wwo6hDcSoln7OQlijTFEySsoG6TM9UyVtN27vbNjRUXJs0BfPapGAxTOZiC+6oJGPZ6Y+s62hLSNaiAzxWmj/R2966ePLTjM2BBdvmnwiHujurDh2eMqRg41HD9X3dJTHokGagYzmcBwxzJlJqS1H63iKV2llZpUztxFaaOc3zTFPnjx58lxVXDqliAFEnKOAKGTcNShQ4/IgExEivvWIgiT/RkalzwjDMJIkkq5EjvR+2TbISloUyIh2NptlWTih19mTCz9ZGE5Sz77NbGsiw4KwKfL4lqVOdfG4dCumrcyGwde3DG+PWwl8fI2rjewpvtq2bOeFKUUa4Sl7e5f+aKMwFPd2nYqjyC33rjp4bYPBT9xHExsO7ts1Oz4cUZEScvwSw8+psdctMNbOR7VVsuwjc2FHf/WgFG3TMgy7qZs3NCbN6DSNIsVRSTrFmzYQTNnX/WDziu9tqH1xR93GA9O2tEk20zq3DBoKqYDQsrTOqClrfGrr/8/eewBYdlR33nVzfLHT9ISenLM0o1HOCCEkEEFgMNgYYwyssb3GXmOb9bfrZXcd1mHXEa8DSzKYjASSkFAehZmRJuccO3e/eHNVfefc9yZqZjShuyfVb+68vvndd2/dqn+dqjpn3Asbooy95uN3vPjQLHrCIGt4Y+JY7TncsW/n5N3bpx3aN9GrZEnoKNRIIqtUdvq620BBVkrZgb7W3iPt5VLOILpD7CVTozlTVE0oRYFAIBCcmbGzvTUUYWNkZTrwmWPHREkCjdhYiZ7V2NkMipqGg1csy1QVNYqTIIoURTUNE+ROrVbVdUXXVBx1eaXJxIEy+eHLygsbmjIRWDaLLZgyKrGe4T5vr+7cXd3LTh7mnJDk+f6X+sOB5vJ5Ynrx9Y9vsw70NJdPxHGqd67Y9Ytvf+WB2RWzue4ypDSUfeO1xcMDRZtZGeoqkvK+m2rvv9lbNpu3tdmGbZ5vr1cJh33oXe0s73CFKAbXUKv1tpzoW8b16K1P7X/o9/593jdfUAab/izlweFZj79R8JvvZqJKKlckSdn683f9+PceWHPnlBMrEHC23u62119ZuuH1Bft2Tw7K+WzittB8keXyLFtIMsUkJ4Vu75FxO7fO3L5p1oG9XVA7gBPCBbZk2JX2rggEAoFgrBlrLzkNFEVxXBdUCxAEQXLUY85ZME3DsgxFln0/jCnLuhktdSHje14UBY5tNQZTX3HECXlmrfTtF1TKmoX25A72i/fRKR0jrxQZZ3vr+5/pfX4wGm6uGiFueOnwHZ/7J/l07c6v/PePr759IlXlSE8DvF1+cE4O7J24Zd0c37dMZuZp1tWVj95ZWzg5Ni3dzWd0dMB03oZqSNtxFFcGyz9Yqfx0nVlN/EGt1Dmxe/GyjbYTyJws2uGv+OufuOu2KV5wyqnX/+/P/fSWfBpCGfnN9/xD7zjre3/xodA87skSLrtcymzdMLu/ty2JVYWrWeqYkqUr6HkelmGXKCapn+wkISyRY6yJcNCdqiHrU9rJx+8LZ013DPOKDJkjEAgEgrHhEijF1EW2wTgPg0BLOy/GUZRAWXYGQAKCRtQ1LYopFHW2bStYFkq+78dRqKroVftK7JjYAMryJ9bI33+p2QKYtdlH76PXzxhpmcg587xt/p6nhlb61G+uHCEK5fiXP/QlpeekyCLwA+rzZ677+D2v3jLuLEGiLwmgsdJJplSuV+1d26cdPjCeUdUgRisvZHT54RtqN8wMDUPLFHO6pV9wJYTGtFapHen2//QH+eFaPCSVQs1ffvPrk8cduf1n+2/40++QSqW56wns/5X3fu+T13GJSJQlClm8pX73p/7PzodvfOw/3sXSICbY3Byp+3Z37dgyMwoMEOAucXOyCxdqqGT2xPiOed6UtkSSeKUu/XSDtWGf5Ycce2pg1D6op5G8Sx68vn7jIsPNO+o5DyMTCAQCwTXIWCvFxghoDjIxDBljUAZr6ChbjoHTjZkFIdjo0QjqEPQlFHRQVIaoLCNNxQjOcurlI119ZYAaBXtYkqpPuockPyTrd8srNzdL6xnj2R/8/Ig6yIki3tNDDh+hP/j+a13sxbs6R9awp0fskb95beLXftJcTmG2XZo9YeXHbt1yy9STvEReauDmgzqslt1KKVOvO5Vy5siBCfA8NKKaxMzL2awp3bPIv31elM3oVsbRdFU6n76Jp8AYj8KwXqo+uVr+wSqnSutDcrnY0fd7Q9+87X99mdDTP+jguoV73nlDbKhm39D6Gyd0DFH3yOCL75oVHg2C59XNXdum7tk5VUr0RmhBW9Nbs3zOxHjFrGhml4JOEBU5iSl8exLFpSrf26cO1zCatCqTjE0md9COFs3JObAnvD6N0woEAoFA8GbGVCnKqSscKJeiKDoWlAVWapqmpCOX6XGPghxb0DT4B8rSgD8oryQQWDGjDAcWoPvfVCc2978yqAeoCwcrONM7LG09IIXxSfaq62fSX3v4wsPVnApl/NVXyd/9PVm9hh862Lt8zo//v3cNdGaaWy8aJeHLntxx6599X60cHwczPH/K5geWHFk2ff/U7FnCQ18SfM/Yv2fiof0Tq+UM57LMZYXIBjccbhmyMa5Abp0X3baQ5nOGbmoKVkUuKn1BmmWUhl442F/7q0fdPX18iJR82fuvz/zl/W98pbnTWVn5+fe/8t5FVG1eBki90lBu++aZ3YfGqUzPctciVmtGWjwlWjKDzphAXNfQ4adgb9108HXqVSAO4a2h6cuFA5jwjdM1zTRQB19RtSyBQCAQjD1jqhRBDgIJFl8niSEo2EALQsEWxzHnDDQihotQVNOydF1DIxxncYQjRrGZWZbSgvDKK94OD5BvPKMe7JPqgXRSILQTeP9tyTtvPNuwnvOAUv7aKvL53yfr1pG0J2him7vfe+sLv7BiqAWts429Loa5a7rv/tNHnV0Hm+fS1D0PLH/1g8sOzmqFh9pYd/kw0FfYumH28FCBx6YruRpXSEJkIuuKlrfkG2eH18/iUyaomYzedKk9EreIc5RrYd1/YW301eec4ag+LJWvW73+v7/8mTw9TdPzidDW4k/+v/dsuWlywy4LL0L3kfbtG2cNDxYNrud41pSNhV3RvYujyZ1Sqm7TKz9B3sIh8IGep+A6UpmYkr5BqSm+uUIgEAgEgjMwdl5ygLTUbPrcPpHGehwBDYWZJBmGkclkXNcFWUlpEvg+Y1SHQjDtj3iFysR6QL78pLJ5vxIl0hlUImnN8p+/l5ojFOuZex75zd8iK1eCZGyskeOksP3Q9G3DPYu6qrmLHcdQHI5u+fLLbau3YqNmyt6HVjzz6Tt7unKXoUzsPdL6+ivXlUs5jdmtUtEmpkY0jah5S1k6LXnfTd5N86SuibaDHhPT6sgIpTGUY2geV00lOdzPhkq64ofKkaoa+PO9zc2dTgc3jE0fuHnt/fOSdCQQY+Tg/omb186rlrNoR5QKtqrfPi96z03h1Il6vuiY1tErb54AgR+B3w7AFkU5OgmZKBAIBIJz5dKMfT4tDQVpO3Y2m4NSLAxD0IiqopimcUrAsSsO+GWrt8tffVqp+c3fochcVeCTaCqRCLdMMqWDffhu5lqN7SMAHxgg8xaS6mli69GJE7735x8+Mt5kspzoSmOcxLkjMd7SU3/ob19qf3xlYw2XyMCyuU994eGDk845YN1YATe/t7t1/epF9ZprS3YrL0o0ydn0nsXBoslR3iWarlkZx3ZtZdTayiFtezX/pdfrX3/eDQ4PmGvfKAQDv33wTyeGh5t7nAxXlMO3L3jyC+8eKGBY5ziWD+zp2rxubhJrGWbnec615NsWBPcvS1pbXcM2heoTCAQCwShxeSlFTVMLhSJlNPA9mDeNq8F/ByiVgTIaFLccaI5IKGb4DXPo/Cl8YhvPWqNlgAs3bah9/CORwtWEO/VEp0QeGJS85sBn0CLRgjmVjuyzH8XGYjTrHh0wcTY4z5firvUH7/7Hl4xtu5orCQlacs/86cc2Lm1tLl9OBIG2cc2Cg/snZaVMQcpbUrBsWu3uBUEhpyqqqpuGnXWafnCaR4wKcRTt21v+9kvGG7tUY8N68/CBu4effn//t3X+pnEtmrr/fXc99yu39RTQXBv45u7tU3Zumy5RLUsdV3Jac9LdC8M7FyX5FvTgc4VXowQCgUBwWTOmrc9nR1FkTdNNy6I0URVZ17SroIEMSvpyjXzrOWX9nqYOcwz+3luTB1bwjgIx0fV4Y/XIsy/qfu6GzKYHFu+9Z9HADXP6bl1UGpfNDwXqcBm2ggZRe/vtg737F08khcKCn245NH9c48AzYYRs5vqeW/9t9XVfelLr6WuuTSnPn/rUL6/AeMKXH9Wyu3f3ZBZk2uVWnUf3Lxy6c2GUy+ioETOuk3U0Qzul0XY04IyoPI6jZE+v5hsZpbcv4PoUf28xGTrxq7mq7H/opp/85j1DWZSJw4O5rRtm79s1VWV6jmVAJk4fxx9a5t+ykGQLrmbqaUNy81iBQCAQCEacy6U/mazIpmlqmoYhWyhVFeXq6EdV9si/PKGu3X38Phez/PpZI+9V+82ErnGoVRnOqd3t+voFuZXXZVY/vLg8e1JzcwPGpu0oLX9i+5SeqNBbW/rs3mxvFeXtm2gbiN72/9bc8z9+2PWDlbKPoaKPwcd3rv/UO+l5NmGPDWiTCwyvbhuSziibWAhWzIpsWzMs081n7Iyj6uhrqbn3aAIp3DD1eZPiKe2JlM3Ekyb16R3rMksD6bjhnBvG7vfe+rNP3V614clgo/nGN+YfOTheZ1qB5rKKvXRa8sgtwfJ5Sibv6iATsT9l81iBQCAQCEaDy0IpQoFnGoaqKoaJ4d6gdL8KZGJqSpS/+DVt4z45oc2fY+v8196dOGMS1C6n55pzR5Eok8Om00oQg5UbFpZuuW7md18s9FarOf2hf3mjnbs8l23scBzOb3tt+JHPfmXul3/q7j0inTxunU+a+NJffWbtkkJz+TID0pJXtZNY07jGKZ09IbIcXdN1M5MG6EuDhDd3HWXgexRDdR3l5jmBppB4/ITIya1zl/bp7Y0daEthw2cffurTtw+0miATuw+NW7960WB/0aJ2C8tnNOPGWdH7bg5mTdGc3FGZ2DhSIBAIBIJR49IrRSiqDUM3DC2hTNM0KNyVy9I69ZaAKIEJdNSBPvK3P1R/8+/1J1arg5Xjv0VX+Z98Mm4vjGKL84lkNbc5dxQljPXhWmM+LmS//cWHX/7gdaxY6PjBs3seWPaVz9/+9O0tvspwbDb+GCJTPrE7+OX/+uxNn/6LzPb9chA2jj0GPKr1//GRV6eTRD6NGfJyIEmUSiUrcVlJIKlLsyYRVVEN2zKaAfqau40B8GWKqmqGPn9SrKmM6Xrc0d5tTihpBYYdPbPP/eEjT3xofiWnQ0Wpr6dt9cvX1auum2QKLGcb2p0LokduDSaOt1yQicbV0DFDIBAIBFcEl14p6rpmYqAImTP4xxmjyhUYXswLyN4eaeNe6eUt8h99VV+z46QbK0u8Jcv/4MPxCA5tfksSRuWTn2/V1fbMa/VbsswyN37uAwOtevfczr7p7YSx0tCR2ZuHblk1fPNGvyMwQNjkhsNbfrz9fb/+1dYfPXtaVRIWMvvfc9uauebRgNWXI5zJ9boN90EmkqbJk1qJahmmY0EaG3uxpWADtKFo6s2zA0lRGA7YkgbtjqE5U575q0+uuW0SyEmQ6IP9hTUvL+WJlmWZHHHbsvJDy/2HbwoKra6ZsUZvgLZAIBAIBG/mEo9o0TTVskz45KmjaE3T4hBDOY9N17GRIk7Iq1ul//dT9bn1ytpdMhT2J8Cnj+dLZ7C3L2NTO9Etzpjx8sDqw8GR5kJKbKj901rL0zsH50x86eF5TJYShUza1te26cDMnRVDszas6Nw81fCVZM7mgRu/unLhV5/TegeaB59M7JgbPvH2Z37pxnLhsh6fHkfqnp1TaWC7stORk+9dGrm5DMi1S9Jyi9pUkhhI+CR+bafJCA+VxJub6/uNGXtnoQEYUs7wUHbd6sVe1XWZk+XO+IL08I3+LfOSTCFzqQSuQCAQCK5lLqVSBDnoOJaho8c4yrimY9erGMp29UoqDqF0P9BPvvWcOlg5VQbOmMAeupHetZStmMM7W8hYmkqHotJTPc8kp3hgkaTQNXtntO1fPAFkIqxgcKfzhTBrrb1/7uY7ZvS3aAZRb/7ehpu+9EzHyk1SGtnlNJjGhl+4+9VHltZdtbnmKApRTogFcumJQm3XtulKYoFSnNpObl+iWq6F3ROb28caUKiccZWEr2w3aoo21KofnNBaWNKjqhiYp1pxt6ybMzTQYlEzT7KTWqR3LvOvm8lzLVnTMbFjolCJAoFAIBhbLqVSRJlooDqklEVx4thOnIA04Yp8JSnFhJLnN8hv7DxJBi6ZTj9+P71tIZszieRd1Ihj+YMYZy/2rzzkn2RQPBOlonlg4fie6a2+IWUryZ3f2bToX39mHOo50/XGEzt/8t8eWXffbM9FiX8iszcOvP2ra6cc8HRJH3Zlpl36XgS+Z+zaOtOQTEe2F0+VViw2UrNcc+vYAwmbcS7R+NCA1D2khXLsxcSy/EJrqTycWbdm4WBfq0bNFpIv2OrblgQ3zuf5lkyjV2XzFAKBQCAQjCGXrJHXskzTNJRGKyDn2EWRkCiKVFWVrpwxnXDRVY88+spx05qqsHmT6duupzMn8pbsaHnVPhN4Ixl7ZWDVhtKW5qq3gioktDU4cuFj6z/+wb9e+Jf/rg4MvVnYwtNhihy1F7/3n9+x5cZJARxyIpy3DkbLvvHyhG88PvdPv/bAR//sfX/wPZudanEceyqlLMgzVVI0VZvYaWLqutSJC6SqoirXT/Mg8ZvEkLmya/u0gb6WVSuvH+xrkxOjyAqWpt44J7x9EcsVXN0UMlEgEAgEl4xLoxR1XbMso9EZEcQN6BJFkTFMSJJAmXhFlIpxQvqGycrN8ue+dDxOc2uW/f2vJ7/zATpvcnPNWAI3MGLR6qE31gyvpeQkXzbnAlVko7/ENXXgbTft/aUH/XEtzQ2KEnW2HXznjSu/9Dvf+Op/2Le06806Uo3Z/Cc3TXx2fXMZLkZT+WUwMqmvpw0+NRmEojIBZy89UBGSFXlCgU0sRgbXNK56dffFp2+pl3MWB5mYs1T1+hnRgzfEbtbWTV3IRIFAIBBcQppKEc0cmjY2TaSaBjLRxEbAdJGBwOFcN/T072XUxe1MwDWWa9ji/KUfq//6xHGzmWvxj9ybqJfOjhbQ4PXhdauGXvfpSZ6xzxGWc4mhD61Y8JPP3fPtX7vh5d97f3nZ/MpNS3Z88M6V/+Xnv/2H9798ndvbphP1NPqv60Bt6XdWkyhqLsPZvHpcqzQXLhFhoPcc7tCJZqlWa06Z8hYxaMYIqCApqura0oqZni1LLnNMZpjcyLFsgeaLlrZiVvTeFfVsztQtXbqihnYJBAKB4OoDyyEounQD0fVRN2CoqmKZuq5pxzrnM8ooelLUGaOadunbK9+SICI/fFn+/kplT7fMjipbkIlvu46eEgBlLCnH1Wf6XnhtcE2des1VZ6bzYPXef3516YB93IDL+NInt9cnjVvzC7f2t+Bw5vUrxj/5ew8+8QcPPfkb96xa1kIVOVeObe9UU2WmTpev6r/9S88b+w41V4GYlmVWzF/a4H71urVuzYIwsAzFAKW4eDoosuamSwskfE3XLUtf0JUsnhpnFb1Ac3mazXBzWht9+Ib6u5bX8znTtI/XpgQCgUAguFTgiBbOoWSXQSZiySRJSXLygNmRA05uWaaFPkqOW0oYKETGdE33fR80JJSjl3lz25od0o9eUcPo2EXy6Z38fbfRG+fyUY3jfBaO+N2PH3lqT31fwt+i0VmJk2UvHLjtzx6d+syGznX7ovZCz8QM3nHOZz+7pbj1YHliy+E5bVRTmCKVCnopo8QKBz15w8ruu//n96dvGShN7ajkUvMz526d3vntTUv+/sfZzXvQE+BRam+7/ZlfvrncZo/G7Rjsz+/dPTnwTFVLNA27K5xCEsuHDnRuemN+X3e7TJQWvViwrXeuYONbLs3TeTPp4GtJkeKulrDocteQ2rP8ptnh2xb7M8ezXNbIFLOqrl7mL4JAIBAIrgWkA/v3wx9N00DBybJCKfXqdVBvjc0ji2katm2pJ4dQi+MkYcyynHKplM06l3/Z+Hc/UlZvP94C+5l3xdfNAKmN82NfslPOtpa3P9f/Yi2pN1edlc4d/ff/tx+0bT4AVwrKrjx3yhNfeNf+uW2E8Y6dvY987pt299CeX3rwO59edsz3o5zwn/vylol/983GIft+5eHv/MpSpspz98X3/vfvW69vhH1O+d1P/PiP14+LRvx2gBbdtmnm1g1zGouqFt/74LO2fTxyDOzQe6R93ZqFXs2GRY3oHWqba7hLZpKP3ktbc5eLUgSgdhT6YW24moRRel8BSVJkwzYzheyV5ShKIBAIBFcxym/91m+pmqYqCk1oHMdS6rMN9GJz+8iRjmJBJ9snFoFoUORcUTVFlsMgMAz98i8eV25Seoebl/lb74+XpjIRftMYl+yc81JUfnVw9UsDrwbsXDsmRo5RKMVtO3uV1ChqDpSSrHto4QSqK37WoIYxad3+1tc2T91V3nTvHC5LasLf+U+rpnz9STmKiaKU7rzh8Y8vr2f1aVX7/i+9pK7fFLmGnzVV0JWww1HWf/jWoexIdrADCRgG+ub1c3ZumalIWkHLa4rux8ngQKHQUo4irVaz92yf8vorS/fumpqEhiapBSnfJrfkXXPuZOldN9NJbZeRTAQgvaiqqlsGRijSDd00QCM6uYzl2EImCgQCgeDyQfm9z39eUVVGUSaCboOZJBkVmWiDTNSPd09sQCl8JTcMM/3qRNO0y7mEBL0yVCU/ekUJ4+Zlzp/Cu9qPt7qOGfWkvru+b+XAq5sr2xg5DwMwVeXueRNUy+7cfJjIcn3ahD33LDwyvYUpElcU3XC6NnWbvUOZA31b3neT76hMlvpmjiP5vFOLdd1641P375qTZxKJauW6ox6+Zd62e+ZueMcCNm6cNVRRDEviJMln1nzopro1Yk8SbrtXs7Ztmn1gT5dGzHa9raAVDEkPaFDz9H27uo4cHL935+SBvlYpsXWm2cTKS7msak8dL923XH74Vj7xMpOJAFwPyMF0cIuiGZpmglzUVE2V1ZMs7gKBQCAQXFqkoaEhEGlhGIJCbK4bUaDYa4Ts06EUfNNATlClccIM0wzDQFVk7XTjai8f9nSTn7ymvH7Uybau8f/y0bjzqDOZsSFm8SHvyKby1t21veduSjwFNeE3PrY1lvnQ1PZDs1p8QwY5ZnnJ7d/bPPfRNYdmtflL5r5437RK9ugAI86n7iy37Oref/Os/vxpnpFeDzp3Dbi1RCvXqGNtvWVaoo6M3EmtidqW9XMP7p+oUbdFLmZ0yzFoPZAqcVBltYAHlFCNqCbUOJiuckVX1PYCuX4Gu/U6Y/rEpstOgUAgEAgEF4A00N8PYi5OkjiKRtxJDZxZ1zXTNHUdhcMpxhL4MprQhHFN0+v1WsaxLkNryuEBsq9XHq5Kw1Wyt0fa1ytx3rzIWxfSD99FrTGMe1yOK68NrtlV3VNNahcZNA/EIlNkJh09CecdewYf+cKPem+a9+yHltTbsj457vIG4VymDA5Ba9gYAkly+6YZ27fMUhMHZKIpGYu7gltn117dZa7da4WUUZ4wwhVJJglRiDStM7ltXjCpXZo4ziq02aATmycSCAQCgUBw/kgHDxwAMaeoWgyc4A9vRDg2hOVUkZgCwjShPO0ZKddrtWwGRyFcPkQxeXqt9KOXlThJ9VRTmjV/x4Kp7CP3JO35sRNO+2oHfnD4sYAdH8AxknCuJGzRS/trGX3n9RNPHaJy6eg90rryuZsUrqJLamLOGBf98p29NAyjiO3qtVbvy+7sc4mkOBafP8G7f6lXzMqarhiu7Wadxlj+5okEAoFAIBCcP82xzzqoRV0HpQg0NlwksiJjH330sH1Gow5jLAhj23ZwJvBg5+aGywDGyKvb5H9/Vil7p5G48yazX3kHzWeay2NAb9D/b/u/c8HNzedKwz/k5dFcyzkZHsq99PTNNNZzzM1we+744GN3lTSN0Bi7ZspQx5DliMKkZkyGgfrQM6huZWxIeWdJeAKBQCAQCM6RZmmKBsU40lIaay4GTVNd27It4+ylNY6wliTKGHw1SNXm2suDoSpZs106nUxEJ9s3z2NjKROBgAbjzHZ5tKMvgka8bHr11Wv2xjfmJ7Fmc9uVnGmd5D03hZZlaJphOrbl2iakMNvMZvS2omo5hmGZdtbJFHOmY0FFpXkWgUAgEAgEF0HTpohzErrtwBbhixjaAidJOyZCcZ6O4TxD2x98SxShXUjXDc54HIeGoZ8yLPpSEcZk5yHphY3yxr1ykLrXNnV+73XUD6Ut+6WEkvuW05vncntsDaAJo2uH1z/X9yI9n5HOVy5RqG7dNHvvzsla4rSSQmdees8Kb9FUpuuKhF6rJTQoNoA5NC5KCtRLFBmdWosWZ4FAIBAIRojjSvHigRLaRHR0CJcuNjecAE8bneM45pwYhgWLSRzBjtql9iEH1zNQJut2y2t3Sf0leaBy/GIeuCF59y0MNOJgReKMjG/lYzxEuxyVVw29saO6q5rUmquuahgjB/dN2LR2fhI4nVJ7xlDfcV1w7/XcdQ1VV9OxzOnTOfqIQDkenxcyUSAQCASCkWPElKKiyIahW5aJo03PUFxzziljSQIfxHEdSlkUhRLhoCzPYoAcbfqGyGOr5H09Sl+JgBykaLM7fiWTWvkXPhLrI9AmfyEwzvbVDzzX91J/OHCRg52vFECyHzk4bvXK6xlT2kirK1tLprNPPpjksmbDXnip0olAIBAIBNcgI6MUdU01TAOU4pmckqDGwZHOIA65JIGmNGkSh1EERX+jnbqx2xgDomTtLumffqL6x4M4H4MbGhnfwj/xQDJ+bD0mNgCN6FFv9eC614fWJmS0InFfDsBTgIkxmSaq7xl7d03du3OKRKSslCnIuba8+vmfiye0a6LroUAgEAgEY8/FKkWp0TERRKKupc2CpwFkImc8ijHam6rqiqqi88Yo1DVNSa2Jjd0uAFAYcUKihFQ94oWSoZPWLCq8Y6eEHaKY1AL8VBViGfgJO8B6P8Kj/uUJZedhkCDHr8HQeEuWjyvwGRPYDXN4MXP8bGMD57xOvf31A6uH3ugJ+pprr1LCQBseynl12/esoYHCUH+BUk0nmiu7WSU7rqh+/H6+eIYwIwoEAoFAcGm4KKUIBbhpGqYBku+kaM4nAjKRUhqDmpNk2Bm1XRwzmhjmRQ1hgfOUamTjPulQv1T3paGqVPGIbZKuNn7PUtpeIIpMKnWy9aC867A0WCVBKGkqydocPi0dr6rmwxmk3d2SHzYvo6PAZk7gUzr4pHY2sRVl5dgLFMroYb97Y3nzztrugF6Q60TO5YRKnFBNuQQ/4JxhjAwNFvbvmtRzeFwY4vggiUg60W3JtBXb0ayZk5S3L+cr5nAhEwUCgUAguFRcuFKUZdm2QSXq2HuMSBwgnDH8yznjDNQYAzUAC5IkqxpGaomiMEli2F1NXSKfSVyeC73D5Os/U/b2yPUAvuKk83S1M8dEZy9BTAbKoCDh2pqbzkLG5g/fQpfPYq51yfRVRKPVQ69vrmwrRZXziubcQAmi6St3Tl61O3doWE1o6BiJqQ1NatE8bFyvt7rFfQMyY6FjVjpy+2+Y1jd7HDzF5sFjCySM3u72rRtnlYfyCtUcbuuKpkC6kFRTNQpZ5dZF0s3z2MQ2tAELBAKBQCC4VFygUlRVFWSiqiphGMFJ0EGJnIo/9Pgno3UI1JbU1HBoOwTdFoSEU02FPS92XMLeHvK//l3z4XwntBpfJLMmsF96RzKu0Fwce/bXD/2055lSPExBZV8AjL3zD7496/ntapxIFO87NvpLElcwpjNs57Ikp6N1cKUsJYa28aGlL3zmnsQZw3CEKXA5A32Fta8tqVVdhzl5nlUh8aCnG9mx5Xuvk+9eRloyqBEvlWQXCAQCgUDQQBro72WpJTD9QDMg/kFTYHOPN6PrmmHosIesKKqiHXNtBwX7sdkGcDJGWZxENMFOipoG2vICbUTptZGqT17dKv/wZaXh6bCBoaHbGlkmoB0Teqq4kGWuq9g3EQ5PKMEgwSAwJaKCpJWxkRqu6AN3xDfMvjT2NbhD5bjyxtCG9aUNEce7dAHIUXzXXz257JuvNZfPjXrefvY33775waVj6W0bZPDwYO6VF1aEvulyO09ypq6ML7LbFySzJyuTxuuWhSHCBQKBQCAQXA5I9VoZNF8KFOMoXOATFkAwYrHebE7GNbCOMq7ICsi9ZjQXSQblF8UxY7R5vtSYiH/S/2m85PSchKhw5AXJxCjGiCkDZalnmLy8Wd7bc/wkrsUntfHls9n4FpaxcevWA3LVl0AUwqSpuENXO581kc/tYhWP9AxJvcPoPVvXSFuO51ySd3hb/pLFJfESf3dt7+vD63qC3uaqC2Lqyh3v+vy/m/Xz69cID2fXbbN/+vkHa5355qpRhiZyb3fbulWLQt92iZ0l2VZXvnlO+NBN1M5Y2HUVLdPNnQUCgUAgEFxypNA/jTPnVBw21CF68YNPkIxAlFBQe4ZupPEwlMD3YdMxU1yziG8qxYaRERawXfG4mfGcAalXrpO9PdLubnlvt7SvRzrZlw1vyfG7l7DbFrKM1VwVJ2SwgpoyYYRSYhqkJcNbc2g4vNz0B2X0kH9kY3nz9squ+EJNice47a9/esNXV6rws8+Tcnv2iT98eN/NM5vLownIxIP7JmzeMCfy7Axxc1JmXE56YFl42yJiupaqa9hLQSAQCAQCweXE6ZXiMRp6kVEWRjGoPcM0FUWFFWEQgtbR08AqIBovQAi+Ja9slp7boIDsK9eltH/dSVw3M7lnKZ86jltj3ctuBKjF9Q2lzZvg2IDDAAChEUlEQVQrWwejoeaqi+P+//L9hY+tlVlqwj0fhicUnvjDdx9YPr25PGqAcD9ysHPz+nlezSnwXEZ2JxTIQzfGN8xXHScdFCVkokAgEAgElx9v0TWPMx4EoReEpmVnsjlV1XzPq9WqskxMA3sdwjQaZfzmfeQrT6s7DslD1VNlYmeR/eqD8S+/g83tuvJkIsjuI37Pjw4//vLgayMlE4F9N02PzQsJIzM8qVgeN+pNzxyHsLRuemO+V7OLpJCTc+Py0gfvorcsNd2MoVzqQI4CgUAgEAjOxBltiqBpEkqTmMoqOrgByeh5HmMJjkoZ5eB7ICz+9/eV9bub/RGVdEhKPkOmjmM3z2dTO7iN3veuMBhnIQ3XDm9cOfAKPX8POG8BYw/9wXfmPrnx3B8JJyRwzZWfuvv1n7txVPtpwtMcHsquenG5V3dyJJOX8nmHfOId0XVzTVUTGlEgEAgEgsuaMyrFJKExpYqi6poeRjh4WVVlJXVlMtr9yfyIfOFftaEKfott8OWz2Ip5bNYEfqHDpi8xoLk96h/wDq4efONI0NNcO9K4veX3/tbXW/YO6ME59XoMbGPzQ0te/NTdYc5urhoFGCMDfS1vvLbEr7kucfJSri0rf/huessiXcYgjkImCgQCgUBwWXN6pYiDV+JEklVD16MoZJSiHTFVic09RpM93eQvvqPVA5QRS6azn78nac01tlx5gEw86OHIlV213T4NmmtHh9adPdNf3DFp7b7OTYessn8mFUZVuW925+b7F29+cHEwmjIxjtSD+8fv3DKzXnMyxAWZOKGgPHwbvX2JqmpqcyeBQCAQCASXMadRiozxOI6JrOi6EUcRpbGBMZ3Hztng8+vlbzyjRAlKnfuup++7jeoX0gfv0uMn/prhddsrOwejIRxDPvrIMc30ldt29Ex5bc+E9fvHbT9uwoSvL4/PH17cdeC6Kd0LJvbP7Bg9B5KUSv29rYf2j+8+1BlHepZkclIWZOJ7buM3L1IM48o0DgsEAoFAcO1xqlJsdE+klBumBXoxjkPT0JUxlInA156Wn12nMC4ZOnn/bfSepfSKa6WE27jfO/h8/8r+oD/hx5xNjhWMa36ke2H+8PD4jQetkudnrJ75E4YntcSOHlk6Bm4ZtXtaq1obXl84NFCII41wJU+yWTnbmpE/cCcDmahjuO8r7XEKBAKBQHCtcqpSpIxFUaLpBhTmcRSqmnLBUVUujCAif/0Ddct+1KYtWf7Re5PF08fCGjdSgEasJ/U3hte/PrQu5FFz7TUA5ySJlQN7Jm1aP4/GqsxlV3JysqtKmmvzD93F77wex0I19xYIBAKBQHAlcFpjoaQqapIkkgQzY120D5Slut+cdy3elr+SZCLjrDvoefTIEy8PrrqmZCJj0vBQ7o3XlmxcO5/Hus2tDt7apuY6svLS6ezT75LuWoY+lZp7CwQCgUAguEJ4k1JM+9Ol8fe4oo5po3OD/jIGd26QtUkx05y//IlZvLWy47EjP93vHWyuOgdkyo3oSlLDb4YxcnD/+PWrFx0+MEFLrDzLtpJ8Z069dV700Xvi//Be6bo5iqxcgrQkEAgEAoHgIjm1/AahyBiTAFlO6Fh3sAPNcWRAqngSzMkS6ygw4woZy+In/urBN57tfWHofPxpd/TH9331jXv+fWNn/UodC0yptGPLjM1r55UGiy7D+CuOZC+aknzodu99t/Pr5hmOg8OhRM9EgUAgEAiuRCTfq57oH5EyliRUkhWQikkSGRoU82NXyg9WyNd/pqzdIfGXXtLLAx8Nfniruo1Mn0r+5I+l8eObO10k3T1kcIDHMYGfmSQEJ5yHGd6YjxMJFmlCcB9YiZvS9THKIlgTRsTziO/DJ8+4lXtu2bp03C6pty8YOPcIzlqU3PXvG6d/63l3qM5laXjFwh/9xu39E7OXXYDqswL3Y9vGWbu3T6OJlmNZm5qOqTy0zF8+O2ltseyMlXrDESNYBAKBQCC4UpHq1XLqUPt4YZ4AlBuGGSUxiCfD1MemoGeMbNkv/eOP1er+fv7Ci1mv/4/2fiFHK7ht9mzyja+R2bMk+UIH7eJIE4/84IfkC/+Z9PY2V44QlaWzf/afHto5M8vh0s5yeZzLlOt+PHtXbcU3Xsu/sEYC9XmUJ//sY+vunnYFKUXOyYF9Eza+MT8KzBZWsJjekiE/d1ttXhdzsxkrY6ua6JgoEAgEAsGVjRxHlLOT+sk12goZtv/KlDGQWM0No0yYkLW75GqN8b37SByvqLzalInA9u3k3reRf/5n3teHivJ8iSL+6qvkV3+V/IdfG3GZCGTXbn/gd79xw5M79PDM7fWct/TWH/7Kht948K/u/+W/KvzslRNlYjhx3FDHKDrBHnHSGH25vTumxIFV4HmLGZNa6UfvrM7vYk7WsdCaKGSiQCAQCARXPMqvf+rXNF2T00jOjVUwQykFhajrOkgCmB+bEdDdA+S7LypBzxDZsdP1Bj/W8y8u85rbgCAgL60kh4+Q9nZpXAc5x0sCnbtvH/nq18h/+SPy8qtk1HpequXqpE1HFMM6PKeDKafaBZWET9vce//fvzjpWz8D2dpcm8JluT5z0tqP37Nz2cREu2KGfQwP5LdunDPQ22YzK8Ocjhx7cFmwYDKzM46ddUQIFoFAIBAIrg5AKX5WlhUFvWsflykgGkEpygqW90kca2NS8D/2qrJ1Lyd79pDu7jsHf7ai+tqpggs01tat5PU3QDVKixYR7a1Gu/g+/8kT5I//lPzrl8ngYHPlqCHXvc7Nh4xcy955bc1VKTLls9ccvOuvny6s3iqdbKBl7W27Hrnj5Z9fsfXGrtC4AmQiY6RSzuzeNm33jqmDfa0G03MsY6nqB26pL52e2BnbybmKqoieiQKBQCAQXB1Ih3buJxJxC65p6tLRwSuc8zCKQUEahhkEvixx7S1l2cUxUCZf+Fct6CuR11Zl+vb9/v4vjovP3EycyZA7bid/8j+ladOaa04BBNmRI/zP/5J8/wfkwhqsLxS/q/Ovv/tpfsysyPns9X33/PGj7q6D0omXYVml97/zx++ZPNyeqVujGDFlpIBrLw3l9u6aPNDb4ns2Y0rDmqhL+gPXeW+/PnBd28m7aE0UOlEgEAgEgqsF2bAMTknkRWmDc9PiBWW9qiiMsYRSRVEbm0avvyKc+Ser5DBgpL+fDA2tqLxSiM/qa6ZaJY/9mDz4bv7U0zgw+cQrg8uME/61b/CbbyN//w+kp+fCZCKckUvSBfxitX9wfF/avgxXxfnSDcPv/tzXMjv2N2QinhYmVd3zqfd+7deWHJqSr9vKZSsT01+A96+/t7Dy2Rufe/L2/bum1KsZndrtSbHIcpai3bvIf/t1geNYTs7VdA1SjpCJAoFAIBBcNUjV0nB1EAP6OXlbN9H1XWMDSIQwDImkmJYVBJ4C2nHUWhW7h8j/+LpWHfLJSytzPbt+9fDfz/G3ndM3tbTgOJWP/Lw0pQuVbLlMXnqZ/OVfkVdeae5wAUhS2FYYmDfp4DtunPLoKx0rN57SZHwW4nymd+n0137tgZ4WpeXA8PIX90//p8fwVh4F5mpLZm/90B3rlncO5y/rznyUyr5nDvQV9+2cPDRYlLisENnkpsMtjauuSToK7M75/uKpieMadtbVTUOIRIFAIBAIrjIkv16tl7zACzRDs7NWahZqbksSmlCm6QZNEs4TTdNOdKYzUlBKvvuS/OQahe7eJ736ys3DLz3S960cqzY3vyUgbd92L/nMp0khT77xTfLt71xAl0QuS1F7S3Viq0KkvvGZQ/ddv3lph28pi9b03vOf/03vPYcTSlJp9qQDb19+eNlUabg846Udk5/ZqA2cahnlkvTan/7q8/dMaC5fliSxUi5l+3tbug+NKw3nJKbrTDW5bnJDl7XWDO1qY3MmxnMnJq15xbAN0zZVfUz9bgoEAoFAIBgbpMCrJhH1a0ESU8PSTNdSmn3sJPgXRbEkK5qmR6EvyzhWId10jHTxpHWwcNSEhn+Pzjck5ilr0sVD/dI//UTZ3835U0/l+vZ+qPcby6uvnffgjq4utC9u3IiN0edPZXbXC5++pzy5TSZSf7sFGrGxXo3Zsp/uuOXvn1GPdDfWnIloQsern32gddP+GW8ckkoVrbv3RFPiMZgsfe+7n989+TJ1iIPhmwdzB/ZOGuwrVioZhasmMw1QilwzVXV8kc3vimd2xpPbWTajGpahGbqqqScOnBcIBAKBQHA1IYV+TZJkSnkcxowxKPg1QwMZ1zAfJgm6ldF0LY5jWJZlmTNYw0E1otRLBcKJigjHxJzQoxH7ufF0x6NyMl1uLOAHY/yJVeQHK6Vw10H+8svzaxs+efhL2XM3KI4Q+x+5+5u/eyc5nVXMDvnbvrV5zl99q7n8Jpiu9T90x/abppoBXfKX39MHS80Np4Np6t89+wXsm3iZAY8lDPU926ce2j++XnMIVzLEtYmpMEXm0tQOdvNsf/q4pJiR3KxuORYaEVOBKDSiQCAQCARXMagU44Tt3bvv4MGDNEly+fzcuXNN09yzZw+sAe1o2/acOXP8IOjt7Zk5Y0Y+n4PDfD94/fXXJ0+Z3NbavmvXzp6eXkqpZZmLlyypVavbd+zARdOcPHnyxImTwjDYtm1bpVKdNXNme0f74OAg7FCr1kzLzLfN+umG8Zv3SeTxx41S74d6v3FH6fmxlx59N8z713/4UHPhKJ0lct9je9r+5XsyiNtyubn2FDKZx//+0xtnO7N21+/54nfdTbvPdvH53O5Pvvs7H5yB2vkyo/tw2/o1i72aBfM2s7PUUSRVVeVp7cnbl9RndSaKqpiOYbk2aESoDygn+FQSCAQCgUBwtYJKMYzivfv2w0JLsdjX118ulxcsWHD48GEikYkTJkiSZFk2aLu9e/fOnze3q2sS5+TAgQNbtm6bMX36+PHjYb3rui0tRVAWIDEPHjxUKg1PmjQpjCJQkK7jTJ8xfefOnUEQTJs6NY6T/Qf2F4vFfC5fr9d/+lrl2W3T2P5u5fXXx9cP/P7+L7qs3riyMYOr6sbffP/jH57fXCbE8JNpm/tu+7/PF1Zvaa46BUlKMk55Ttczn3tgoN2c8+r+W770nL7vYHPrCdTedtvr771+7rdfGpgz8ZkPLqpnRtfZ0HkBz5FSuVJ2d26dfnj/JIlLOtcy3LGImbH4+CK7d5E/c3ys65JuGFYG/WnL6agmYUUUCAQCgeAa4ahliKPHRNuxXdcJw5AhFJuROZcwKLTEOctmM+VypVqpxXFcKpczGbdxKOMMtmKzcqN5mnPd0DPZTFtba7GQr4EerNexj6Oqwh7Dw8OaqrUUiqZpmHbL3oHWetmXDh4AzXJX6Zmxl4lA+abFP3v/3OYC55P3Vu76yqoH/vA7Z5KJ8CvqU8Zv+vX3vvA7Dxq9Qw/+7xfu+q/fPq1MBBKJvbqi5Zt/8t6nPn7D5SYTfd/Ys2PK6pXLDu+faHC9QHJtUku7ZS2cQj94W/CZd9YWzyDZvJMpFtxCVjcNVIpCJgoEAoFAcC0hN7oUJpSWS+XDh4509/SMnzAe9EAQhv19/fv27e/t7UV3OZwUiy1BEIBGrFRrsINpWiTtlBiFUW9f3759+w4dOgznQdnIeBTFjDLLskCT4OEpsHMYhZZlwnpNVfoqxr5+lwwOSKVSa9R3Y+UiXNtcBFvfuyLSUTFbTLn+pUNv/+MfL/6/T6o9/Y2tTSwrXLqg574b9t29aMc985/7zN17FrRf92+vvOOLP5r0gxcw0uBpkeUDdy6Ev75CA3m0AgleGJTKWzfM3rpxdlDJZalbJIW86s7s5O++MfjIXeGKeVK+6LqFnJNzcWgzaEQxtFkgEAgEgmsPmSZoO8SxJ4RHceR53oQJExRF0TWjtbV1yuQp4zs7TcuErRZoQ8uqVqugHR3H0TQVDoT1mq6N6+iYNm3qpEmT4MDmiTmDTZQm8BdXco7jX4gE8yAlQWIqqvL8RjnwqNbXD7L0nqGnMxTdOo49w62W5SU3rxp675/87LY//n5+9ZZTnHWHN9+w+c9+87EvPvLob9/7+O++4+nfeeDgdZPn/njdpMde1foGmju9CZbPr/2P73nhjs7m8uUEPIFtG2cd3DdJiewCzeWkbM7Q3nm9/4t3+7cvkSZOcDLFrJ1xdDMd2pwOXGkeKRAIBAKB4FpCDiohSzjIPtCFk7u68rlcd+oRRlFkJbUjYSs0S9WdJHV0dPi+NzDQD0pRTaNCg/iTZVnXDcM0dUNPRzszShlorbSRuiLJEuhLbKEmHOYd2/HqXrVWOzLAXt7EWGlYHR4qhgO3lFem13MJuO2/fONT9/3xLZ/96wnfecbo7j9RE4XzZ7/2vz/7N3/xwE9usnd1ykOtVqXNDbP23f+2fta/vyhHcXO/N+HNm/6Tv/jozz64CCP1XX4c2DNx59YZJNGyzLUkc/o4/vn3DL9jOZ0+NVNsyxm2qaoYB1wIRIFAIBAIrnGUX//VzyqG4gcB6LyW1hZQdXv27C0Wi9VatVQqe75XqVU1XQN5p2k6qMnBwQFd10EyBn6ga7qbcYcGh8pIpVqp2rbteV5/f3/dqx86eDiJk5kzZjq23dvbV/e8QiGfz2UHBwe7u3ueXadu2p0ohw5bvb13DD8319uikOSSCBNjuKbEVGLs2LdzQuLWwurffPgHv333/smOGVKrGrr91Rnbh2752YH7/ubZ9sdXyvT0rcnMNA7du+zp332or6hRTVUpURNGZUlmHM7PL7X2AsU/0F9Yu3pxEukgE7OKs2Ra/At31js7zGwxC2kA7YcpzQMEAoFAIBBcw0iHdh5wiy4nXNEU0zAppZVqzTD0MIx8z4M9ZEXOuC4sylzSNA20I8gIy7biONJ0wzTNSqXi+z7n2Mrc2tISRnGlUkZTomnatgX6MkmS4VIpjqJsLufYFuxQGi79+XeM/UdUafsWWhlaWnt9dnVX23C3G5RdWssklQyt2MyXdB1DsIC6iSL8HCvC8W2bHl6+5d3L7cP9Hdt7puwpF3f3mLsPyuVKc48zUJ8+ced9i1/94LLWntq9f/fcnrntsqbJCd0/q0WvB0rC9twxbzh/Kce1BL6+fs2CwwfGO9QtStkZnfz9N/szJ+tODoc2C3koEAgEAoHgRKTBnj7DMhjDpmFNVyWMnIIWJRBm/Gh3PVimCcNGZRyvwhnlNE5gfztrx1HqiFuR4zjhCTMtQ9aU1CqHRx2zTDFYgcOoJZawKAANGv3PbzsH+/lg+WCo0kjhRkjtwWpr/0AhHC6wUoc3kMkxt0XOWhWaryj6YKaeFIbDjt0Dzo59suc3zzvS0NaWXffM33/DdE3Wp768Y/yqHdqBI+cU91mWKwtnvPype9Yv7yQS6dxffvsffb9j3R7YwiVCc1kpjpW6v+sz7/vuJ5Y0jjgt2Uo8dXc50ZXY0CpZvaddb24YCRiVDuyduGndPO47baylJau870ZvxXw5k3fSKI5CKAoEAoFAIDgJqV4pg/7zqgF2Isxa8Kkop+lal4qldAALB8FBkwi7IlquWeqvgMCwHCuOYr8WgNa0MpZmYBTgU4QHaMwkTOA0NKJhGG0+aP3fn+o+jdNTckpAi8YkCMMkCHhMaJwJ2bjdB3Ql4FbkZsIZ2YHs0jBu943eQdujdizlylGhv96x6YCzdosURs2vuQiSjraXPnPv5jtnLnj1yPV/+6hN1f4b5lVmT5r6rWfUvfuaO52BqGvC8597YN1NE0Eyv/2vn3Nkq33lBmd/b3PzUZJC9ivf/o3+4hn1343PHbzhr37EFBmm0FA2fPbdq5e1pGOBLlbGwV0uD2VWv3J9tZxtSQoZ1b57Yfium+Jiq6ubuiw8aQsEAoFAIHgTkl+vJnES1EMiEcMyIz/STQzoB5LxtNqkKRnTkS4gB70qmvdUXQUlGPoRnEdRZcu1DEuXVRzsAlsZWhQJiEuv6imqati6rKD0+cFK7SevyenGJiAZG58JS3j/gLFzHymXSK1GOAaVM7RobubQ0imHS7fnti7KEbhCxuWEtvcFH/rMV+XutwjNDDDLlJJEik8TG7o+o+vF33hg0w3jVCo9/K8bqWUdmdk2SEqHFk2QYrpgu5eT3LZd3fnn16iVusSZdrhb8o+bNuFeeEvmDrznbbVSz9y/+nf4eRhEOb1ZJwLL9UWzt3z0rtdv6Ki4aUTEk3n4a1tm/8W/NRcICWdOGZzS9tLHbtk7t6W56kKhVFq3euH+3ZMdZhdIvjWrfP595Y4Ox3RMMXhFIBAIBALBacEYLdigjF4QCUjG8mBFkVHqaZamNhwtn7OIYJTVSl5DdGogN9OQHiCOYL2i4lBqv+rLimJnYRs60wEdlVBS9chQlQxWpJ5haV+PNFCWaj5oMxIluBW969TrpLuH7wfVWCFxrCXB8sprbwte0JaN237XtN0LWmttTutQ/O7Pfd06MoBNvarMZIkqEjM01lJIWot+V+ehhZN2zc72tuoKI7P3+Npg1QlZW09dhy9mbGBK6+u3Tqjb8rTNgyt+uLmwdrve0wMaFH9Ue+uuD9y9eUnbwWm5IGvyhltBznPleMG6wSmv7sq+vtk92HeWcdCnJZw94xt/8nDfpOwpYvHex3Zf/4dfbi7At6tK911Ln/3svYcnOs1VFwRN5K0bZ+/YPFPjWgvJZ3TjF++u3zhfc/I2PBEhEgUCgUAgEJwWVIqNOUY5KMXQD0HqccZ1SzccQ9dVSQFxlGqJ5p+zQSkLvTDwoiSMMW5LehAn3HJNO2dxij0aGzLxTMQJGaqQw4PS4QHUjqUaTKRnSKKUk8FBcugQ6esnpZIbld7V/8PltVV2u7X5Pcs3vW1uZKqztgwHplrNW9WsXskovq3w06mgBdtq9/3BN4P2/OHFXbsXdXoZHZSfWvMnbeuf/52XrZ7B5n4nwHT9jU/c++JHV0TGqa20bim6759fnfL4Km3oDLGh3wSXpPK8yT/4b+/tnZw/RSl2bR/4uV/+R6nREVPT9r79+hf/w73dbXqhr5aJ5GreKLlKU62eM0ms7N4xefP6eQrV8jyb1+07F0QfuINlChlFEzJRIBAIBALBGTmuFBuwtBHZr/pxiGNWdFNTNRXdL6uyosppM2VzzzPBOacxi6OEUTgZI5xg30dV0QxVAdF5rgZKhHFS80nvMNl5WD7cL20/JA2UCFoWDx8iO3dZ9aFbSi/eP/R4kZeHls9f98D8bXfMqmXQy+MpaAnp6PapJtdcpWYrhSq9/8+fmvTYy7CJFVvirEM4Uys1uVSWOA9nTqWWAbJP7RuUoojIcjR1UnXBjJfet3DbgtM1AXPuVuM7v7luzjeeVSrn5Dzcn9jx0m+9c/2tU+jJo41BVS87pNz5K38p9/Yx193+c7ev/PANdZPMXHNw3qNvtFTY4Djn8Kz23qXT9k/NYlyZc7iZjJGD+yZueH0+Da08zWRUe+lU+nN3xJO6spp+mnslEAgEAoFAcIxTlSLHASaMxjQKaRSEcYCmQUmRZQVbKe2sreIgWZBPZ9Moafe8U7voAafIxHQYNY6ohn3h/NhOzdBZz5t7zcEJqz7pHpQ27ZNe2qSUypT39pMNG4yBIzO8nR/t/Up73BcVc90rZm1493U7lnRSPTVbUlbsry9aN9j+1KpsX5XLUtCWf/0Xbtu2sHX260ce/uQ/pOc+AU3b+chtb7xzYQKi1guKR8oT9pZAk1W62sLW/HBeDc+srLID3vxntk9f1108MKCGUdSS75/VeXBKdvlXXjIPHGnudJS991335O89WM6d5C5Ho+SOJ/fN/dEaa91Wrmlrf+3BVx+a5w5Ub/76qgkvb7Xgx6dD0Zlj1ca3DM6dtOedy9dc30reyr5YGsqsW71oaKBYSHKu5MyZSN9/azRzqulknPMR7QKBQCAQCK5FTlWKAI5wTsUZTVgSx3GUJGGSxNhnMFPMSLIE6k43NFVVzstA+GbqVT/yIpYwWVOcrBNHUehFlmuCMGVRQhrNvJxohtaQj3BJCSVHBsk//UQ91Ef40DBZs0YaGnRofW5985LauknJoaJW2vpb7/3ZQ9Mzlfjer74x8dGVRtWXg7AxuIRLkr9g5t/+35/r2DXwCx/5u/QLjnPwgRVP/vo9g20m2uo4lzlR4A7IUq7OIk3yTflszb6cw85qzJS0cyWXZaapiSZ/5Mvbx/3t15v7pDDL2vqxe5//8DLLTyoZNTjanP3QS7VZv/d/1Dq2O+9++OanPnv3gh21Zf/ta0bfsJT2mDwRrsiJZfTfed2Pfvtt5ewZW/MZJTu2Td+2YbaRuC2s0NlCPnx7ff503c07qioMigKBQCAQCN6C0yjFEwHNwxkHmchwzAuG+Au8KA5jO2MpqpzECaWMU6Zoqm7qigrSEWke/CYaChQ+WcIDL/AqPsNBzYqqq7ZrNXpJWq5FKYVNx84iq7KqqSgWsY8jKBy5Hkpf+rG69YDMBkt8/QYyMEAoxXZWwluj/sX1DQf/ctncg5se+v1/VZLTDDR5/Ou/eyjHPvo73ze37mquSjlwx6Infvf+4Q73WKvu+J7w/Z/4knWkn2haz703PPOxGwbGObGlJeoZfMrAj4Ofd1RQTj4SffD9fyYFQWPxzTz3j7/52rJmi/bDX98y6y+/KcHtbC1u+cBtxZ7q+B88C4uNraclKGSe/If/sG3m6Qe7wLVUKu7aVxcP9bd00BZHt962JHjPLYmTzeim8J4oEAgEAoHgrVH+8xd+vzl7OlD3pb0MQaKl3dpSx9wyAWkY+XFQD+IwQaNjlNDU7gU7Nw5EThAjDYseiE1QlnGQ+LUgqAWSIluuCZNhgcqUQQtqhqbp6DsGgK+QMfqwBCI1iWjS+CK0biaqxJbMkiqeNJzYcft4qVgkjkNsmxi6p2V3tcxfKS92X5fsI9028wwWnqKJtj1ya2+nbSZSx/p98gkec9xqWJozuWcy+t9prKnayrhDVbsSqpV6Zsf+eT/bNnd72a5GTFO4rsWaLHEy/nC9de+ApKqhqRpeWOytezkTji2Uonf+5c+cbXsbpzotQ7cu3TM905i3qDztsVUS57Lnd6zent26F05+dkAprvrITb51epsi3POewx37dk+2qePKzsRW/tG7gmzeEd4TBQKBQCAQnCNvoRRPIRVwaAKEmXTIi2zYum5qIB/jIEYxFyeMotkQtV7aXgzyEOQlQ8Mki1OHi2E9BM0H0tPJ2ZZtaIaqpvZCRZFVlIbYJ1LTNTitbjQ/MXgMnI2R1Ol3Aqe1HX1ae5K1OVHV2M74hXFk4kQyfjxpaeGtLZLtxFvLW5UZ3UYnk5RiPKjz48bFV375znJer7a67Yer2X29jYZpgGWy3TfMPjw1d7yVWZIOXD+lMqNL5lKuu6RUqubewxNe3jpjQ2/L3oFif71rU89tX1u1+LurVcM8NLdz0Yt7F7x2ZNvyCRZVbvnB5q7vPHeiEj0FbpmvfuLOoULTC/dw0Vj62Ea1hhEUz5F977tj3W1dZ2oTT2Jl07q5QTXjMsdSzPfeWJvZpZuOCbq/uYdAIBAIBALBWTlfpdiw94EKlEEvGhYoOVSKMA8CL4mTOIxxCmLsfajKoAi9ii/LErrdLnuBB1qSyorkZCw7a8GBIArhZM2zHyU9fTo15GOqTbVUNRoWSEg4CgQliepeZz6ZPZnMmUgXdNGudmIYsidbgZYxmcF0M+FKDyvsNqdvd+bAaVuO6sWXP35HZKm+oxlcG792n+oHXJKqs6et/vT9G26ZGBnKid6AEk3um+geWTixNGtC1DWRF1oUrpgHjrRt2jdp7YGuVbusvYfkWr06vnD4uim3/c1Tbev3bHhggR7Shd9fU9x+qGFNPQ2yvO2j96y+eyo76qaGqvLidUNwtsbi2Yk727d+9O6XPrTMs8/Y3bBcym3fOFtnhkuciUXynhX1bCEjovYJBAKBQCA4d85PKTZApQhiLjX/NedlCZScYRuapcN2zjjIQVXTkijxq75makSSacIMU3Pyjp0Bjaifl8ecxlegPgTtCKoRhKkCwpSqquzaksW9nFYb53qz2r0lk70WJzoypHpGlra300wu9uMBnt9iz9vizLdpvTXqf+Njt0amCidVwmTKS1utSnDw4Xse/9w9Oxe3heZJMrGJJIW21je1Ze+S8Vtum7ruHfP23DW/UOWZPUfkIGzscmTBJNo1cc43n9f7h8szJx6c235o0UQ+a1Yu0fQjvWkfypPoecfNz/zyzTUXL6OxZsna4Tn/97Gz2CAbcMM4cP/yx/7T2zfdPq2WOWn09Cns2j5lsK/NZpZNrAeXezMmyXbGVhRFCEWBQCAQCATnyFuMaDlfWDoCptHiDDoSlygDhQd6CFamovLc9eHZwDOnoz1oQv1aSKOmwJJVWdc1oqpPva7+bK00XMUw02r3YWnHdlKvS4zOiPaU/09LrrWmqFRizB2o6Zo1VDyb5DotUkyXPrfvlr/4od07DD9s1cdu5/PmLvvi15Ks+8/f+EzNOfojOZ+yp3bnPz7f+sJaOYwaa6NpXU/8wbu3Lm1Pl9J9tg+/4/f/Lbuvp7nmDDBD3/axtz/xiRvit2pA5pw888RttcHWAstlVPv33zM0Y0bWcixQ2M09BAKBQCAQCN6KC7EpnoWG8e+YubFhCEzVIc6PlEwEjp0QPjVsBzcMGyfdggVV19WZk8iSGUTXlZiovlNkXVNIGvR50O5cEy8qlbKcS1ySeUEJ7Au6KkXunl4cWj6/cGSYZt3t77+1Y9W2jnW7t332/btnZFoG/FhXqIoSuVQ0dt04jbW05o+UjFKVK8q+Oxese+f8UE9FG+ctPfU7/+ap9vV70vM24bIcjW9Tq/XmckowvWvN77yv1znVac6bAaW48fWFMlcdbk9plW6aG7e2u4p2sqdvgUAgEAgEgrMywkpxjAHdg5IxbZU+PqV6FD6zjjRvMp8+nmcdAnqxZreytg5SLAaWWi6bRw6NG+htyRdLtuMrDISZmnq4OT+GWo29t8zu78r3zmib98M1tmL++NfvWPLc7pu/9trQhPwxhzuRIR+Y21afOiFboxLnr/zynUe6mhGf9ZAuf2zznB+ukuLjY264aRy8a/Ebn7h30sYjSqXaWMmymTc+/cDGpa2Un5NS3LpxrkIUh9jtOWn5LFpsceCeNDcLBAKBQCAQnANXtlJ8S2SZFDJk1kQ+rZO15nglMWqKaym2pRigMINAtbOVYuvQwqe33PjddVP3VCf0RjmPh6YaGDh4p3mWsxKaylBXsVCKZ+7zNr7runhCxx1/9C3Z83feOXe43Tl+Elnqn5jpXjy5f9a4vtmdncN8eg9d9NT2+d98ccZzW/QTYkZHHS2bPnLnS7+wYvfsFtaSn7xmrxSG5RsWPPeZu9fdNS2ST+3yeFpAKW7bNFsFpShbk4r8+hk0l7ckoRQFAsEYwtETxrlPadW/caRAILhsGOF+ipctkAkllJTrZP1u+Ser5MGKhC53OFOtoZvv/8mN33h+4f/6Ftc1pqlUU0JbDadO6rt54aq7Jve16uciGdWITttfn/9674Rv/8zed2TLe254+rfvD8w3DUzmPFtJ7vzKa5MfX61SrtYDyQ+OuekB6hNan//dh7cvm5AOwZZyQ/4Hv/h0zOOf/drdB0903/NWDA3knnvyDp1rHVLriun0I/cm4ybkZOFGUSAQjA4NUXhKwwylSUMBnguNHkVp0wcIRqEYBYLLhWtFKZ4IY+STf6lR1syJ/vgTcW7TM8YffpG8sZZEUWNlE9vqff/bvvWJxb6jnU0vcj77jb57/sf3M3sPwxIzjdc++bYXPraisfEU9JDd+tVVy770uERPYx1c9ZvvfvYXlsFMiyff85O9nU+sGs6rT3/uHUc60Zv3OQI588rnVvQd7nC43SIVHrnZf/tNeq5wYf0xBQKB4GygRsQhhowmMWfo7zZd19h4jKPLZ9eN2LU9DcOgpCEYhJFRILgMuMpbn08L5DyqQrbsbxrYXJMtuHWK9L73ktmzSaVKajXiHXV/HSfu+u3zNg4MzhhXzVnHfB+eQqYc3fjVlZ2vboF5yAaHlsxa/5HbSkddap8CVaV6Z7GtP8rs75Xe5D2ndMP8nvmTuKq+84s/mvLPP/IN8tgff6inw2huPgcggx4eyu7cMoMlapZnWh311nnhlEmWGM4iEAhGloZGBJUYRyHFUFoxTShMGOg1oSAe4yhOQlyJwVq9IPQxOlfohW+eojCGzFPGCAvoPgNkZ5pVN8yLIusSCC4l16JSBCDnWblZadR6D/XLUzp4pqCrixZI991Lpk0jmQzhjFRrJEHnO3r3wMQtvRpR6x0539Le7HCx7VBl+Xde1weGYT7qaH3mdx7cNa/YyOVOxK3TKbtKmWpyeJITje+Y9OoOvXJqRJbioVKr2dpe4V2PvmwMVcrzp7/0/kXNbedG4Bsb31hQKeVMbuakzNwudtNcViza6KtIIBAIRghUiDSNmhVFCSg90IFVz6vW/JoHyo9GiaxIURAGfgAzkNdGQUxjyhIKMvDNQCVblgmcKvRDyGMlGfJglIypUMS8tKFJUTg2vl4gEIwV16hSTCjZuFeq+ZjnRIm0+4h0sB9zoJZOR12yULrjdrJiBVm+jLQUyaHDkueZA6XxGw6M6/EGV8yr6icZApWY3fD41klPvSFRHJK899Pvfeltk49FjobszfbZ1H31uWuOLPnGykU/fKN1T/+eW2YNtBlTtw/mdh46JdeTq7XClv1OyEvTxg1fN3v3PQsPTW4Ghj4XwkDbtX3akYPjFWoUWb7oyHctDOdOVUzLEMNZBALBSIEyEXVinGq7oF6ph55PE6ppumFbhmXqlqEbpqrrumkalqVphm4aBuREtmXatunY+HnCZNimpmuUsjiMmp55KWu4a0glIkZyTQ2NTWUJq2CT0I0CwRhwLfZTBMKY/PR1+UcvKwltZjSSxLMWed9tyc0LeNP6BsqvUuXd3eQHPyBf/zeyZw9X1d5feeT//cq8dHMTzYt+7g9+NP759TBP21r+8fu/UbEly6dTdtUmbultX7fL3rnH9GPNi9VqXWKs1tXx9J99fPtM+54f7r7+v375lHwuscwtP3/HqvcsCTMml6XIUN7SyfYxwkhd+9riviPtPDFbeMGW9BUzow/cEbe3u5BHC6UoEAhGBBRuqNwaMjGslaugEUERguCzHFsz9aYZsCHjQNGdW97DOEuCKAwjRuNUdyYgMUFBYqh6SQLhSDiTVQX96EoY24FIctqdEfVi+oU4HKZ5LoFAMHJco0oRKNXIvz0jr97RaINu5mS6Sn7nA9H08c0s7jggGR99lDz6KA3DP/9vtzS0pERZ1+5hu6NrsNJ9258/NuOFrS9/8RdffMeMfCV++5denvLvz7w5iB/ANW3dx+586pO3ckla8sP19/7FT2QvQKGay7z6Pz+xLef3z+zAZphzptGGPjSYf/2VpbVyRiFKC89bstnVRj/7QLWl1bYzDma1AoFAMBJgJ8Q4ZkkcBVGtVI2jyM64mWLBtE51xYWZU5pBnYVTMluQoXDCWqlcr1RBHeqmDhVdWJ9ElHOqaiqIRVCEGJgU/6L73HTQdPoHhGMTWIQP3JAupf8EAsEFce0qRaBcJy9skF/fKfWXZC9s5iPjCuR3fy7Ku42lU0lY8sPDPz7sd3vUv+vpw9f90VfUmkcge0qbnusfeeTFFcWp+6szv/m8fAjHQZ+WnpsWPPkHD/WMt2F++erBca/vYm2tG2/oPDDRepNEfQsYk2pVe/+ert3bp/JE07mWZY4tm9M66cfurne2m07O0fTzjlUoEFwRpCLkVM8sVzaNDOCUX3ThIuf4kRd+jpMBJRdFQWpQjP2aH9R93TBaOts1M/XPcPKVU4KxXaE221id1rBPuhKYf3Moei6BJqR+rV4dKkdBmDrfwWCwWKOG6rckgV40HUOSVcK4qqsNyyKqRtSpDVWIO8uKisEY4MCGFTJVjwKB4Hy5ppViAy8gL26Sn1mr9JWa2cjtC5MP3MmcM/iliVm8pbJ9zdDaaY+uuvl/fV8bKHGo5sbNwNPnQmnJbFCK+6bnmssXRByrlZI7PJQ/vH/C0EBBobrNTYfbeUuZ3xU/cJ03fpzu5jJQI28eIBBcXWAbKIaZBxmB4yEuDZhnjKj8aJzsQpTiaXZCeXSUhvmtuXChwN3GVucoAKEYh2HkR5KkuIW8k3ESzmMGyq3xXFAjwv4JIzRdc5JSPPk6tBNaUGAjLKqgBWVUkL7n+9Uaowm2M6sq/ADKmmNiQATGYRTUA9MxYT5JKBoYFTgoPTlclqqCoFRUBdukG/G70q2NLxIIBOeOUIoIyLyVm+Tvv6RU0jEuusbffTO99zqmv8lzdoOEJfu9g6/tfbb41CvmkYGWAW/Bt1Y2t50DA8vngVI81HUGu+VZoVSqljP9vS1DgwWYqVcdlmhWqhEtyZjQQm+ZGy6dlrS16HbGUXUNSofmkQLBVUQ6nAJkA+iTVCleSs7xFTuH3U7c5ZhYvIg3GA89qo3S7n3pPGo1FF7ne2KUgCgTwziO/TQkPfYjtGzdMkEaVmPmJRx1IWRTIOHTQyD7gW+BL4aZYz8IdgZSAXl8ZUNLws6aDDJR0iSiK5IuE41wSYLpuMyFw5IE8mA0a9I4lmQSR5Ff85I4hpM0doLdZUXVDV03NdXQQTSiUFYU+I+bZCEZBYLzQCjFJlWP/PvzyspNSiMTs00ycwKf3MFnjKfzJ5+m3yDldH/9wOOHnvTCatfm3vd+/ttq/2Bz21vRd+P8J3//oSMTnebym1BjplIS6GgHaK4ixPf17oOd3Yc7qpVMFOhJospcsZhpEdOQdE1RbpgR3Lso7GxTM1lTsww17QYuskPBVQO8myAQOcgQHBdL4QPmacLCIADd2OhlkUQgFxqCgWPiP/kNAMGhmSoDQZPQ1NokJVGSnviMqJoCryGNEthfVmRQJ/C1zW2nQ1bRdTSNE/guWZUZDtg9YaDum17IhsELFBaoJnhnYVe4NljfPORNB6DQgVcfhBjD4R0N54O44ehFofpK5xtvf7p/Gg4f/+FF4WpJNszzc8UP1wO/BHQi3Gqv7vmVumGamWIBOxFKUj3hgwGD3EpT05EmON6EYLtv+gOU9PPYXWsoRaDxt/mZ/oHbEFK0TUINQIGbj6qRaJIE8hEmM83SGnemAVwT3rE4AZmINzq9G+i6J4yjIKBJIimyBpiGYRmarqaKE+Ri+gk3Rj2DMUAgEJyAUIrHOdgvfekx5fDAqapw6jj2wbuSWRMgk2quOcaB+sFvHvieU4vu/fsXZ33ruWRq19Ad17d/5ylSqTT3OB19tyxEpdhpNZdPoOtA/YG/fi77whopToiuh1Mmb73u5idn3vQMXVAKXXhesA/kugbXXWZb3EyzO7nosg/eWls4hZsODhVUMUM8n0JAILjsSV2jJFD2o2ZJBz3EOEiWgQYKfNAFISR+EB2BF4BWaGiJ5itwwqsAMsnOWElMoyDWTR3En1f1mkrrdMD7ZdgG6Cy/HmqGBlNQx4bX5ubToRu6Yel+zQf9p1tGEiahHzSkzWlfSVXXdFOLQxCgzMpY8OnDJcGGMxwD1wznT71cx/CT4ZdGfgi3pim1jh4HNA6VFcV0Tc5QgDa+S4ZTwLUZFsycez4B9xxkIkxxECUU7jyxoUpqW3D/E076AhxwktUUR8U8Cc4K2egFtGeACE8YKEUew++iPMJ5XA9aEyYd9KKCkhHmMec7ueUagN+OiQPEYkwhhYBY9OteEkWgCK2MCZUKEM3wgNCemgJ3ALVnSuMMMAPKvTEvEAgaCKV4Epv3ki8/pQ6UTxWLmsqXTKd3LmFTO4h1csCU3dV9P+n+KatVW2osUPjUNfvv/O/fk6vV5ubTMbx09hN/8K4D07LN5aNMOFD78Mf/UR4ahvyuqmT2GtOeK961yVkYKzrNZLxJnbXOVqIoFjdUSbENkrHJuAJbPCVcMIW25DXQiGkmKLI5wRUPyp1U+mBPRDQfoj+9tI8aapUkiuET1ACU61bGUTUN5EnDPgRSMj0W/p8G2F/VVNScIDFBLilSEmKTJXDCEag0GnMgHzC4kSSBuMR+bqqSRA2vfinpkUcVWhPQIqqmxAFas2Cm0UgK6qW5+RhHv1QBNBlEDOyj6TrK4SjCjn6oedI9TwYtlbqKffUo10wNTgG3AsVxUx4fBZaOWhdBHcI1wE2D6wd5BSrLzsFNA9lonKMqgqsC/QUXFoVBrQSZG3cLedvNwD2EC68lrBQyU5GLhgxi7uIrqXDRcAPgzElqXEyFI08ozKPshyuW5WaXx8ZoGJhvaFNYRHMmmjDTy4A0AzUKuJ80kQitDFUVTbEcC7ZyEJ0q9mLEHVPSp52eB+4JLgHwY/B6JJCmjbmUE+cFgmsBoRRPZcMe8tM16pFBqeqTY94WGxgav2MRnTeFT27nOQfzFIAytrmy9cX+l6tJbdna0q1/86QyMKwcOiKdNptPobnss//pobVvn81OqHRP647f8cXH3FfeSIi815z2TOHu1dkViW7RTJZms8x1WSbDoBJvyh15CgJxagedOT6Z0CoZlgZ5vmpAvnceFgKB4PIEXxu0C4H4SVAgoqrDhuY4Qq0DpT62/yag2xRV11MHzhYoxREMVgkXAF/XXDgrTSnXbOw9Dfg+NnY6wx5wKF72sdf26G5Hz3yGw9LT4h/56C54w960d3MVg/3S+4i3sloqx2FU7GhRVFU3bRzk0dj5rID+TmichJFXq3vlmmYaxc4OXde5JHsJGw5RSBZNxVVHvl80/AQKMpFziqoRDY0wDzoSJxSUjR+Ndxq+OdWIeHvSvxy0I2g9+IWgrFVOQ8+DlIP9GoMgiaGqkNYuQA6C7sRPtCbC3iDd4W96d1FW4ww22Tfn0qVUph57agLB1Y5Qiqehv0QOD0gVTzoySFZvl4eqmC8co+Cy6ePZnC6ydAYruJgrhTRaV9rw6uAaY6A8fpjZPcMLvvlSx0sbmgecjkP3Ln/0d++tFI+6xWHsg3/2wuRv/YwRaYc1+7ttj+y1p4ctbUlnJ80XuOOYBmnL0intMLEJrbSzRXYdyOg1HNynpZ2QRLYluMJp6hr4w7AptjFahVIah3EcYFxgilU3rqgaCEQM6WHoqBGPu9ATnA24mUkcD/X0BZ5XHNcKtw5yEEVVUCidFXgqcQjSCkeN1Cs1OE/LuHbLdUFlRgkfjqhHiatKBVMeg6pqwpqDZjCZwHI6jwbIVD7CJviEdMQI9vzEeVCChCgyh2tTCDcIUwmLPHTuE4UBDr3Ba04/UPuBDgSlKOmWiZ1HGQftmGawuAW3o0qEFKeiwh5RVQw/pzl3CvjFAsElRijFs+GHqBpf3KQ8s1aBTOcEuG2QjiJfMp3fPI+25oif+D/re2FLeSvkUBqVbv/yq8v+9rHmvqeDmuaq3/3AC++a0VCKdj3+wK/+S8eWQ91axz+P/+Qee3rQNS3qmiS5bmuO3zQrmD4uzpgsY8u5rG5lTE1P/YRhk4jIRgRXCXEcpw3NUMQjNEli0IdeCKApSFFMy3KyGcMCfQNFtagdnR+MsXq5Wh4Yguyr0FGEe6gZJlrR3uo24oNAhzRBbagSx0murSWTz4NMAqFWjbHdGU7RiYHlL9nzaEjDxkwjn07XIFDxCCivJyxKzcRKo7+jxA2Jm4Sn47gTFqMrcSRJ0l4O1HIt+D2BF4GSNkwtCmLGGQhEjFKYdm9NvfZgM076JRcLms2TBB4QzDZXIaBF8VsaJkyB4BIilOJbgDkOI91D5NFXlLW75Pjk9mhJ4rrKH1xB71vGAlL79oEf9kf9bkDu+8eXZ3758eZOZ4AW8v/0/d8sZdEiMrE7eODX/7Ww+8jX23/+6eJ90cRJ4cxZkmncMT9853V121F0Q0vDp+pppRYF4lvm7wLBFQGKQiyoE/gDS1BeQsEc1LwkSSzXTLAU53bGNR0btE1DIIrEfwHUK7XywGAcRXbWcbIO6ERV089FhcRxROOoXq7Vq3VN11s6O+ATnkBI+WBI4TOvSwXj8hpEfKxen1Y6UH/BJ+hakIw4RCZtngbJaCncwiHV8GtQY6b/YEeUbpEfxWGYrqDpsJgYpZsim7ZpZTCcAVoXVU3R9AtLi/A9oMCxgyl6A02vEhM/XgJc3FF7ZcOKqaq6lranCwSXBuU/f+H3m7OC0wFZCOSlWYdcP5MvmcFkiZfrUsIgK2m+yZRJOw/LtUCaOU6bW5i8v7ZfGS4temqbu+tgusMZkYNg8rC69o7J8B3FUjLribXGcO0bHR+p5DqjadOlbPaDt9bfuTzKtjiZfMZwLBytoqG7C1FSCq50GuUiGlISHKRK4TO1IPo1L/QDKLYppVBDMyzHyWTcfM6wLVAnSsOvskj85wnc7XqlWhkcApmoW4aVsUHi6IYBwudcbiWlMaM0qGMgZjuXsV0HMqGE8UrMAkpMVSrol9CeeHrgapoTtifjgBS4RLhMW4UJF2EfqJdETAoY9xlPUo+NOCYchy0pKlRKdM2wTNO2DNuGigokQthIYxxQBQmVMy6pMrZvNxxHorxr3oFG+kxT+CnAvmg8xGQfo+Ny9PCUGjKjNOV7VewD6tU8mAdtGvoh7JtKRqw+pQkfz9z4FAjGEqEUzxV4PXMOWTydz53ELB07v9SD5pAXyDQO9ksVX1rcpU/LTaj0Hej62Tp735HGgWfBPty78x3X1zNavhzPfGKdUar9oPU9YaaQjB9vZ42P3F7J5N1G/RU7WV9umbFAcD4cM9lggYlDglOZmI5iDr0ASseg5sdhDAWhAVi2m8tYjq0ZBpTbDY3YPJHgPAFdUh0aDoNANw0742AkZd0ERXSONxTNvYyFHgoX0EwGRmGWEk5AKcLWrC6jTe5KeDogulIHjSAZJbMhGWWUeJSRGCQjJR7lUSO2DIjM1JwH+S4oR2xnxm6dIB512AD3E8QiOktq+O3E9IySMU3beDR8wk3DtUfBJu1UFILshk9M/nGa+IPIq3qh58NbgOPxIZfHHpB4N2HfJIrhIFVXGq8NXhZuuTLutuBqQijF8ybnklkT+exJrLOI/rqHa/jSoljsk8t1MrnVnGqY+ouvGNv3NPY/C1IUW6qz84au9m5v+k/X65X648UHQjvHxnXornHXwjCTg2zdEPmC4IomLeawJG30x0KNiDaVKApCv+4HnhcG6BkRFKFhW042a7uubjVcPjX93jVPJLgg/EqtWq5AXdPJOpA5gfaBCTec251tKsXUxAUPSDdMOCzt/Mc1mWS1K6y/NFwqXHBTMmLTs2woaHEEIZY65SE+ZfDrYhw6A2mWMCI124RBOKJnIUyW6K8pjKIwos3WJY5jsLCXLXykhkP00A6KMGFxDJ8UdCGm+TiJoiT1Slmv1GFfuHGUgt5UdNM03Yydz1pZ13Bc3XYkRW2ITbjcOEpwWDd+U2ojfatBSALB+QI5NLbjnKEeIpTihSDLxLVIVzvqxZrPjznrPtgv7zwsq3p+ul1XV68mvt9Yfxb0it9/w7xCd3nqsxtVz38le3NZL9BiS2S6i6dEba2QMwnfN4IrlaZEbJhUkrhhUEnQiBj6tbpf82EeErdm6HY2k2stoMkqHbAijIgjSK1cCeoeiDzDMkATwVMB/YHSB7bBf+wBd7ZbDY8OdBCImyROVA3VPDyagKJYBKXloGXuinxScNEgukAvarJkKMRSscMi/BS4NQnnEZdCyn2KA2KiNGwMKLqYSxIObNFVwwR9h+IPY/ygngMlDbcVThqnFsc4QB0JM/AZBRFsDYPQq2GlCM7BZCkMEknTFdNWbUd1M4ptE91gqhbLSkyUWFJiVaOankiynyReuQbPCF6LhlhE06N4OwQjCmTUnh9CfTJNXKemLqEULxy4maAXZ0/iWw/KpdSyCFQ9sqtHY7PmTpO71U0bcDjMWVGjJBhX7J7dOeW5TUa5XlLzO/TpVNd5obhmr/22JSHGVBBj3wRXGpDvNIQitrIlaFZhNKEJi4KwVq4GNY/Giayqlutki8VcSwFmjgnEN+dTgovBr9dDP1DQyzThKGYAeDLoyBzmQHegHQFXnp6jxmCMekI4gScFOZJPScRQKdppUJbmrlcmcPnwE9DQiGNcJFfD9nQFBCC62gGBKEWchIx4lNUTXktAPpJIVmTDVEwDfYErClR/Ai9A/c15vVTzanjDIamDRkSlGMKdA6VN4Y5RWaWqEek2d7OJ5YaKFihKSOSASzDBt4R4Y9G0SdE9uEo0XeI08tBBPEhyNRX6cM3yOQxaFwjOHcyrkwTSVGMsRHPtUYRSvFh0FcP99Q6DRsT+LpDtUCbt6DX8m+6YPN01d24int94t0+LHCeBpW54+7xsrLe9sbMQD21wF/uJygoFatgVX5ozkUOOJDIFwRUBZDfwCcIC+3JFIYgLbHpjLA6iWqkKZSeGUeZE1Qy3WCi2t2UKOd3AEbiQwkUiHyVA7ySUqhoGra5X69iajAqeogENXX83zQjNvd8E7AwPVJIJSygs6Cb2HAXNBGrGVGXzyleKx2gkQkCTJUuVs7oCE2hHQ0nNjakNEm8ZQSWH8QZB9hlWrNuJalBFB/kYoL6EO6pIoPCgwq8bcL8gB4fMnNi2nC8oubxsOYqmoQMcGZSfZKSN4IaC8hR1atqBEtQqTI4q5VSpLetIhhUQHgYhCyNN00DwAyjx02tuXLxAcDFgupelOE7QZJ3mx80NKUIpXixwP/MuWTyNuxav+qRcb9r/9g7otcU3dL3/Nrs6QI4cIVAdPwO5Qd+UtPXvmD9p+1Du8GFKlH3qJOpHrFjs9UxNSiZ3MMjlRY4guGxB+yE2wQGgQ6KGHRH+RUFUr9STMITSk3H0Y2xYtpPNuXkMGQxlpUjUY4Ciq7quy6qqyIqGo1kMTlmthLHp0XU/ZC0yNjo1dn4zUHKkozUYPiyJS1zWTBOUIiUENA0Inas5a0ITS1Mp2pqc0VA+wicsokpWZF3B8TFwF1VD10xLNSzVchUnIzkOsR3ZslXb1mzLsuGf6Rqaq6lZXS4YSs4AGYonREWIohDHZYM8he8y1GZ4a/hEI6IkoU8eIoVeEHg+jWJNU+GuHxe24i0SjASQjOBFh6o9KEXIEZprU4RSHBl0jUzrJJM7eLlOeoebt/hgv9xvdo5/1005k5IdO8/UbVEOo7YdPUZMNn3wlpkvbGqrHi4ruV5W4F4QtXb0V9UWN+7I80b82eYxAsHlARo30sbJdKgKCkTsmxVEYd1HlzeezxhXNc1Ar9lOwy2ihgaVRr21eRLBqAL5hqKiTz54CiDQdcMEaQ+PBh4ZBrlBN+bwPM4Y6gaeUuMpw/5BPYCH7GTccjpG2AFNc1U/R/hlzQlbqI9NKONAIIKqs1ScbCVVexpIPcXSFFtTDNCRGs47KhomQQ5aoC9VUJYyHAv37ISz4QTnPz6d+L3phN+oqkRWoAoWBAGLY5D4cBK8wtQE1LhageAigbyCcUhfCWYJJ6QroRRHDHjDCxkydRxaFo8cHePSMyyVJHfWg4ut6ZPInj2kf6Cx/hTkKGrZ2Z10tHcvmTLljc0d/uE99vRKZHBZqjitlTqZVAyydtpWAV8jEFwGNCyI6WAVHMyMGjEIQz8Man7g+aAXoQhD732u62QzluvohgG6JBWISPMsgjEBbjhm/CkgUjRd92t1mlBQ7ZqRisUzK0UAfUPj4F5OYxwTDM+0muAzBAGUWreuLeD3wm8+KvKw8R0myJrhE2rzjSEyukwMGQ2uMA+bFLzrjQmPPd87ho8PxKKmEFWLEhb4AUtoo1svnAtfJzEaekRp1H8bQ96B5tqrnTQhYfKEVx3ydBCLWKdJNwmlOMI4Jpk1gSeM7O+VOMcsZbhGnII547550iPvJ1Mm8/0HpIHT6EWJ0tb1u9/45P2lKW2z121tqx1ZlV1Baj4zzUEpO1Qlczrqmq5gIKlrLmcWXC5gKzNmoVDtBI3YEIjwgSM9g7qPQzs9H8swDUMz29msW8g7rgO6pKlRRNK9DMDCQJZqpTKofMMy0F3rOYSMw4ITncYQWZFV3awz1C6Oikqxucc1D2b3DSHYVG8NcPHigRNB1q/rGtHUME5CL4Angh0K0rcqVZLiQYwMUPVtuDqCjA7zu2a2lz6D5i5XLfATIUWBRoxj7F/eDBksCaU40sA9NXUyfTwfrJAjgxJ6UmBSnEjTJki5Nlu6/nr+Sx+jDzwQF9uIqko0liyLGAYxTeI4RNOcQHrh4zc7kTx3yzpOpT36ZFL1EtvpiTKvbDcXTapDRpFmDZhiG58CwaiS+stuzqRGxFQgQkaSNjTDQhLF6D3YD2QioRExm80U8tlCzrQt9ehYZiA9meDSg/YSzssDg5CTWK6tGbqm6ac8oOYjTwEdAgs4dJ0moR/GYaI6WZ9gu7OtNeOdCMYAeEaKLMHTkjQNB1MHATzHVCy+SeWL9+38wRSfVoPjCD1eQvaGaZ5BZoeD/3E73lX4f5XfWviBkKIURYmxAYFDLoGrRNznUWKgQv7k37SBCqYqU+e/dH+yfBaHNAY186AeehUPnkbe1ZTuw6S7B53p2BYtV2uV8vZZbTqPpv9klbrr0LfZ7S8MTKibuWhSl2xZ44rsnoXRghnS+PbUAayGDUYiRxCMKpBNpvYkzERpEmOTc5LAOtANfhW73uqWzhlRFFUzDRyngk2Zoi3s8gUeZhwGPfsPqZqabckbpqmhM+2TMhJ45FBq4hyWjBI89CQMQZpUhspxFGcnT60wHKhbNLDXXXqEYOyIKR+qeaX+QR4Gjm3kcq6mg2ZXFFlFi1A6yUIrnieQw2FHmtRdg4/9ZxIoXLmmUVW1FdkyNFXTVVU75U25ioGqoR+gh0XD0IVSHEX+57+pOw41i0xQirctSAcPYnAtWi9jWE8n5zhZK93eBFKnV/VVXVVUJaiF5Sr78WvKK5uJFxM4WFFlXZNnjk8WTWGLppPxbbKC/YwUGYcvinxBMMI0sk6GIZgpwQENNAoxzkQcRJIs6YYBokFVVTNzvA9i80jBZQzIvlqpMtTbBxoxU8zCp6ofDwTV6HsK+0DNABbRvqAoWDmIY7/m1co1dL49bmKdEVeTcmk/xcaBgrEExOJgtV7uH2RBkHEMN+vgc8Lupjg4CYXi0ZnmAYKzAqk9DQ4Q0Tj2ar5XrSfwHhACMpFABZiQYtaGvypG1k3jG10boGv5KMJQ6KL1efR4Zl3TI7eq8uWz2MRWyHbTDZIEZXDkQ6Kkuq1jFTBdDUABjH4r0gYFRZEsUx7fin6zustaQgnk4QnlAxVlT6+y/aC8aR+hYSSTSOExlOKc4J5CMgoukob1ELJNnGIMrBKFUej5fi0I0KUwxqIwLMtyHct14RPmFRF278qBM46uoT1fNzWMiJP69oNnlxaWjSfe6IGKNQRYmSYHTBFBHYdLu4VCrBrJURc5wnZ1SYDbDqKFKUpEMeqgRFiMHQPQFxu8v1AWpIDgR7kPc+L1PAtwf9Ikjy3O9WodZCKTFWK7xII6sCYnSVDzsXuuijF80jL2WtHf8GMZJ1BzFEpxtOgvgVJU/BBfzqJLbpzL2vONLQC+syxhURijNEzj9R19iSUZUmM6qVB70RTLIFNak66W5MCg5oVy4/2PYlKuSz3DypYD6sqt2upt0t5uVq9FjhapKiRyJf0GgeD8AFGQSoSEJdhHJw27B+oQ/d2k7lESVVXtbMYt5Kw07J6m6zj8ErNOpHkWweUN4ww0X+T7uqHDQ0yNwQ2lyLGwjLBWgF2UaBLCbmlIbkgYURhCYoAqQba1WOMyI9xCb4InVHMFYwi8bfDMcICLrkeKDgVJHMLDowHnoQcVuwiDIoEAwl4EDHRQKvYReFwgdppnEaRGdMjpYIKk7qNM9Iis8GyeuBnLtguOaSlKAIkf3hAQizI6GsQS9toAc3UJ43kKpThavLxZ3rBbTtLw8TMnspsXMNtobMGXHMtVeLejOAljNO2q+OqmKxufR4F0qcqQk7fm2I0zI0iiQ3UlodLRbmM8inkQ8VJd2t+nvLFHX71TMeW4LcN0/fj4doHgTGAySgUiNi1j2RLTGMPu4WjmeuDVQSCCVoDqjmRalpvLOvmck3Utx07duR1TiCKhXWHEYRR4Psg+zdDktM0SVkKGAvWE0A+8Sp1RKityFMSRj3HoMIRxgPYqSACW65QwdjHJ6DJkM+LZXyrgzYMnp2EblMZkjWg6g4lIkR8EMAWg7aF4iQOMTQ0SMX3XUwsxOi44OcwsvsTXJHBPsHbUlIme7wdc0Xm2QGzX0dWcoTjoGEAjEg/iGCrR2AEM/UJB5nftmBXRPiWU4qgAr+HKzfKebhz7rCrY9Lx0Buatx8DyNY22GnoxmnZPEIuNHRrAAqyBTZin6/LMzmTx5Ngx4ViFg9BMoIxHUwCkd8gI4NMLpJ3dqqEkk9og30A7QfNEAsEJpPowncFGRZSGIBNBH0LdMfCxhRH0YuClRkRNszKum8/Z2ayVcQzTUK6Z+vTVDOY8nqqjO+60MxtmRkeTAXbQ0g3TyWbhE7KmxpAmyKEgJTjZDCSJUoRdrq9NZ4qXG6qEwQBBvli6bhm6reNgR+xOALo/ApIwjENQ/KAZI2wuwPICzcrphON9cTqxpLimSg24SZDvgaD2K/UwCIlq8ExOctwMBnLEGDyYwNMh52HVwzZATTNRm+M70zzFNQDcBKEUR4V6gEqxJw3WknfJPUtZR6Gx5ThYL1FQrUP645TJkPqUY4nvpLcVFiDBKhqmTkvn08fReZOSia18fJEUM5JpSKAXowTHJ8LZQD4eHpSntEVtBTy/EIuCU4BEAmBrFCgDFAfo8qbh7wZkY61UhS1QM1F13c5k0I6YcU3b0jCg2DWUOV7NQL6vyHEUpa0OGMmvsRqLzAhHLCmaajqO7bqaaeimCZPl2CATLcdB+4os12N0rGiqMg4EFRnMpQZy+TRyNAYYtHTVNA3bMm3btExDgxcZHhCjMejFdAK92Oy6yNKGaSw1sFU6tTXCllOf6FX8gOEeYGcbSrF3jRcw3SBuXrFtV1dyunJizwq4N361Di+HYqiNu3pNZYaQBoRSHBWODJJXtyrlOia0YobfuYS5Jw1xRuAFRK2oKTSmoR/BqwoVQXhVYRFffXw/jxl+cLh0CFUaD971GGpBpi51dWozJvCZnXT2eDqvi80az7Z3G5RySlmYKMM1ct3UAAfHCAuQ4ChoPUiNiDRBTxDNVmbP82t+UPMhx1Q1iVPJzrqgEUEWpJHfUvuEkANXEfAsoe4ZR0m9UoPqATZAox8cSuPEq3p+HVulnUwGPmFP0JFQSUCfizjqs5kSQsoTLmkyAXUCxzZOK7hMgCeiqgo8LyPVi47ruBnHcm14keOEhwmNFTkMMd4modg7CgQTGtea/RgbFUh0IQiZBZoortLnC78afiZWktHcGsdEprar2E6rpWa0NOLiCb8blKJX98Io1qH+jP5yri2lCAilOCrs75XWbFf8CNNae4Hfex07rWCDdxDeQxWbiSFHVjTDiPywXvFUTY7DpDbsBfUw8ND5ol/1QSkmUQK7WY5h52wdCnFI0xm9kFdasrwzn8ydkLyxW48SrDEO15Rx2XB8KwGxKIp5QSNbBGF4VCMyHJ9QqdfLtaDug14E6QClilvIOdmsYVmqdlwWCK5KZFWplSpQ7UQncbrKElYrVaHOAJVLN58zHfssTz9mPGQ4osIUSvFyBR4fAOVF2nMJm6Rty3KzjuY4Ecd6AjZGSwSqCkGljuE3g7RVgTFQSI1x8Cgb0zglHJunTyMZ0+2NsTLHJ6iIwM7NPS5XID/EOnMSwR/fC2qUJYZpWG7RUh31NE1xcBPqtXoQJ6ahO7aBfcWEUhRcJIyRDXvk13cqUFOTCF8ynV03s2kdfDPpyyxDtV43NUicoAXhGFXXcGhBGOHwgpjCwZCV2xnTydp2xjJsHYdFp72L4FhItJqBtkNbo7pCtx3R4f2FN7u/qt88K9BNYVa8FkntBM0ZqDUncQiZOnpBiRKQhvVy1avW0acG54ZpuoV8vrVoYxc0UA2YsN5cKgiuMuARx1GQxFhJgFzEq3l+zYPKaral4GTcs2caUBn1Eg5JxIJiVSSVKwF43FBkwNttaKpt6qppcdNOZA3HaaDTPHR0EAVR6AegGjEST5RA1pE+W9BUae/VZmeVBA5IBwvHUPU8USM2Jtwz3RkOg5TV+Hbg8slS4HdhtRnqzDTxvHBouBpTYruZoms52MXrNNcJP6xe98IwsixUiqC/G4PArh2E5+2Rp+aTb7+gvLABU5Is8089mCyffUaleCJQeYN3DYMGKVLaaYQR7A4ETwnbqdF1DtTVzlCFhwNDL9q5P/ry0/r+bkZkYlvKb7yrvmCWZVinBmAQXMWkGhESD6YfzjC/hmwRklM6rDVM0HJAYTdFVRv9zzQD1KEqi3ji1xiQTrxqtdQ/CNVRePogACAR5NpbLNcBmXiWxADJK6bsiM80mbSZin66klVwOQM5BMjAiDIvZl4EQpESGpMokjD2ErY+S4xD6QWVBeweZeg6ZBGaisVP+qzTzCX9aHpoTwspHFGJ8e40jGWSNmSlFk00RsqQvtAId8lzGLhCANUs1JyTJAjjShj59dB13EJL3jb04yMFTgAOicKo50ivH0S5glvMZ5Q0WEtz87WBsCmOPKU6eWWL0l/GtwJS3gfupNZR/zhnB14kqN3jBC8XGgvRnyJOaBaElfimnelVg/cRjZGEdg9Je/tkeB0UWZrURqeOSxugxViEqx3MrRv5IOb1WGeG7LBhBQg9P4HSIKFREMN+mmXamaybzzkZ27DSoSpi5NM1iZQaDqHUhyJeVRU7m7GzWXQv/FaJwUuYnxBdFjbFKxJ4YvDUQLsZ6PNFwQICdI9mKIYpW7ZkWkTXmaTEjEQJjRmnEgn9IAwjEJJRENUrnu/5oReEQRQGMayPQmzLjiKoh6IrmYSxIMBh1zHnIXZ/PaYoMYB44wrGPtFg3ph2waExXGoU1P1a1QuJbDt2MZ+1TQ1yweauJwPXnERRabjEZdjZMg0dpC8Ux83N1wZCQIwCkLKaLwQSJc2Z0QaqbY6jtOW4AZV9eCc5qXgSvLWNKp/gaiVVhwi2qMRRggFVwtD3sRXJ86MgwMhUUaKoqpvN5Nvbiu1t2ULOcizNMEAjNs8iuMaAwlqFJJHPFce1t47vaOkclynkz0UmQnZSSzCPMxTp2mqBu7oAXaTJkq3KeV1ptdQWR8+7Zt6xchmoSGbsYsFqbYNJdjNU1UIqeRGtJqyS8FpEPUp8SQlkNVL1WDNx0q3EsKhuhrJao6TqReWyV/GCStUrV7zBmt9f8wbrfjmI6zELKIsYh6IJ0lGj2Wy0aWSSqFrjKPD9eqVeq9YDyhXdzOezjoUDnZu7vgmoSoEmThIKWajSDJ92zSV80fo88ngB+e5LyjNr09ZniX/4bnrPdSe5OR0l4GUIvOjRl9gPXlGhGqfK5M6F0Yfu5k7OhfTd3ElwFYG1dIKj3SELRFMiS4e+U+yjHXsh5Uw3VMMxaUQNGz3dpOZqYT4UXDiQ4Cgn+2uxKpF2UzHRGt3cJLhyQbWW5iZH59PPFD9Bc2ACRHEMqokokACwkSrNR7CNOf3fSAbpGk6ShIUhi0OiSkkdYwxyRSWWKeu6rKqSrMKnjq1lkiZJuoKCFVCwVWy0gLwxibBvZYhjRmtRFDFF55lcNusWTVU7a4U5iZOBI32latXIuoV8xsWwRnpz2zWDUIojD7xwT66Wv/U8iDNM+SvmsF99MBmD/BTe9NCPnl5Fv/uSWgsYJP5b5sa/cB9zhVK8uoAHnebjnGH+HYNMxHWMx1HsVb0QaiqQWWOHId12HLeY1/VrLl8TjBKgEqoRHYyYrcgtUPSLToqCMwOZUq1cqQ6XQh8yJaI5luRmIkliskpAqB1VhrpMXFVyNAUbw9C8MpKJCnNLzuII3T6ATKwNV2mSSJZNs3nFMFtNBVLy2b8Q8tWe/YcrUZQpZItZxzTN0eikiOL8BIEOV9RU35cHou1p5IHn25LnOae5OFAhdCxMig0kXeWQe1Pslkb6K0raPeRY8hNcwaRZXqMNJaFRGPleHIWpP7CoVqoP9Q2V+ofjIFQ1zc5kWzo6OiZOyLe3atq11fNaMKpACvQofBBLwSBTzbUCwWmRiJPLtI4fl2spKpqWeIFcqxQl2q7yVpUXdTmjSaaCDdDDMe/x6VDIggRbpTGFjQRphklTmYjWRAwrwJiZy6nFVq6ZGLg87d9/dqBAV02DpM3TeGXHBvGMBHjCNFNHq2ccJlEAE1zxyH7LxSOU4qgAt/VY8sPKQXN2NMA+wpxj2MB0CUPCOCbOQjoLY1KqQCocO6EqGA0aeQnkJGm/8SAOA+xDDvlKEEDeVx4o+TV08m45dral2Daxs6Wz3clnMFCbaGsWjDSpw1ZiqJLo4yo4O5D5QBakGXqmJV9sa9UtIwoir+rxJNZJ7Mq0oEvthtyiS46CPeurMe0PkoGA1hKG3t0vTizBwY2u2yDB0GnicBUkqZnNSm42llVTkVxNOhdvw7KiOIWMZpsg3qCSDjV1oLntooF8PYkijLcYpIODGoF0Ipwgx2/udBkg3vVRIUpI6ooE4LbJR3qYFHYMgVcoDqlfDaqD9XrJg9oIrITXsi1HMg42PkJNrVwnh/oldpEvnOASAc8M9SFkdhhmDV3lYp6Cw/ZCr1rDEc1RBHVR3TDcXDbX0lJob8sWC4ZlKmlsHqERBaPICS1lAsFZgIxIVVUr6+Rbi7ppxkEY1NEbA6MxiSNCY53HWTmBySaJwhKoBw940aAXDgdRHbQTjp1u+Pc+D5NHmnHi+JUkiuHrvHINgxjaLrUzgYz60FXRb/y55JGwE3oul+XYD6IQnXVjd82RIK3+Rxglxsdxh/VKHWQ0ZO+gp9NcPzqvnzyqCC85Iw883K0HpPW75Yad77qZfMGUEctU4URJRIN66NcCrwKTzymD5CtLsmHrIAhVkuw+Ih0ekODFiqhScPnMCdSwdKEbriCaRkTMRxLsjJi6x4XqJjxoHL0HatGPIPMFUaibNshEK5sxTENRm+EFxJMWjBKMo8/thBNbxVjDIqkJzgXMlGQZMihJVUBvxVEMmRwkH7TOxagCIb+TWaISqhImgQ5jmOf5CQ2gggz7YFZIsWSFjLHh1Qmmxmiak4HyEV1CMjwelCKcJIhiz/PDmBIny90sV1VNlhxNdlRZPddetvg9oDm9IFAU1dQ1DFiD7qEuNvWj9+8kwUE25Zpf90EUpzYdBuoRTq6gIwIC39jc+5IilOLIA2/Bhj3KjsNoSIQnPbeLze0aMaUI7xSow+pANQnTUTKct3W1ccppTO2sLaVvUq2ebD2kxuidB15PaUpbVMgJn3mXNZg+UrtvQyNiT0TUiFgnRl0YRn7N8yp1EIiQQRkGCETLcl0z4xq2pWpNr7bi+QpGG8algPGIcyhoT4mNKxCcBUgpkE1B/RayuchvBAciIOXCetDopBf5YQJSKY4VmuiwiiYsxiF7YZSA0IMZwkEsoqaEvdMJqi2wBFkmZp1pYZh61YZsMx2oDTXres33ojiBL9UtPZczdNXR0StQJi0Pm1f2VsB1wpVzSfYpfBnVQSSChsMs98KL1EY+j9l7FEHGHoeRZugmhto3oTCA1XDiVCmiwsbPS523C6U48ngheWOHfLAflaIik/uuZ50tjS0jALwTNKKQzNsnt+um7lU8y7VCL4SUZ2ct1ImcZ/Rk/V6tGmDqGqrJrW7S1cYMS7vkqU1wWiCbw7yuIRHRzQ0KRByqEsaBH4BG9Kse5HyQy4I+tFzHzrp2xoWcRZTUgjGGpXH8YsbtdDSASH+C86IhFhsFEczBJ+g6VcPhUaGPra5QKwbJGPoBD0MpiuQoJFHMYCVoqkZdOokhp8Rh1fCHUizyKLr3hC2ovRIQXTGcqR5G1Vrge6GsaGYmk81ls4aaUc/LlHgS8H1w5qjuyxI3DChM4aegR5ELKFUbGT5N3VY0fJhruo5ubot507ZVXUPhK6EqVnUFfvSlFYuNeyuU4ggDz/XwgPT4KtmP8LmqMnngBpo9Og764oE0A68JSEPN1EBVeGUP7fdRDKrRsDEUDKRfmaBfvY37VXh1IEWWPWVGu18soJvlS5XaBGcCa8YoEeOGy5vGWGbs953G4YXcE95U3TSdXDZTyGUKedOxsBFHPEfBpQCKjZDykHFTlQ2hFAXnj6yAdjMgTwN5pBuQtdm6aakwbxqGZcFk2qZuQXmGO2CAMklSUhsc5QTjUdc80ISQATZiVUOmCdknbE8YxYZmPyzXg3KpBpugLu26Ti6fzWfsrI5hJy+mAARpGMWxV6nxhGq6pqR6EzRcuuk8T9oQudg4HnnlOrxUmXzOcp1m3yFJpkTyAS/EtmcttV5eorIbbzvacanwpzjCUEqe3yB/7Wm0sQOT2uh//gjVRrSnQRyz2lA9DiJIofAemY4BGbZh6YraTElhEA/2B//7h8buI6hCYJ/b5oW/8Hbi5hyYb+wjuLSAhMc6cNoBB5Uivo9oT4QMzq972ApDJMg8dcg0TROyU6gJ4GGXJLcQCI4CpXU5YsMRzWtyVscG6OYGgeCcwcLx6P+zgNliWn1u5JRQPymHSewHtkosVYq8IIkTtOypqqwpTFGiBKMIsiiGmrSbdTP5jGlZajq27+LzTbjWih/29Q0l1UrGNrOFDOTJqmae79hB0Lzwc2LQuejdrOLXfMtx3NYWWdfh5cLYiZyEIHnLpahU0XWt2Jp1LANH1EABP7bZP1wo3H5QtFBUCZviCEMZeW69fCBtegY+9VDSUWjMjhhQxVDSEOyQUjMFF02JkH441NWaX9owK7Y40Rt7tQSSHid9VX1am9fRrmPI9sZOgksETyPrpz0RY8gIGzOh5wd1v5Eh0oSZto1xmbMZJ+MaGBIAHzfSPIdAcMmAAtunHDQilNbY5V4gOE8g0UDCaeZpZwV0mKZrmqHrBqCBYOKaQVWdqJphGYZuJFwKwtgLQt+PoIKtEeK6dktrIZvLmpaBMnGEjHFwDihXmSwHUcLDABYxW5axwyKWt+dM2u6cMBr7db9WqXO4QjcXqYbPiEe5l/CIEbhmXVEIS3zPA0Wh6SoU+iCJz+uLLhIsphptXGHs1zyhFEcYeK4rN8u9w80n+rG30xF/uJDuZVXRTSOsBUE9VFUl7dsRgXA8+krgu2GrSaVO9vXKWDWQlCQhy2c3O8k2dhKMJViVTPMISmPGIKdIoFYZgED0Algdo3vERNU0K+Pa2BMxk8ZlBmWPLQ/ikQkuEzhmcbyeKkVbKEXBaAL53olAPqgpsqLIsawkkibrBtGNWNWoZsimaWqqY5k5kIiFnO3ao1G7liUCJWnASRJGLELvE4qK7udBwMHVNXc6K9iYi6O641oQl0v1ME4kJ8ssB1QCKGdVIhlNhtfKUWVbV3RVDf0gDCICclnDoNNA80SjDBRV6KMHyqgQB9x4tbpQiiMMY2T7IfkA6LOUm+bRjNWYHWEiPx7uK2mGyih22kC/AxLRDAzIAS8HpF1OmcKTtXvUGKpdEqkE2m3zQsvCQV+NMwhGlbR1pfGB2UNCsX6GehCdZwdBDY2IIBNhUYWasm2Zjm25rmFZUHtOO30fIz2dQHAZwCVsgK4nXMG6KHoKaW4QCEYZyApBkakyproEbdskIjgO2Tb1vGvlHMg+Hdu2NB3HbjZoHjlCwAmh5s5kGb6aRBEO0274ykH7aLM+f9ovhSIAPo82psd+FJW8MApCHXL9QsG1DBeH2kDVS3Z12VRkXUFNjEpUUYK6F1GGYhGFIn7Lab9iBEmvEz34gqjwKrUowHHZQjSMPMYJvRKHqqP1UDnhkG4yhQxj3K/6LGES5OJoI0cg3aq62lEkcydRWAX7hDHZdQhnGqlWMHrA/cW7jL0PcSxeEqc+98MwDAK/Wq+Xq/VS1a96sFrT9Uwhb2ezdibjZLOmZUFmMNoZgUBwMTRSJ3ooERmJYMxpVFGKupzVJEcleV0qGOj1xjJ13Rh1Owj6YtQ103WJ7YKAq1froQ+1fRxcQ2mC2f4Jb0WzIEiLAtReCUZPCIOwXvFAMTqu3dpaaHGMgq7kdNmFn6CelPWDUMzkXJhIktTrYQ3d6aZ+v0cTuGaG3RNxXDZcLVy8adu5lqJQiiMMqP+tB44/btccldwU6jC6qVkZu9xf8Soe9mzLWLqlp4asJqquZF1pfJFLqX2RUvL6bhUqNBzyeMHo0MgaUCFC5RGDeOIEGjHwfK9crQ6VQSNiczORrIxTaG9FzwgtBcuxNQ0j7zXPIhBcrkDWpqbpVOQigksFiEVLlUFdYeRoXTbQn+zYZZ6GQhxTk9ysZDtxnNQr9RCbhnCECmgrFIZHi2Hsd45yK0yNBRHFOFsYV9D3fENRC4V8xrENVTnLqDBFVbL5rKGpLAx9PwzRCzkd1TcPrpkz9J0Cl5yEseU6udYCjstubheMEOt3y4cHmnc1Y/HOYmN2xOGyLLl5BzRJtjXbMqFFM9Raqe5VfHK0w4SsSKahdBSIa0k4ioKTfX3K4V4cbdvYQTCyoEbE0SlREgaQO8AcxlWBGmS5Vhko1ct1NCKaRqGtpXXCuEJHmwtZgH3eQ+cEgksIlFKNOKUiyQouLaqMTbTymGeeqiSZiqwZmpwraI5L4ySo+6EfQG4PmX8cpkFWU9K+RlAQRFGAwfqqpapXqydQPmeymULesa23FLhQNJiWmc27MmegR0MMgZig1WfUwFIMffoyv+ZDOabphmYYFNSE6Kc4Uvgh+YdHlZ+sUji2AiN3LKKLp2MfwVECB4YpSh1ESG+5Ooz9CXRTM9GrYrPWAU9ck5I93XJ/GdfEVM5YdMZ4rurYDa6xj+DiYRzqYKgRKY2wTgaKMYpr5VpQ9dJngZU0J58vtrW4+TxGVcGwe0IgCq48KCfDEforyWiSpeCAq+YGgeCaQZFwQIJPZMuxTMzL0Ubg1wPI+RVVBbWFei61zNEkqQyW6+Ua2h3DCF4fbjqKk8uYmgFS962KgMZm2A2DQUexqii6ocNnw+n3aJBeO+hRKMaoqmlGxvWYMhxRoRRHAEg0+3rJPz2ubtrXlIkS4RPb+Ifuou7oDGdpgN8EQlQiTsHJFF3LMZMkgdXqUf+N2EgtxTWf7O1RY6iKcIkyeWpHgsH9RFvnRYAtDKgBsXkBBSLGGMWY7nEYBTUPqo8SujigsJtuYWBmJ5+10MGsoajo6QCemShgBVccjJOAskrEZIKdw3B0aXOLQHCtkObe+B90X0Jk2zIMTYeSF4SgpMqc8jiIYCuILVCH1XI18gNJkQ3TsnJZOZMNNcvUVbfpuvutwa+TJDh9kA6CNkz4OhzV09w8ojBsLsexLGEQccYNy2KaVU7jvAu5cLGAZhiskEdfUXYcat5MeP7jW/kjd9CWXGPF6MEVXbZzluWapqObrgHJCIfrNzJwmFPRSL5sZtLZiisgHezrkzftJfV6hMuC8weN8ykYHyAM4zDA8KIBxtyrlSrV4apf92hMJUmx3EyuvdXNYVQVAwMSiGiKgisYqBtB1cdPsEe9o0kY9Lm5RSC4xpCIgf5EZZBQdUYiVdeyOaelqBkWZP5erV4ZKleHK/VKDRZN1y10tGfbW/VcluqmrKimgq9P81TngiTpuqo7OtXURuDCUQOLN0pZ4PlhEEqqHjB88V1NKMWLJqHktW3ypn1HZaLE505m77+Nzp3Ex8AdjSxxqJvA442DJKgF9Urdr3rwpGETpERZljRTa8krty9IMMgmJ2HIX9mq9Q1ix9vGGQTnAtysVB/iyCDUiDGOU4nSoSqQHVSGy/AZYVVSMiw7W2yxM7nUJ6KD/gVSI2LzRALBlQlkGBEjAeVQE80IX1uCa5hG2WqrkqWQhEs1SqpEDXSbmQ6xHEk3koRFaZwtI+M6LS2S5YSKVmNyxCRdJhZ2r2ye6lyAQocmVEa/JSTByIWjUprA2REs5WgSxlBmKYYBr7wqE0cVTZAXzb4e8tPXlThpPrwHVtBfvC9ZOI2PbAS/swB1/NCLSv2VykCVoek7jn1Mo7gNfdzLmqlfNz2Z0YnSEFLCoQHl1a0S1HVwB8FZgVvWfHvSHifo7CbC7iZxEAZ1vzZcrg5V/JrHEqaompPPFTvaizhUJYO9SdRz6IciEFwJYE2J8AB7sBBbIfrYjyMQCC4zTEVqNZW8IesKviAhSEYu1zST5ApKLq+6rprL80y+TNTBiFViFrKGix9Jhz/nBSc0TgjjCkFHkqNXcqMpBP4nlKUdLrksg5LQJFC3ogHh4ijXyZ9/R6t6zQe/cCp9+GbWnidjWOGWIj/2K4HlWB1TO9q72pycAyqw4QoHLkvCkNCqbUrvvTGSFQlUD2XkqbVm/2DQOF5wJhoSEV6cOI5iuMtRgK6zQSV6fnW4XB4shV4A77DluMVxHe2TxhdaW0zHUnW0twiJKLg6QI0IBRUDmYhB/GBNzhA6UXCtA28AvAaaLGVUqc1UOi2lYKCi4kQKZM03Xd8t1A2nTuSYcVhrKVJeB2WJzn0uYBiYaqi6hSG7msujBHa950kco3BQNT/VpKqEwWmk0K+luwjOD85J1Sd//6i67UDz4RUz7Lfen0xIewSOKal3eLgeEDZwXdjXFVIm9iaCCXN2xni97Ncq4VeeUVdtV6F2ANWFd98YfegdNhwsMv0TSe9hcw47KWNwdByYAreTUupVaklMTVuHW5rEzHZdO+Nqpg67i7souGrAzAQ/UCNGaSxaL2FJ2k7haHKLIZ9jZ3yB4NrhaMlBKhGrJyxmRJPR7mgpsglqK+XCXpvA971KJSDcI5ptGi0OBrRubhs5oJCLQnTbWBuuJHHitLYGpsMICFzZRdUgOH8gEy3VyPdfUnYdaj56x+QP3IDWxEsA1AJA1kRJbahWG0KnfZWBcnWoxtLeigBoQd1SNY3cODuxDfSsCLy6Xa1W0AN7Yx8B0DQh4mjmKAy8OAySKPTrQXWoWhkuwbysKKqmqrqRKRTbJ3ZmijnN0CAFiGJTcNVAGfcoL4VsIKDdXtIX0HoaDtRSpJyOxYYiKpcCwZtoFAQwuZrcbqoTbBU+c7pipC4CGtMFAGV0HEb1Sj3wYyahde98267PBxQHUAhKsqxbZkjRmqhjtVAoxQsiiMgLG+XXtsoJw4dm6vz2RXT5bDZmfRNPAVKiV/VrpTpNqFf2FE1BL50B2pDTrZKua5qmduT55HZsQIK0MFiR9xzG0EBCKsK7QZvdEKM0pEoQBX5jqEp1qAIVrCgIOZdUzXCymXxHK/pEtEyM2S58IgquLiA7AF04FNBKwiNKIH3bqpTVpaKhtlhKXlewh6JI8gLBmQElp8rNCeYvRmNB6QxFExZAjKVqTVLRiemoyjYoDzGum6SqDH9LKkwv7ldco3BODg+QlzfLfoRZpizxJdPpfdexjN3Yfing2GdC1RTd1EHq1Et1Rhnm6EczdaiKaKaWd6Wp41A84hBeRnYekhIoDa5Vrdh4CXFQGcWInHEafA8DLVW9WqlaGap4FVDeTDdNJ5fNFYtOLme56Iio6ROxeRqB4Ooh4Tyg6D7NkKWcLrcYCkw5TcZu+LIk+t8KBGMMFFBREKC9Bx1uyyra9EfvJUTRAJ8gTGmEo3RB7TSaJoVSPG8SSrYekPtKzadl6OQDd7Cce0yVXQKgEmA4uqqrteF6EiZJTJ2cbWCwluPolmaY8rgCcSwJ+60yvveIHAcRdkm6xmgY2BncJoy21HCLGIaeX08DLlVKFZiHd9LKutmWYqGjNddatDOOkr6o8Jam75JAcBVCOYk41ySS1aSMJhmKpKYCERu9mrsIBIKxAwqrOE4wOG/ahAVvY3PDKIAaRpJw3AznNEZLGEoFEAjC8/YFUA/Is+sUuKMwL0v8tx+JC5lLKRNTuKarlmtBjm5lrJbxRVXXwlpIY3bsytBdjq5lHckxJXjwjLLBmuQF9BrpqYg99FOB2GhnTv3dYENzGKCL0SiNzuyVayymhmG4hXyho61t/LhcS94wRWhmwTUB4zymDGrCmiLpqYsnkeoFgksJlFmUcUq5qnAVw/iNpmdDeN1lNFvCd6UDOk8UpUIpnjf7+6RSrZmDzpzIp3U2Zi853LCNbGsGnnatXCv1lvoP9vtV/0SLoWZorVmSc1DlQlKIElKpo34CmntcpcAPTDUitjInUZD2RAyiEMRi7JXrtaEyFI+6YWBo5vb21vGdhfY2J+OKclJwTYEjndOQDJpMcKCWQCC4pGDZzJojU5u9Bke13xNUD2VJVlQ0K2IHNswNGuJAKMXzZtVW+Ziwun3hZeS/Gs3UYRz6IVQL3KKbacmAPIqj5hWC7oEE4NiSpYNQRKkISrHsYTt0Y4erklQg4lgVbGWOwiSNquJX67XhSq1US+JYVhXNtAzLzhSxodktZEFPi16IgmsNyNNSpcjV5mhHgUBw6aFJDJ9cljlPx8qM8qsJOkE1VNMx5ZO/SSjF8yOMyfq9zZvWlvv/2zvTH0uu67DXvbf2evX2noUzQ1KkaFLUQkmWYpuQZMuW48AOnNixYwdwgCAfkv/BsL/lD8gXBwiQBEGcxEFiGfAOR4os0BK0WLtliZIoUsPhrL29rba75pyqNwu32bqnp3vm/PjYXV1Vr3qZqnN/dzvX/tjpa9J4/+GCZcN0enoyPDboDbO4F6sGG9G6jnIAqgi92MURbkFdRSm2KLjRD5opYpnXJbtBQWx7mWUjq6palMvdxXJnvpotlZRC+FGS9cej0bFJNuiHMS67t74EQTx8GM9J6wXCC/c/WRtBEHeMsw4KsW67a1O856lMsScNvqmCby1ac+imvFLReGdszbyiWv9TnZy4NunyocFh2jOjzWpebJ3fmW8uwB19jPrXdVb4Xp5Y0ZYE0rB5ibOcbjh+5EFHBDtuJzIbuN+VrFfVaneJ+W5my2pVwj2f9fvDYxuDyTjt5VGSBGGISQGos5l4iLHO1RpCCC7eBQXSei9BEPcPeCq7dXe7IprBDnuPuzGdZ7WTFZSeGsIABIR2zqsjU7wzLu6uN4B3nnRRsN4+HDBrXF00TdHAv3Gcxukg84Mb2gcYGBEf92wYcC449j4XuNTjkZ7+jCM51sMQsRERu5ilwi0py0WJjjibl6tCaxPE0WA6HR7fGGxM8uEgzhKxHrZPBSPxsANFgoaqJlSk+NU+CIIg7jNYNDso2Z2H3c/GdF1k119Kaq2h+OvKwX0pyLnPQR78wIcaI0pie1EyxTvjh+ev/8WGfXfIuivxnzSIAlw4RHDwP10ro7vGYwQKAJCiYeYCnMvLtPYWJW9rLEeP9g5G4CFpV93rHBEfnrqo6rLUUlZF2VQ1F342GAw3JqONaX8y6vV7QRiQHBLEjcADAYp4rWAgCOK+wxkP4pALgaWd1sZoWTd1WTR1JetKNVjk4UvBS1pjoDyEE9dvviswDjDG0RJRGDAgtPvJFO+A2cr7wnfXTXSR7/oJ/E27rw4LmPfM8+C2ccbCvVUXdbWsbmyuhhOGPScErkoCt1RRe1WzPnRU6PLdXGtF7B4VeGZq8MKyVrWsyhJ/a+tFSTyYjkfHpsPpuDfsYyPivUxGRRBHFwgc7fDEdpnzbhdBEPcVKK+h2IrTkEOBXZZ1WS+LcjnDwVTL3cVqviwWKyz4qlo2NS4eoXCF3rt+fkER4SMUrfWqlrXE5hQsbvEQFZy3CxjVn3+Jr6r1l49M3TjHcYGHjXJRgQ/1pzm80mGqpO4GOiAM58APM+dzHCoLd0DZHEFTxMqVwhbE9sFoRyJ2U1UW8NgYo3zfT/M86/cH00k+Gia9LMDudrrVCeJtgdgQcM9nTFvvgZvkRhBHEsZ5EIZx1kvCwBdCOq+QFpywqWVVVOV81S4nNp9vz1a7i7qsMMsHyOJd5TNBO7g6Xt9o44yBL7BNsR2dRsXnbSG198K3+Of/npt2oWfB3bOP2+Pj7uChAmsBAm4qHIHn+aEvAnHjMETYi6bo420Be2cFny+xGWF9+BADgoht700j68ooabSqq3q5O59d2ZnvzKplAU+HH0ZpPhwe28gnwzCOOkE8fDJPEIcR7oEsMu285vqIFYIg7htQeHEu0l5vfHzj5ImN4XDEBxMzPRGeeKR/+kz/+PE0z7kQqpHlslhsz5qqxtYTiQu13V3bIppi2/EMunljQxiZ4q0BBXnxVfaXfyuqpvtzuSdO2o++24Z++9Vhgnm2N+olvRibrbnwgyAf98Mo7G4Z3OfzOGKT3MEdAeZ1aVec33JwZ7XHDxfwM8O93nYyGwWPQlNBTQpcEb6Ap2K+OZtv7paLQisdRNHw2PTYmZPj49M4TYOgM2W6twnidoFCQXDPF55xTpEpEsThgHPm+yIMgzSJx1k8yWI/jmsRLHm4CNM6H/GN48mp037Wg6JwtbusV9iyiJNdZAMFKLK+0m2DqojdzrBp2xdApemt2Vl5f/UVPi/Wgv3ohvuNnzGHskERCSLfaDO/PF9uL4xUTdHIWnatim0FBVd1fPoRjYNkAefOXvKK1SEamwQ/R3d7Xx2JCDd9raRsO5xlMV/Ot2bFbAXqKIRI+1DZOjY9cSwfDaM08cOQ2hAJ4u7gHgvbZoR2ImW3jyCIQwF2EnLWC9gk4j2fBwybfiwXSoSNiHQ+0kmvMG4u5WxVrap2CTJZQxHalqa3+zyvy99WF+FbwBblU7wtrPU+8zX+3VfXE1nGffcvf948+Uj31WEE/oGLeYntcFI3Jc6Hgrvm2n3CQBQD/wPv1FncLgTueX93Nri4ZaE60p1wf4FbFP3Q4rIqGsSwAUdstJR1UcKr3aOscUEc5WNcmnkwHWeDHB0xaBPerC9DEMQd0xZFnu/hUEVJzYoEcciAJ1Rwlvp8GPJJzDciMYp4P2CZz5I0SkbjqD8yTBSraj5bzcqmbnDYoml7olv9uw26M3E9GCZuKFDJFG/B915jn/2m6P7Ige9+9SP6naeOQAwNIlyjDsxKNcpcXdAP6HJxHxt4H3xCgynCPbGz4p/+uqiLGgex3qffDH4MEEQEFBHVsFY1Ls3cCmIl66ZalbCPMT/ppcNjG+CI/fEwybIwikTXOEoQxJ7B4oF7ynrNURi7TBAPGyBvIHChYLHgic/zAEwRxXEciY1+fHzSH/fzNAqtdWUjZ6uyk0UoWNH/bg+c7Qqf+OsKVjLFmwF/sL/4Mq/kWq1/4hnzgScPewCFGyIbJLKW5bIq5sVyZ+VHPrs685e185v80P/Z9zaR78AOrTF/+4Pg9/5YzGeVVtoY8LXbv6n2CnyfThFxOnNTS1ljw2HdFMvVfGe+2JmBwsJpcZpm/X42HPRHoyzPwjgSPvxS8NtQMyJB7A/40LfZ1DRm4e72EQRxSIHSD55WwXGJv5C37hj6wzybHptMxgMQvdXucjYraon90F3L4vqdbwUcwxe22jiIA9i1vT6CiN/9nd9ebxJv4tUr7E++ILRBHWHM/epHzJlj3ZHDjAMZLHZLa+zw2HDyyDjpJVeNqi0L2m3fk41iP7woQAvhxrg8F1/8Do9ZNUo0HIZT4LTutroXNtbdsmiImBJRGtWAsMIPgoK7KFazZVPWRmvQQXDEfDQATYzTRAhxbRo/QRD7CMQBY91c2kLjyl2Jz+MbO58Igjj0YOHImO/7URxFXFTLVVU1xnrt6CwQP1ADbCl86yIUs4soHPjVNKqRQRx7adYYF/ssEYw11Wp9HvEm/vob/A8+I1Rrih9/Tv/6x2wSd0cON4yDLqKNOa9clvPNBZQDx584xnFpFjyulamW1asX9O9/NvrhBbg/nPAF3ERweJqb0xN9ZsM+dtydOREcm8INg29bv3NvoB7Cj4W0U5rhG2OrprUaHLHBvNlKwU8PRhhEYdLL0n4PtvfruxME8WYgTljPQZEwk7Y2LmDeIBS9kBKQEsQRBsrVcrW6fHGzljrOkkE/S6IAlNH3Ay4wb8sbSlUolbWWoIm4Cu58kQ0GYroBVccB9m4zalO8Gd89y757jltcDdV7/5P23e84jKm23xJrbFM0oIqqUbi+X+zrRgdx0E0Nxh7ogEdCT3t2WbPdFQNfa3Nxu7JhF2fie+f9r70cvnLRxbyZ9G0Y+nt0Nbgy/N81IkKlxWiFCZ9w2g3mzS5xGGIDP1eYRFmvl49GvdEgTuNrjYjrqxAEsX90jiiNt9Koidp6iWCgiYnPoH62PokgiCMIlJsCrDAQRum6appGMcdE11GAfYZvUbC2s0mhUFZQPodxzOJUWhfjmEgyxZvyymX2nbNrU3zyEfv0mcO20PPb4jyvmJWgZlpqMMUkT40yYRx2SQbhDoEXaNgwNY9O9ajnVrVYVAwHKGB7X6d0bnvFz2/zR4bNdMC5uEtjw+vh1fAWNPDTKGUU3ohNUUMFBs1RGbh6NxIxH/WTXhZGoRA+OSJB7CNQGTQOZ6t0U5sbA47oSuMKjT3O8Kj1ApYHIgZNhCdv/SaCII4qUIAGiA9lupSqrhvYgHIfR5bBsTfJYmeKUGJz0IMwclGsrIN6I5niLTh3hX37R9y267KcHLtnzrgw6I4cdhjnSmpdKzC0uBdHaRjGAd4Y6+MIyB/4WBZ7Zyb2Xaf1Y8cMvK9WXBkBtxG2MFq7qvlsxZ57tIzSCGVx/dZbA++G94Mcwv9aa2xEVFI2UtYNfLbwo5U1A0FM4ihJ0rwHmhilse/7V7ub19chCOKugRoj1P5ACmvjqtYL4VUZu9IoiKXGBkXreQH38pD3Qx5g2UEPH0E8CLQPMwvCMIoi2JBKVRVOCfDbuiDsuXZOdz6aIoJJ6pgIXBhDrRI0MSJTvDmL0vvK99cr+D35iHv34y44fOuyvA0uiEP4N/dDkfRiqEPgnbE+hHT3h/BFEPp+IMAXT03ch5+yP/ec/uh7wOz4uZ0ATNF5bqcI3/9YNRlH7QqBty5EOkdsNREFsU18I9ESi7pclk1ZQekVp0kYxUnWS3s5rqoShl2b5e1cnyCI20dZtyvNTNnKYIOiwW4DePzBDnmXayP1GThihiNT8PmjJ5AgHhjaQpUFgZ+kCfd9bKspawgBsKcrbLsTANju2hRlLYvFCscyJpnByW04sZpGLd+MWcGurbWdREdIExHOXG+U5ePezXvMQdHiNMwGKbwS0LY83hj7/+Jnmvc9brkQrfTZrYXTysDW+j1vYu2G2MmsDS6mgqszS6i/lJgKcbW7mG/tFssC3h9laZr34ywfTCdZvwequr4EQRD3hnZQSTcGkU8iPo35RixOpuJEImAbdkY0zZkgHmiE4Di8a2NDJGmlceSixFSL2NcHBfe1oh1KcQgWYRhyH/OiwJ5OKMkUb8ZsuV7KBgh9XBf1iOHgX/3GpEhvi/B5lASgidkgAWWE+kQl4R65evSm3c6oidhijfecgvqIxAWa66Iq5qvFzhwcUdYqCKPecDA6Np2cPD7amMRJ3FViCIK4d8AzBhYIL9iIhdfHkYg8bTPg0ONHEA8VPmf9PBkcm7BeXmtTLFZNVeMIMWuwKtkCpTmEhjCJRBA2OEWDcYwi1KZ421z9Sz7ggPIpqb/yA3FuC4fBwo0yyuypsWLtgHisfNxwS8HXOKIB3iAbhZqIeZhk1RTz5XJ3Xhc1YxwEcXhsOj5+DAQx6+e+f6QaZgni6ANeCIVEgaMSH44oRhDEmwAFDDgfpEnSyxvmlw1Oc4YiHJt4oBDHpVyMs1bWOJyxsgyiRSRwhU+ATPFmjHPvWtdtJb3DsTbyvQLKEBBBuEte+pH65OejRmJTIVQnPvJM0UuZ8wzOWcY87yiLcHd1gqhlq4myqdte5rqoulUB4ywdbkxGxzZGx6b5CGercMqMSBD3g0jgYv/auvbpXe8kCOJhA4rfxGeDOAzygZdmyvPqCpOQGNUYKNwtjjGTUjXSNFwEHPMh+NikSKZ4Ux6ZumsDeLaXrGjW2w8e4HbOOFmpcxfUf/lUNCuYMdht/Y7j6n2nC88DIWywztHWPLSCbfxS1XW1KlbzVV2U+GWDPdZhmgwm4+F0ko+HaZ4Kf53vhhyRIO4LPsM8F7BRG08/JJ0jBEG8CbQ+xhKf95KIZb3G8WJZLXHh3MVqtiyXRVPj5GgNJ/pBJlh4teQmU7wZx0bXZ7G8tsl2l+vtBwkoN7AfWZuqlD88p/7gs+GFHaaVgQP9nvjou+R0xIzWBrNxqjYvJ05Yacq6WKyWu0u4vapVaZSN4mQwnfRGwyTrJXkexjEJIkEcBuARjHzucyaN07c1bpkgiAeWgLN+wLModH6ieQBlO84rWGCjT7EopbGe8CNf9AKBZXj7FjLFm5FFKIvd9qUdfmH7+lToBwNsSrROSV0sm69+1/zBZ6O/Pyu0wl+yl/KPP2c+9EwwGA/y4RCKm6Zq4FW1U1Ww/jEvlJTC97N+HwQx7uXZoJ+kqe9jczVBEIcHCPT0VBIE0REJlmMGvZQPhsFo0ptO0mE/jFMeBCxK/F6v57PwhnlvtO7zLfjzL7E/fGGdbvs977D/9pd0L+m+OvKAJuL8lVpv76i//pb4wov+5oxZbRhjfsB/8UPNzz5nJ5OgS9m9e3lztVhiEySu4OJAEKMkibMkiEJ40TwVgjjMLKTdlTbk3jgSlBOHIAjr3FLhMp7Oc4lgMfOENYXUpfGiyD+Whv4NOU+oTfEWPP9u10vWzYovvsq/8dID8heDXwk0sV413/+R/K+fCv7v16PtpcDJzpzFMf+Vn6w/8QEznYZhss6JDVIIG3BCEMeDjenG6ZOj49PecBCnCWkiQRxyGhyq7gIOz/d6D0EQDzPMY5h1P8CIgMqo3cyJyo94FOWRf6MmAtSmeAuc8z77Tf7fPrWWoVMT++/+9ZGfAg2/lJZ6Na+/+gPvT74cX97Be4IJDgfGuf3156v3Pen1+lEQ+Yyv7xdjjGokVD6EwEUA4QPupUGIBHHokdbbrLS0bhJxHHtEDy1BPPS0UxSwZVE7V2pXKAuBAvwx99ko4sHrV+ygNsVbACr0gXfacX89PvH8Nj97uds8kjiHE+FlLTc36z/7svjvf51c2vaMxsQ3gXDPntH/5h9WP/407w3iIIJb5XqZwoWIkjhOkiCC6sY63w2VOARx+NEWHnrMu0ttigRBdEAkgGgAYSESvB+KjVhMIjGOBGz7b8q0TaZ4a7LY+7kPXJ/J8ocvCG3W20cL1ERt66o5+5r63y8Ef/63YVE6ZxwXbNDzPvZs81sfl0897id5HIQ46al7l9Fglhpssm1CJDskiCMGTnl2XswZrcxCEMQbgKDgMw98MQ947vMQh5utD12DTPHW+MJ7/LgbZOvRij+6zF86f/QCLqbCUZgK5zs/tP/rhfCL3w9xqT/PcZ8/dcr+8480v/K8eeREEGeRHwjPrWd5gyYud1fbF3Z2LuGifG79NyAI4giAw5Ed9j7DRtiu1LI+QBAEcQNgh4LjiixvGSTIFG8N/AVPTd27H183Kxa195mv87LuvjoaQDlhjF0tm6++aP/P54IXzwnYyTgLQ/7hp/Vvfkz+1HtYfxyHSSgEZ1w0lTTYcMrqopG17E/75aKabc6l1OSKBHGEUNbBy/e8gL11GUAQBHFzyBRvi36KoxVHPdQk59jXXuJ/9iXeqO7gYcc5D7RvuVv/5Zf4f/5U8qNLXDbaGRsF7Gfe2/zGR5t3PhZkg6TtcebWQmHCZK0MZlVkwhfjE2PdKD8UxbxY7iwdnkAQxFEAGxSx6zkU3g2jju8GiH3XXgRBPFSI3/2d315vEm8PY97GwLu4gyu1OI+BLL50nn/5RbYsIW7iOi4QhDnH0w6YVl3xR3rLbw2O6JzTymxerj75ef+vvhZJaYy2XPAs4R9/rvnlf6BHkyhOcc0euIaq9cVXLsOVhhvD3SszeGPWT511F3544cTjJ+BiYJDYPe1jkyRBEIcZtLp2VmNlXBbw1L97V7TtgtG1gatZbR0mznqbmEMQxIMHZcm5A17b8v7TX/hnL7+hIdYdH7kPPW2ffdSd2XB5ut57ABjrLbaXsmqiNMZGweB1AgeFBJiiavS5i+pPvyi+9L0A5zhb0ER2fMw+8X750+8zSS/2ccWe9ZI9YJyLreVqthqdGGEandkqH+dBGJz7/muTkxOtVH+cx2nUlkEEQRxq8PG3brsxtfE2Yg6yeEdq14mmwTwaXqVtaVw33hH+jwUbhDzkXpsEoTudIIgHFjLFO+PFc+yP/oa/dEG8eW7HpO+ePmOfe8I+dcoNe/e0fREvba0rltVqdwWaV63qJE9ajQuvfV9jLGjiy+fMn35JfOsV0TRtv7Jgz56xn3i/eu4pFmehCK6HeviNNKqkm12ZW2Pycb8uatXI0fHxYnsO3y4bpGmevD7LEkEQhxR4oksNpqjhIZ/EPO5yoN4eEAm6AY61cY3xcCRKu1yszz1pPOUc1EoT30sFDwVOqSZfJIgHGDLFOwOC74Ut7xuv8K//gL96hSn9xgA5zNzG0I1z9+hxd2zoNvoujjxjWRS4QYbTqPeItZ5Rxg99+EmKeQnfXjZSNkor7ftienriQyzvNLFWL71qPvm54PsXeAPB3mNxxD74pPlHH5JnTvhpb734SndZEFtwweXOyhkXZ/H2pZ0wDsE+V7vLtJdmg8w57LNmvLVUgiAOPc65hXLbtemHfBDy22lStFBdxHGNIIi21mCEuNNnOG86wrxrmI5RWRBQbKfUFtzRS32GS4G1YYcgiAcSMsU7BhTNWK+RXtF4IIuf+or/wwvMvL6JkXnO93HOObw6GYMPWeKefdR+7H320WN33+JotFcuyijFXDYi8KuiWm4vweTqVS2lnD4y8UNhtJGVfO2y+o9/kZzfYlq1ibVD/vwz+p8+L8fjMElDXHyFoXfCZ3BE7HgWbDUvZ1dmw40h89h8e5710zAJwUHzUQ9+o/VPQBDEUcA4N5Nu1phpxPPw6hCTtwFiRGNREyvjKo2jEgVDR4yFlwVomeswBp/atd9r61YKhBLjYSS8QSi6Fse7DWwEQRxeyBT3CgTKi9ven36Bf+sVUUuIobcIlZy5U1Pvx07ZM8fAzrxaeXniHj3m8gRbHHGoYStwIKMQrKEG3+2EON2FaueYrKVudFU2vVEGUXv38q7wcaxh2k/gZY2pC/Wj8/L3/izdWuD6K3BOFPOPPqv+2UearIfzV7jgYIdV0Wip+xPsZW7KJh/34DpbF7arZT09NQX1BH8cTvoiFM4ezVTjBPEQ0xi724DSeRuxSLGHeL0f6IYbwn8QZKCWC76njVsq2w5R6QQR14SNBb9JWyFoZaHwXRK00nO9gKUBx8lxmI6HjJEgHhzIFPcHcLuzl7zP/h0/e5nPVqxsPK3ZHbXC9RI37XtPn7FCuPmKXdpl84INUndqwz37mH3yJI6DxPCL//O6rLcv7Fhje6OeUbqpJFhjf5yD0tWl/u7L6vc/E17c4e3CKm6Us4+9R/7ij6u0v86YCD9tMS83z2+BeJ5+52kp5e7lWdZPRseHUHT86Lvn0jyZPjIV2ERwK/MlCOJQUramCHXLacyjG0aaQFwyOAYRVQ+OS+NqHJ+MSXfB89ARA3TE9dk3BSyzaSdEF8pqqJFyBr6Y+Lg+2PoMgiCOPmSK+wkY2OVddm6TbS+9qmbLyluUDBsardco78I2a9TdeFcUuKfPuGcedT/xjI28SlYSon6UxE1ZL3YX+TAfTAfcZ9ZaWctv/0D/0eeDly9yDUUBcxtD/onnmo+82/SHUZjiPGfQx9W8WGwvwySy2gwm/aSfLHdWi615NsiCKFzOVnES5ZNeN+SRIIijyBtMEbbUehgiJllstIOPcFrAPZ8xHInYvmAbnPL24xRcAi5TQ1TRtmoT8yeCgy/ipe46Kw9BEIcJMsV7hYPatvLKxlMaTVEZb2fJXrvCv3OOvXIR9PEOYiheqpaB8N7zBP/wo/NnToN7Gme90fEhRHSjTZLHnHMt1dnz6n/8P/97r3HZGMb5KPd+8cflTz5rh6MwjAOGfUJMa1ssCiFEFEezzVmYhP1xD2dSz4piUWKqxUGa9FJBORMJ4ihTG7fTWGVdP8D2xC4Ft7w6rAUEUXgoiOFVU4S3dO2Od+p3qIfgoM4V2pXKwreA66e+lwcCLnunVyMI4rBBpnhwgPBp49XSW5TepR1sa4wCDLLbS/biWf5a2xL5llEa36i0hDc4Nxrwf/x88NPvlfVioWp1+qlTbU5c54xZLppPvsA+/Y1QNcY5Fyfi156vP/Ie1+uDJvo4haW7GmYOx45ssM3Z5hz2jI8PtTIK15xhYIph5DMBJ2P8JwjiiFIZC6YIvggiiDGiHYAIFc6QY8MhrtrCGPhhWyW83jd910CYgrgDYloa8EW00l7AhhHHRsr1KQRBHEnIFA8Ry9K7uINjHPuJOzH2ksirGu+vvspf+BafF0xB0C9rEL44DX/iWf7LHyqqzQtPf/BJZ411TlbyGy+af//HsTXGGi8I2C98UP6T53XSi8M4uGqJrwMi+3x7BW/sj/PlbOn7/vDYgN3Z6EqCIA4pUGHckdgjHHAvaFsNYQM0MeCY7ObeIY3bbczKeJnPxhGHb02qSBBHGjLFw4517Pym/ZPPue+fD7YXHrb8MccF70XeL32w+KkPDya5cVq99Kr6D38aXtllRhsh2PPv0r/1cZn2o24Ky/pab4Qttle7m7MoiSCW9yd5koXrIwRBHHGgBlm32bNBDUHXBMcWxHsN1D9LbXclpt4aRhxk8Ya5NARBHEnIFA871niLnWW5qr/5Mv/iy/2z21FVaWtMGIdR5D912nvvO7Sw8oVvspcvcauNsw52/qufrU6dDOLezddoZst5uXNhJ8mTwaQfpQGGeYIgiLsCwkdj3KxtyOwHuOJfu0I0QRBHGzLFQw5T0sw2Z1EaQ8B98QfLvzuXfv38YF5wgQrocMShM86YRnpaa9icDr1fe7754DNe3k98HE9+s0BtjFONhtNomjNBEHtEW2+uzFzamLNRxBOKKgTxQECmeJhhVdHsXN6VtTz1xMkojcplvX1leXERf/o7+ffPC2ud1dYo4zxnlLXGxBH7+Q/IX/igHk4THJ54O/V5OAdbEqk1kSCIPVEou91YqMCOIpF1uRYIgjj6kCkeXqzzts5tG2O1Vsxjxx87EUS+URoPMfY33/L+56dFXWtjnW6TpAnf+/CPmd/8aD0eh3EP8+Z01yEIgrinOMy/g+kbK+PlAQNTPIAxkQRBHAxkiocWPttaVIsyH/f8MFjuLOuq2Tg9jZKQec5apxq1tdl87tv878+K2dJyzt71uPv559TGxI9zHJ5I48gJgjgYoL66UHauXMi9YchT6ncmiAcIMsXDCE4sYXz3ymy1s+yNev1J31q72l1l/TSMAziulS4XtawkzjQszWLlwsSfDlkYhaiJYbfOAkEQxD0HwlWl7VZtYXsQsp6PE1m6QwRBPACQKR4uIOZanGWirHXMY+Wyaso66cX5pN/lRAQBNMY0payWldG2zYkjPOZhxuw4gDNBE98yeyJBEMS+AyFLWbfTmEq7POCDgPuUF4cgHiyoj+BwYY0325xfPrd56ZVLWxe3kyzuT/rFoiyXJeMMRx46p6XG1kTrVK3KRWWNBU0MwiDO4iAiTSQI4uAwmEDRFQqzNqa4utN6SUCCIB4YyBQPARBZmfBwpiAHIwQRfOQdJ5943xOe9RY7izANTz31SH/cZ21OHK1NXTRwjlamWtUgiH4gfF8kWRQluBrC+poEQRD3GIhI0thZY6F+2gt4LKCiSiGIIB40yBTvP3UhL75yabY5x2UNHHPWWWMgCE9PTcAiVa0w9DrY4xltq2WNmgi+uKrBLaMshFp8mIQBjl8kCII4INr5zm6pLMSm1Gf57WXlIgjiyEGmeP8JkyAbpOWi2r08Fz72Mc+2FvBlXdZ+IPg6w7anlSmXNYij1VY3GrQy6SVCiDDyg9hn9C9JEMQBYpwrtKu0FzKvD5GKeSSKBPFAQjNaDgGMOeut5sVyexVEQRAHdVFD0IWw2xtmSS8GU9Ta1staNqiJ+KWyztggCYLAT/I4jNsst1SjJwjiQLAOHNHtSmucNwxYHtJ0Z4J4YCFTvM845zWlVFKD6hllikXpB34+yTlngnMecM9ZOFqvpGqkVkY3WgQCmx49xkORZHGchqSJBEEcGBC1oK6KebatS4U3iTgEq/UxgiAeOOjxvs8oaXYu7W6+trX1Gi7H0hv10AhrGcWBH2K/s0ZNbGCn0bYpJLxAKD3GuM/jJIx7EWkiQRAHiyuMA030mdfDdAsUfwjiQYbaFO8DOHHF4DrLTLD55kJJNTk5KRfl7MosG/XyYe45G0S+c1Y2qi4aWSmwQ5zLonWSxmEagkRGaZjQkn0EQRwsELlqbTdrC3o4CHmP1ncmiAcd8oyDxlkPnG++vQD/g22tNNgeBNr+JE/7aV3UYRwEMWpi2+ncqE4TVzWcmeZJmGJanDiN4iwiTSQI4iDB+c7GgSZCVTcLMIEiaSJBPPCQahwoWB0v5XIH23GDCJOPgfxVq2r3ymy+udBSgwKiSzoHmghCKRsFO5uy8ayXDXApPx8zbEdhGpImEgRxkHTDE+fSSByeSKv2EcTDAtnGAcNWs8IPRT7siVBAbTzOkv6kb7SpqzpMot6oZ51Vja5wbKLWjQazNNpGWeiHPpD0oiiNBK2EQBDEwWI8V2hbaAehq4eJXCkGEcRDAZnigcIYU0rhRMF1ZdxxzgbTwfjEaDgd9Ce9IBRG4SosqsZO56aU1tgwCUAThc+jPAqTkINh0hwWgiAOEOu8Rnugic7zRiGPOaP2RIJ4SCBTPFCcc3ESylJqqSHgwssaU60qCLpBHIACghc2lWpqaXCQYg2yGER+GOMUlrSfxm1rIlkiQRAHCa7aZ+1KG21xsnMGsYoaFAnioYFM8YBx2SCz1s63FtWykZVebK+WuysQxDYaY04cWUkHvlhLrXSYhFEKqugnvTjKwnbqC0EQxIFinVeqdjkW7vVDCkME8XBBpnigQIQN42CwMQA13LqwfeXcFTDC3iDzAwGHrLYNNjcqVeMriIMI+50xIU6UQHim+EwQxEHjPK9shyeCIeYhjzit2kcQDxeUT/E+4JynpZGNcs5FcRBEfre/LmUxK5VU5bxijCV5DJoYZ1Hci4TAwYndaQRBEAcGaOJOY7XzBgHrt8Ok1wcIgng4oDbF+wBEWrDDtJ9kg/SaJmplVK2stSCRzrqwHbboh0E7hYU0kSCI+4Cy3kK5xrpEeJQ9kSAeTsgU7xeOtS/EOq00rsVSS6utbhT3uR8K4Ys4Cf3Ap+hMEMQBg/PtnFsqU2kXcdYLREDpEwnioYRM8b6Bimid0bYum3JRNRVqomqUNS4IMaetHwUixOzc6zcQBEEcCJiZwblSu0JDhdbrBzwWjEoLgng4oXGKB4Fz8LLO4uZ6D7ys09KAGmqptTbYmthOfOa+SLLIj/2sn0UJLqravYUgCOJgsM41xs0a21hctW8Y8oACEUE8rJAp3lu6qrkFD1RaNdqZq6aIO7FR0QDaGmlkpWDTD/04iwSu7BwmeeIHojufIAjiwFDGzZVdKJcKzLMdUvpEgniIIVO8t4ARGmWqspGltHatiddxnmpUtaq0MkEYRFkUhr7HvDAO00EifE6LOxMEccBAnFopnO8McjiN2n5nalAkiIcYMsV7i9GmXNbdonxKaquxBxpgggWhr2pdzIqr6bVxgjOH/VGA+XECmu9MEMR9oNZ2t7GVdaOQDyNM9UoQxMMMmeI9xGhbLitZgSY6VatqVYP8dfrHA0yUCJtKGT/gXAAc7BAX7otwiWfSRIIgDh7j3Lyxc+Vi4Y0jQaJIEASZ4j2hG5tYr5q6bIyG2Is9OlpqcXXcIXggFxw/eZ4PZhj6fuzDBi7rzGlIEEEQ9wGIVIW2swbqtt4wYjnlxSEIgkxx3+mmsBhlMD9ipbTSslbMY2HsM8Z4O/TwxunMfiD8CJfsw/1wHkkiQRD3CWncrjSVxiTbw4jTCs8EQQBkivtMp4llUctSGm2bSqoKV3CO0xA0MU4iP8bEN+CEeDbHBsVODskRCYK4j1jnLZXdlTZkHmhiQvOdCYJoIVPcZ4yxTdGUy8poUxdSVhJnqPQiP/SDJMiHGRkhQRCHDec8Ze1WY6X1hiEbhpSfiyCINZSEZT9xzmmpcbUV6+qyAU2M0xgnMod+mARpHpMmEgRxCLHOVQazbafCy3wqFwiCuA5FhP3EGKtqZZQxEl42zqIoC/1ARGkYZ7EQVE0nCOLQ4TyvsW4mnc9Z6nOa7kwQxI2QKe4b1qImNmCK2uKifIwFES7f3GpihKutXG9QpEhMEMRhQVu3VFY7lwgWYSJXClAEQVyHTHF/cM6pxjSVNNooqbQyfquJIItREgqctrKOvtZ41aoBoSRfJAjivmOcV2lXaC/iXuYzyvhPEMQbIFPcB3C+szaybnQDnogrOAsfHDEAQQzjUASYH2d9KuPz7cVie7F7eb6alY5kkSCI+wdOZDF2pXDtqCwQkaB1+wiCeCNkinsFNNFZB3aoat32OyvYFSURymIcBrHPOG+TLOLJspJN1XAh6qLeuTJbbC/b3QRBEAcNBB/TTWSxXiq8HJeGWh8iCIK4BpniXgFRbGpVY/ZEAyKopQZBFKEQoR+l8EkYZapVo5Vp/9psMBmEcdAbZlESbr62Va8kdUMTBHHwQOwCTVxp5zNvgPleKRIRBPEWkCnuCayUa1y1D3SwqaSspR+KKAmEz0EEr81iKebF5Vc3q2UVZ3EYh3XVxFmS9dMwifzAby9DEARxoBiLa/cZ56UBSygzDkEQbwNFhz1hjW1KaZTWUrXDE0Xci7gvoiwCU2zX53NQVc/HeZLFF89evvijS1ppz7orr17evTzbODUJYjBFgiCIA6XSdqFsbbyAe72AGhMJgnhbaI2Wu8dhnm0z314aZepVbbWN8ziIgjAO0n6CDYrdadi7zKz1qqKeXdnVyvQGWdS2JkZZCCrZnUYQBLFftAOjr8cWZTEVjnJOGk/jyGr4iNm2OfY7i363wihBEMRbQaZ49xhjZS2L3VJJXS6qIPLjNA4SP80T8MVuDiGEame9YlGWywqC92DSh22tzXDaDxPSRIIg9hlwROs5bcEO4aMDRzTOM7Ab9rY5cTyGYcdnDF6xjyuyYHYGEkWCIN4G6n3eEwYq5uiCDmKw72MuMj/wMeH2DakmmkrWRQ0nrBZFlMYgiL1BRsMTCYLYd9rlm91C2u3GzqRdalfi1GZnrMe5FwnWD9g4FNNITGI+iniPNJEgiFtBprhvYP8NZ0IIDiH5KsxjspbokYHI8hT2lItKBALDc3cGQRDEfgCaqK1bKbtUDnxRcBa3ajiJ+DTmk0iAGvZDnge8F/BEcBBHTIxDkYggiJtCprgnuiDbRVrnHG68Puw6z/m+X1fNbGuR5mk3P3p9jCAIYv+wnlu181QgCA0DthHxccgHIc98nNoMXhhwUkOCIO4YMsW7ByIuF/gHZJxxzmyHMaCM3QkAxOS0n/RHuaqal7/9yve++r3BJA8jn2I1QRD7CEQdadyutFBhzUNsOwQpFBCasHOZ5JAgiLuHZrTsCdnoxeYCc2sva+6LOIuiNMyG6dWJzzjlWUlldOuQSgdRmPZibGqkQYoEQewToIm1cVsNRBqXB9iOSOutEASxX1Cb4p6AaCx8AdV22DJta6IxYIRmfRhUsm7mW/Pdy7vw2r6wc+XVK1qbN/RQEwRB3DW21cRdaZXFicz9oJ2ksj5IEASxV8gU9wYoYmuKXHDQRNv2O9/QWujCJBwdH2+cnh47s3H8sePWtpkqCIIg9gPQRGnsQpnGuISzHDSRRiISBLGvkCnuiXYEEEZl4TMflLHbewM4ZrHNYwaHuGBGv24UI0EQxF6AaNJYbFOE6DOMcNoKaSJBEPsLmeJe6cwviIJ2HT/O0B67IwAz0ix3VruXd3cuzbYv7gRRiLvJFQmC2CcgnMArYF7cDoQhUSQIYn8hU9wT2OOMwxM9a2DDMucxDqp49a/KGJwA+ohL/CVBPuo9+vSZIKKc2wRB7A+CeSHEm3Z1PmpNJAjiXkCmuDewbxnHJ9arpikxUSIDT7xhgRbZKDDItJ+OT4xHx0blsgSnxOGNBEEQewarqRRRCIK4l5Ap7gkQxWvjDte9zvDxhj9quShX82K2NV/NCqPN5mubN86MJgiC2AtQUVWoil5AsZwgiHsDRZe9gm2KKIuuM0UUxaur+cEeONIb9uIsXu4udy7tdvsJgiD2Bet5CifMsfAtJtQRBEHsA2SKdw9YIGhitwn/d4PJuyUR2p2oimmeZHk6GPezflatqjAO6U9OEMR+AVFI47Is7WhFgiCIewBFl7vHWmdM25WMndCtI+KyftfXRnDWpnmqtS4WJShjf5IPpwPfF51ZEgRB7AUIO8a5bi5L2K4sShAEse9QcNkLOJcFPjHBwyTAFfxuaE/sWM1Xi63FfHMuGwUSiQm6SRMJgtgPIJiAJsInn2GWHIIgiHsBmeI+AHroB/56zvMNqggeWS4qEfggkc5YWctyWThr14cJgiD2AFiixFwKXkCDFAmCuGeQKe4DRptqVcPH9ddXAYN0DocQwYZWZjlbBVF4PdsiQRDEHnDOkxYrp+ENmbkIgiD2F7KWPeHa9kFnHWoiSGFLe6SFsf4kr8t668L2pbOXhC+yQfaG7mmCIIi7w3mebuuiNJ2FIIh7BwWYPdBmU1xvA292QGfSPB2fnDzyzlMnHjuxcWoq/NeZJEEQxF0jcX0oL+AM4wpFFoIg7g1kinvhBk18K6zDGS3FvFC11EpVq/JW7yAIgrhdmnaQog+KSJZIEMQ9g0xxb9zYpghAtf6GkN0UTbWoOGNB5DPOrLYU0QmC2C8kVEYdtilSWCEI4t5Bpnj3gCVaXKAFt9nV5Z6vh2zGlNR+4PdGvf40H0wH/Y2+x6hRkSCIfQDqnWCKEHDAFDlVQQmCuGeQKd49IH3O4mBFq207TAhoV2ppgc04jaWUVVF7joMyBmHQHSIIgtgLEHxqgxPqIN7AixoVCYK4V3je/wdVYrg8oUG4+wAAAABJRU5ErkJggg=="/>
          <p:cNvSpPr>
            <a:spLocks noChangeAspect="1" noChangeArrowheads="1"/>
          </p:cNvSpPr>
          <p:nvPr/>
        </p:nvSpPr>
        <p:spPr bwMode="auto">
          <a:xfrm>
            <a:off x="60960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grpSp>
        <p:nvGrpSpPr>
          <p:cNvPr id="476" name="Grupo 475">
            <a:extLst>
              <a:ext uri="{FF2B5EF4-FFF2-40B4-BE49-F238E27FC236}">
                <a16:creationId xmlns:a16="http://schemas.microsoft.com/office/drawing/2014/main" xmlns="" id="{A3A6B419-F614-9016-3969-042F83CAC967}"/>
              </a:ext>
            </a:extLst>
          </p:cNvPr>
          <p:cNvGrpSpPr/>
          <p:nvPr/>
        </p:nvGrpSpPr>
        <p:grpSpPr>
          <a:xfrm>
            <a:off x="354552" y="221095"/>
            <a:ext cx="11477625" cy="578306"/>
            <a:chOff x="2767912" y="688580"/>
            <a:chExt cx="6335844" cy="1807031"/>
          </a:xfrm>
        </p:grpSpPr>
        <p:sp>
          <p:nvSpPr>
            <p:cNvPr id="474" name="Rectángulo 473">
              <a:extLst>
                <a:ext uri="{FF2B5EF4-FFF2-40B4-BE49-F238E27FC236}">
                  <a16:creationId xmlns:a16="http://schemas.microsoft.com/office/drawing/2014/main" xmlns="" id="{872A1477-3915-336B-1148-880D5E70CE9D}"/>
                </a:ext>
              </a:extLst>
            </p:cNvPr>
            <p:cNvSpPr/>
            <p:nvPr/>
          </p:nvSpPr>
          <p:spPr>
            <a:xfrm>
              <a:off x="2825750" y="688580"/>
              <a:ext cx="2476500" cy="69260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475" name="CuadroTexto 474">
              <a:extLst>
                <a:ext uri="{FF2B5EF4-FFF2-40B4-BE49-F238E27FC236}">
                  <a16:creationId xmlns:a16="http://schemas.microsoft.com/office/drawing/2014/main" xmlns="" id="{855FEFD3-40FE-4506-9F23-95EE0B668A4E}"/>
                </a:ext>
              </a:extLst>
            </p:cNvPr>
            <p:cNvSpPr txBox="1"/>
            <p:nvPr/>
          </p:nvSpPr>
          <p:spPr>
            <a:xfrm>
              <a:off x="2767912" y="688580"/>
              <a:ext cx="6335844" cy="180703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000" b="1" dirty="0"/>
                <a:t>Coherencia temática respecto a </a:t>
              </a:r>
              <a:r>
                <a:rPr lang="es-ES" sz="2000" b="1" dirty="0" err="1"/>
                <a:t>Dec</a:t>
              </a:r>
              <a:r>
                <a:rPr lang="es-ES" sz="2000" b="1" dirty="0"/>
                <a:t>. 2372/2010 (Ejemplo 2: DRMI)</a:t>
              </a:r>
              <a:endParaRPr lang="es-ES" dirty="0"/>
            </a:p>
          </p:txBody>
        </p:sp>
      </p:grp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xmlns="" id="{D1837ABC-3F63-0882-BA91-EE367AE01A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584000"/>
              </p:ext>
            </p:extLst>
          </p:nvPr>
        </p:nvGraphicFramePr>
        <p:xfrm>
          <a:off x="2438400" y="904875"/>
          <a:ext cx="8001060" cy="5352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00530">
                  <a:extLst>
                    <a:ext uri="{9D8B030D-6E8A-4147-A177-3AD203B41FA5}">
                      <a16:colId xmlns:a16="http://schemas.microsoft.com/office/drawing/2014/main" xmlns="" val="2799035205"/>
                    </a:ext>
                  </a:extLst>
                </a:gridCol>
                <a:gridCol w="4000530">
                  <a:extLst>
                    <a:ext uri="{9D8B030D-6E8A-4147-A177-3AD203B41FA5}">
                      <a16:colId xmlns:a16="http://schemas.microsoft.com/office/drawing/2014/main" xmlns="" val="292288598"/>
                    </a:ext>
                  </a:extLst>
                </a:gridCol>
              </a:tblGrid>
              <a:tr h="41963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ZONA SEGÚN DEC. 2372/2010 </a:t>
                      </a:r>
                      <a:endParaRPr lang="es-ES" sz="1800">
                        <a:latin typeface="Arial Nova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s-ES" sz="1800" b="1" i="0" u="none" strike="noStrike" noProof="0" dirty="0">
                          <a:solidFill>
                            <a:srgbClr val="FFFFFF"/>
                          </a:solidFill>
                          <a:effectLst/>
                          <a:latin typeface="Arial Nova"/>
                        </a:rPr>
                        <a:t>ZONA SEGÚN CAPA REMITIDA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83833467"/>
                  </a:ext>
                </a:extLst>
              </a:tr>
              <a:tr h="41963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Zona de preservación </a:t>
                      </a:r>
                      <a:endParaRPr lang="es-ES" sz="1800">
                        <a:latin typeface="Arial Nova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Preservación </a:t>
                      </a:r>
                      <a:endParaRPr lang="es-ES" sz="1800">
                        <a:latin typeface="Arial Nova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9390966"/>
                  </a:ext>
                </a:extLst>
              </a:tr>
              <a:tr h="41963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Zona de restauración </a:t>
                      </a:r>
                      <a:endParaRPr lang="es-ES" sz="1800">
                        <a:latin typeface="Arial Nova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X </a:t>
                      </a:r>
                      <a:endParaRPr lang="es-ES" sz="1800">
                        <a:latin typeface="Arial Nova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5028580"/>
                  </a:ext>
                </a:extLst>
              </a:tr>
              <a:tr h="56319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Zona de usos sostenible </a:t>
                      </a:r>
                      <a:endParaRPr lang="es-ES" sz="1800">
                        <a:latin typeface="Arial Nova"/>
                      </a:endParaRPr>
                    </a:p>
                    <a:p>
                      <a:pPr marL="342900" lvl="0" indent="-342900" algn="ctr" rtl="0" fontAlgn="base">
                        <a:buFont typeface="+mj-lt"/>
                        <a:buAutoNum type="arabicPeriod" startAt="3"/>
                      </a:pPr>
                      <a:r>
                        <a:rPr lang="es-ES" sz="1800" dirty="0">
                          <a:effectLst/>
                          <a:latin typeface="Arial Nova"/>
                        </a:rPr>
                        <a:t>Subzona aprovechamiento sostenible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X </a:t>
                      </a:r>
                      <a:endParaRPr lang="es-ES" sz="1800">
                        <a:latin typeface="Arial Nova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90508250"/>
                  </a:ext>
                </a:extLst>
              </a:tr>
              <a:tr h="56319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Zona de usos sostenible </a:t>
                      </a:r>
                      <a:endParaRPr lang="es-ES" sz="1800">
                        <a:latin typeface="Arial Nova"/>
                      </a:endParaRPr>
                    </a:p>
                    <a:p>
                      <a:pPr marL="342900" lvl="0" indent="-342900" algn="ctr" rtl="0" fontAlgn="base">
                        <a:buFont typeface="+mj-lt"/>
                        <a:buAutoNum type="arabicPeriod" startAt="4"/>
                      </a:pPr>
                      <a:r>
                        <a:rPr lang="es-ES" sz="1800" dirty="0">
                          <a:effectLst/>
                          <a:latin typeface="Arial Nova"/>
                        </a:rPr>
                        <a:t>Subzona para el desarrollo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X </a:t>
                      </a:r>
                      <a:endParaRPr lang="es-ES" sz="1800">
                        <a:latin typeface="Arial Nova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79910283"/>
                  </a:ext>
                </a:extLst>
              </a:tr>
              <a:tr h="56319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Zona general de uso público </a:t>
                      </a:r>
                      <a:endParaRPr lang="es-ES" sz="1800">
                        <a:latin typeface="Arial Nova"/>
                      </a:endParaRPr>
                    </a:p>
                    <a:p>
                      <a:pPr marL="342900" lvl="0" indent="-342900" algn="ctr" rtl="0" fontAlgn="base">
                        <a:buFont typeface="+mj-lt"/>
                        <a:buAutoNum type="arabicPeriod" startAt="3"/>
                      </a:pPr>
                      <a:r>
                        <a:rPr lang="es-ES" sz="1800" dirty="0">
                          <a:effectLst/>
                          <a:latin typeface="Arial Nova"/>
                        </a:rPr>
                        <a:t>Subzona para la recreación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X </a:t>
                      </a:r>
                      <a:endParaRPr lang="es-ES" sz="1800">
                        <a:latin typeface="Arial Nova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38250853"/>
                  </a:ext>
                </a:extLst>
              </a:tr>
              <a:tr h="56319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Zona general de uso público </a:t>
                      </a:r>
                      <a:endParaRPr lang="es-ES" sz="1800">
                        <a:latin typeface="Arial Nova"/>
                      </a:endParaRPr>
                    </a:p>
                    <a:p>
                      <a:pPr marL="342900" lvl="0" indent="-342900" algn="ctr" rtl="0" fontAlgn="base">
                        <a:buFont typeface="+mj-lt"/>
                        <a:buAutoNum type="arabicPeriod" startAt="4"/>
                      </a:pPr>
                      <a:r>
                        <a:rPr lang="es-ES" sz="1800" dirty="0">
                          <a:effectLst/>
                          <a:latin typeface="Arial Nova"/>
                        </a:rPr>
                        <a:t>Subzona de alta densidad de uso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X </a:t>
                      </a:r>
                      <a:endParaRPr lang="es-ES" sz="1800">
                        <a:latin typeface="Arial Nova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FF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8653586"/>
                  </a:ext>
                </a:extLst>
              </a:tr>
              <a:tr h="41963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X </a:t>
                      </a:r>
                      <a:endParaRPr lang="es-ES" sz="1800">
                        <a:latin typeface="Arial Nova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 Recuperación  </a:t>
                      </a:r>
                      <a:endParaRPr lang="es-ES" sz="1800">
                        <a:latin typeface="Arial Nova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89776251"/>
                  </a:ext>
                </a:extLst>
              </a:tr>
              <a:tr h="41963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X </a:t>
                      </a:r>
                      <a:endParaRPr lang="es-ES" sz="1800">
                        <a:latin typeface="Arial Nova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Producción Sostenible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47201300"/>
                  </a:ext>
                </a:extLst>
              </a:tr>
              <a:tr h="419633"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X </a:t>
                      </a: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s-ES" sz="1800" dirty="0">
                          <a:effectLst/>
                          <a:latin typeface="Arial Nova"/>
                        </a:rPr>
                        <a:t>Protección </a:t>
                      </a:r>
                      <a:endParaRPr lang="es-ES" sz="1800">
                        <a:latin typeface="Arial Nova"/>
                      </a:endParaRPr>
                    </a:p>
                  </a:txBody>
                  <a:tcPr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405664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151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 descr="Imagen que contiene Mapa&#10;&#10;Descripción generada automáticamente">
            <a:extLst>
              <a:ext uri="{FF2B5EF4-FFF2-40B4-BE49-F238E27FC236}">
                <a16:creationId xmlns:a16="http://schemas.microsoft.com/office/drawing/2014/main" xmlns="" id="{E96FA5E6-A961-0B76-6800-AE558C25CA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5" y="861360"/>
            <a:ext cx="2743200" cy="4106579"/>
          </a:xfrm>
          <a:prstGeom prst="rect">
            <a:avLst/>
          </a:prstGeom>
        </p:spPr>
      </p:pic>
      <p:sp>
        <p:nvSpPr>
          <p:cNvPr id="15" name="AutoShape 2" descr="data:image/png;base64,iVBORw0KGgoAAAANSUhEUgAAA2MAAAJECAIAAAAUjWtkAAAAAXNSR0IArs4c6QAAAARnQU1BAACxjwv8YQUAAAAJcEhZcwAAIdUAACHVAQSctJ0AAP+lSURBVHhe7P15rCbNeh+GdVdVr+929jmzfMtdvsvLS1JcLFELJUqWBAlmJEOKHciGjEAIEERQ4kBBHAWWqD/0R/JHECQ2AidCYjtyjERBYhkMtVArZVHkpUjqkpe8392/Zb7Zz/5uvdXW+T3VfWbOzJyZOft5z5n3Nz3v6a7eqqueep5fbU/5VTH1To1S283Smtq7lfKQ+34bfPkwRhf5xEjp+b4IQsa5CGIuBHtFHMfS7lQ24t5KRB/Shh6Atd5oMgmDAPvGGKU18xmex/BEVoaRxEumk/yTj7d2d+SdO+urS4uMs/og8Ija4m/zwBMAbwrjGB+Ct3o+a0M9D8+URW2MjRPGuG9Mfe/bxXRk3vtK3FukCMsS6eFFCVLhIrIIn2p0GUUdiufVgbH1dJp3uylnsyPIs4jxXlblVXchTTpxG3QcUFHIJvXmI1FrxoXVqmI8uPU+i9P2iguEsTYvqggFW0B/zfP9OShlKinDMAgD0QbNsQ9t60zX2kIt14WuC1MPAn8hZLAJczma44iwtUUh476YTIskSQIhLtz6+LvDUbfTcQqwDTqIs2GKlal3K4NCshCwbgBq5IHCuH+XD61lmWeGzJAAT/RhjcKYc46S/XL0Cm13K4vCvxjRhzTf8MJlYBJSKuxwzmBYmrNSj2tvHMWBtfbRg+Gnn+x2u/333r2TxFFdG6/GPwB/Tk4QARA9C35qDV4K4htGMb7mIFl8CgOdNdWPP0X22vX3g4W1KAwpT15EG582Vs/Hbj+w+fMUL31Cc0zPBoclUoiUpaM5U7zekKVGVnOB+tdJEkqXuX3yQGgJrWi0qawN7nyBxQlkqL3iAgGmWFUSFawwfGU18q0FaKI2dQTzJXgbNMcBNAowU3anMsp6EfNSwRLBoHGpAWEuTXMcGUrpspJxHBFVvFhFNJ7mYAlgiqjjtEEHcDZM0dWr7B6UveclnIUcpcWPuE9c67JR17VWsiwy0BZYAmpQBGcMUOkLWkZzAMZ6Q2WH0sTM6wQMV8TCf4Fj44FPuVLzBFsbpXd8DlYUjUfFJ59sj4fqzp1ba6srYJO4zN2BDTUH2qHDp484BnxrTQ0qCioLumitayINwX1xqr1kH5M9Ntw2Mld4FWx5dyFavqnZCxbdxQr/fQ/51hw1J4D9KBK5pbMNKOjpNS786U14NBhhEKVEx12KUfOpkXHSv0JMEd+CpM3zotOZM8XXwRpbTCtke5SGIjh2/poiM1uPuSwF55ASjUK2/g6P00uhiQCKJOiQNgY6ep7vL0AqJZWBDZm3Kb4GhbYjaSvS8FD0vmBkBFPhJy9ZkDnmeBWsrYuyAlejpp2LVURFKUFQ4igEVWyDDuBsmCIKR9MIj9KirafBTnyvK7xeyGeELMqqlGUOjuXIYsCY4CDPPIBlOhg/fEhp7LCypSE6F3CvJ0AWufBR2sEL28tegDa5sltIYmPrx4+G9z4bdjv9d9+5lSSJ40z1sxuJjrXU6lhw93m11jCrQF0bi33H1V6iu4RsHCjpwQr7rDYG/3l/qSJK+TyamPiI4VOu2T7taRz9w2OLy+pn/NTxSXxmHSU9EYb7TLGGygyi5CoxRdQrwIGKqtNBleeQhJ2jQZXLyd4Uxae32AljGttwVEB2q9LubLAyEwyVH6tRlVlc83sLlygnyPdKaa10ksTzfH8Btq6zHJyeRVE4b3B9FaD8la2lU5eVrkEZYQphQRZDRqpknmxzHAGwmdBDUqqmWbENvRDA8OVFmSbgO+fGFAFiBR74C5UQ0KxcEZdYiFj/+O0N5wEDgyRBFgtqWeSOLLpfLojWHCzFUIuVoeEmmbbSeog9TEfoOhQifkhXAuiaNkOPTcIgGo3yu5/uFLn3zjt3btxYO5SbnwBQPsS6aI9gtMJ/ooxWP2N0z6O2LqJNbF3zIAPle7W2atOAfp67yAUcetvTM/Tf0VewcBZ3esS/n7/lhcNZBpJXa1NWMk3nTPF1yEbFdDgN06g7SIPwqE1NJL5Kmt0tlo3ceMBa+7xeWGb9RZ9d5gBBlHpUDxABkKF5vr8AaI+yrKBCkTgBn3dAHw6noVt1rGtPGjtWdWm9DvdhB0Gxm1NzzPEaQICcAaqS+HDGdn4AecvzIoqiQ4cqnhlTPAhjvT1pRtKCJi7PRhUdGVBbq4gs5uBYvu+6ofGfKCN2EMfnYonrwRTH0ipLzaUISQWNU47cwJOnl4KDGVNJ+yiNUxC3zY3s0cNJHKefe//dND2vgfk0/o+ImcbfNuj0eEk0Xm22Kbw5SYa/BlW2WmtQ8DCKo6Tjmmlfde+sg5iM1kqZJA6vUFPoxWO8M83HeXexm/aSF0c1vALWQlSMHe74w+0Aaev7ylqvv8QWVpibInZZQPGupNJKgwkJaMk2eI5nQNblRYnEiajHoA2c4zWAJpnqGkYQFmQp8vuHTpCc4y0DMQmH1wiDNhZMEZUywS+08kxtZJXEThgeUls+F1uIryNS6r+i4/IygO+G4Q9CUJkuY4IsFjXLgeEoolxAe+EzJIwthmwpYoPQB7nPTT2UdmpqEEdc3VxPPKmuGDP42CyTWvOlpZXFxYU4Psls0JeBt9TU//tctoGrchEIZKc4s00EwYENh6/aooMbbvT8ZmY39YMz6s2nXvomnlcRlOCzI7WzDp9meB7RApKMmHo89Ea7AvrP97Uxddpn/cXLpYkAoiYriSJ1+FjuOSinKctQPJBWbdAcb0LIPEFdOR7I4hxzNDA0JqvdPxREnxhD3aw9vigQR+Lc4MWHlfFzYYr4RrwNO6R3Z0n1ElmMojjtMCGo91Yr8EWjpVaSOF97FQGxBjtMBOsF4It8EFAHNMjibmX2KlsYYoi4rK6Vsrtx2DXGSlkbw9M0WRic4RwOv8pNMUX2tccNXPR4QI4rzmYTIIvNFkTg00IEnKNK8/IGQJzwfQRiVhAr16xIU8svxvvOOQP5SkbxKvPdCwClkMv7IzIH8t403qt3twKvhgApKQ3qbIsrLDqbOtVp4D6iJsmeE8VXoUauMWT1UfP7rQeSKdc0kAn8ejZGYM0xG6BS1O4eCmpj8xkxtjbggkBv3a8NvlzMz0WE8RIQGyhdKN5ZKyPIhqZlkYuA5uaCLFpjtQJZpN6xw/Qgkq8bsKWQ9wNqJp24ydGlm4VcewpcDiSpKCqtfDAtXJ8kSXPj6SGl3XiUbT6cau2OkZU0nAuJSlTG55w2n5OjHMplcv3jLgN4e2VDevZ39kPww9y97rDZx8bEZGSysaqRbxSO8+7hhwGfTwADIA+RtevNv/pjmJD/c1t4BNCADd+ndvkXKjEvgRrux3t644G/tyU8i0qao4kdvrTG4zMrKacD6UdsKM/aQrDb0DNBaex2abZKg9/KXOHGJageMiKUUnO8GeCImeusgtVIxbwKMgcBYiAYNUK9BmTkmW/M2Q0tOzKIOLhZhu3xAfC//rN/td09Q9RUTkrrBcyfzWlfSA/GeO1G2CFdKHkQafAjaiej5GqvawC+6/so7CEnpzmgk7mmDgVtpWdHSQJ2yPKpnk69MIi73U4UEl88A/j+7kaRj0Fh6/5CHERiOtJP7k+noyqkOQT8yb3JdCTLwtS1v/U4236SWePFaUCRmaidzXx3q6R5OyHfeDCJ4xCXZRMFCcRn7m2Xjz+bVIWJ06jI9PbjfLhbTXarzUfT4U4R4Pm1t7tZbj/OkEJJN3g5D5FuRhO9xh8kILVEBrjsaqtEaHbjRn+6Ub1X+1vOGb6sJOoJNJwmOKSGUIMgotqxs1EPt1E8uK4E1Tu4UtLECV+56ceNZ4DLB6JRSSVaB/pU3s8wXqALe86XgrS18yB2VYUKDBF1atKb8/G7RwDUNixgIvw+eeF+yabMMccrAEExZFRNGNLcUJQ7U9PmqEl7zbmBOkvx9kDQEKE2zOFcyjw0CRSi8B1fdMP6Zq0qCn0ngjCMOyKMwA60cr7UXMsiiAJF9wCQYNjAJUPmdwRbiHjEfEVegaAKMiFCKWVZGTwSF6dn16CoqjqfqCghb/8GlqayGw/GYLTYySY6m8pHd8f4EGBvqzCqjuIAxDGf6MletfVoSkJm68moqkqDK0ngjB3tllWuJiMJahgnIsvUdFztbIJl5mCfSYeGq3d7UZIGOxt5VegoDTYeTJV8MfuQqRBmala1qDhbNzXoytPEBrYm6tAezPEKiIgjx4004Fio/royTrBG6fFQPbqnH3zCdp4EZS5UJazhqJiRX1llQ6KJLJkpf+yoKaJgUUchdYOcaeYn3F9N+FrCV2MeXeFZDSgTVEl2jHGON4C8Z2hKKNQNAgj66fTJFW6InuP4ILL0fCGDoiTNcf7KgxrQGEOF8OWe73NR1vgicjrKfW29kbJTXTtL0p6dEUDxcRg70KWAyCIsHPWkam01SCCx2/a6l4BPo2kuQZ0yG4UCVypVl4UXBGGSxGc11AlViK3HWZ5JpQy1Gtp688E0n0itajJrzMunKk7F0loCLWS0XboRL64mSHrwwnyqw1gs30jTboA8r3KNj0XEQO1kRU1mu5u5BCW2dSAYPhS3d/vB0o0kSlicBgtrKV4HPtrph0trKfn5dlrveRBVxH98PggiUpK97K3xKsIxhmvBeM8XkMEoiSBVulC6khaCNRmajQf20T1vd4PnE65KQYP/GAsCmDpwROWzur/EVkET0xnj4iTHrsJ+lrFCmcFjoQ+gCbF1BCrPV1ew8DUzpsFnGDRrwRlX5lP145QJN9dGbxWIK8Gq7hMJ/GmqrxcgBu5dBPtSB/R5VesFNGPgxxy1K4+mDCuni2cMoM8CPDHpiDCmJrJ2gos2oH6vji2SMhWsI3Qs8kBExphsWlYluTZMzmjKM7Isz/R0LKlHV3A3Ubse7pZpL0q6wcJyEsW8KvTKeicImZLQS9SgiOgjp2GMZKXBEYXAKQqpKoNDPLTIFCKJL8O9vUEEUggiSMLB2MJqwrlX5LRKIW7EDud+ENKrITcvz1RB+lCbIp5lLXgiKPeM2f5T4fp8yfmAWIO1YeAFvDbZRG9tgCN6O5tEEMtcGE2jXkUA4UNFR9WeTnr14hpbXmdLqzztUkVnlgDdBIGG/J6hCKNkNIsRQPvtVma7MtifQR14LLjkmReON4OT9w/ii8h0WrXldNk+T/G3CsQTa3tZ0+tgx8EHoLbb432cl8rGc2POFsnzto8CM1amAq9oT84QaIaIECCLQRQjf4yhhfLInceBJexeAL6CZnDUhvmK0lSajSfDPC+IUZ3RlA5k1u5WAV54693+8nra7YfU/heS58c4FXEs6pre218CMa1hlRHf6UhOhiWUCud0Sks92illqaOY+sSR+dlE7m7mQvg88AOa2ezjo0UotKohk91eSBaTepLJagrQU1sXUzncLtNuSIMWmpg5kCA3qeSG9HEegBY0p64BIKaOysz18yGg8QZaW0hYNrG7G+F0I1EjITMuq6A2NCdeCBQQrVBJqU3c9VZv+qu3+coNDo7YX2DBGQ3hPTsgtpVS/KyHpYIm5trmum4eWmpaj+ASxqjPceGARHEaoA8NQpk+d5Ezx7FABMOSK4b2+GIB0cUmVTOF9hnOsXIPShwy1gtZh3uq9mhNQaTB7KFheCEoWBA4Pu+40msmQOJbtJkqxWims6+pta/CM9KUOoLPBErbMIJtjdOuQLwWVtMg4u98sIjn725k+VQy5qW9IAW9q21/MeoNIrDA2vqrN7vamLQf5ZnZ2y4WVpPF1RgXgAvubRW9hRiP6g7CtTvdIlMb9ydVoYOQdwZhEJEk4AKQ0Wyi8HDQ0HxK673e+vyAZj0+B3BKIpXURg1WRV3P5yhIFwnQREgAds6UNlwToCJlIBOP76tPvuM9+Swos45gYSisa0JEulXZtCxLFaf1+nvszuf46k0+WObdHgupn7p9yuyhKKowCM62Ds+Zh8RZithCxJYjfisViyG70k6koBfnheKNgO7Q1htLM1G1cavaXgfPYXNcKIiEuIrrJYgO3gs0NOggzmWNlqfAu/DCobR70kJp9kOYlPbUrAEpI8u8KjKPpvHScH0B9nSYebN1PZGF1tuDLimBrY3d735ndGN97XPvv0+TldqrTonG2zaNccFB7QYPOENNj28827iRDC2dhQ6vibNRPj/8dMQ4bHRHCFxJTRp4BK1KA9BjQIVIBhDSPso9wU2xIp5kLY1odKJC7kLwzOYhT0EyZJFWGWJjlBRILPDZ69KmaGxdFGUIHDaf960CSUCzg/wuctQ8vOmIutWoRZrjrBMmb1yaIi+TwA8XF4LFVT8IPdSGyUPTQamZUeAr8Al7e+PBoHfea2e55MT/K5EwLwLpVEkakwNKzc85oa4ukMXaks/dqaaOiYR7A7fo8+X0I85xNaGNKcoqjiIBunQZkoMIlJXE2+PoWRfQeSvHuqrr0g3PIc7RBs8koMD3fQeCSjVozhwKwS3Kv1ZmZzfjgnc6nTN1BwRyZhuaCGAfNBE7MNDYmlHST2kigBAKB6WjsVY+KG4YgvC1DA+/7iweaPBtT0PaR7nNXUh5hECfnkyB7TObc/tAstCoSSKcVO8hN9zXwI3iHPsguacuZkVzmqZj9eSB/vS7/pPPQlXSsr9uWWS6hJx9ykppP06jm++IO18Qq7f9tOOHEQ1rvRQNd3xA7vENURxdQIRNTV0rr9MpMwxEGxVDqMenA+3nOBTSehW0NRQsbIRzJzxPrzmOCSpmjn5cjragMURcvNABfb5MUdl6Im1l6pB5NOVhhgsNtZ2RpzDuTCWBaoiHAydMQD6yPKXq0VAHQdDtdGbh88Ag1251l1aS54UMETubuJHw0hhFyBDotCWeKK6Jc5wDuLQieomgb6a24srmUzsdmu0N8/hevfkwKKfNomTUau1ar91IEk9Hibd2i996TyyvBb0eS1KqnczYVJWjoFIqDIOzrOW9AqBYxKCvZlkx2nnYJ3cHb1/ZOA4EeYijX9DFnAYpzhNsjuOBrLWrjbfHFw4oKZBFmopwQHbPUbPjHdLQikaoWi2G5EtsxpUkJQ+nbjVbm6Zp5dDcQrjSU1Akr2bg3VLWjX8c3N5ecQbwq6rWJxkAX4eRL2gSC8W8ds/JpwaRdBJ4WuDbyVqQwYAmtK5B8frMZXk7QTlakYtOMxmZ3U278aDeeizycWA1VQIor5HZzPi+8pmOUprFvH6Hr6zz/iJLOtr4xbQCk2gfd9WAag+k+AJ0E5gitqtJFL1KKlfurYTK02Y2R5xfPnxabGIQ8IWQo+wglWjJn3lazXFMXK6WwNtpBBrzUdKfUsVzblN0vsVTwRKB9866knRM2nWkEk1seeLLxZwaG82Yup6NyfMiDKM0icGYzrK5wPd3nhRFTt09LuMOPpk6mPcD3X572KDZaWMNCz/arR7eHU9H8pArnws57FHt4dPNfTzN9aF2RYRwQW5l3WVzXDGQ2VfSFpmdDM2eI4gbD0Q+DcnauUoPEURPe9SIqMLIEcR3+dotPlhkaZeFqBpxVEWMMtiualuZwxWKvAb5eKmRCoegI8pSH87L+ur0wMPx4IgG7wbNGCbl6OKcA70AiBHsQsz9fkBO4mASXs6sOeZ4IyAzl6uSoBGDIDjoK+d82xSbHxQY0MTZ18YUR8d7nhJFoD13ALquA6FwFZRlVZr1G2u9DnkSPqvvwythwadjqaX1al8rX0nfGDeW0GfYQYhxnhMRrio6tDj0OU4p6SkcHhhbGJAHGzZYirXy6GKN5zAYeCl9WflGu4ube/cfhQtszfAcPB9ncQoX0z5Okc1wDa40Rwa8mtznzHzGzvEc6mbBnyIzu5vm3kf1g0/4ZBgyP4rapeYgaeABldKVx73ldfa5HxS3P8cXllmcsCAAQXwq7CALNM3KpzroZSu3twKZsqV+kaKhVEpbj5WdKKrHHaKzTgepJPJXcBYGvJMmYSByVGOLkujioSry7QYVB5+8rGOHmhXa4DnmOBIgMFSq9nXspQACzDmDCaB12BwZOt+5z43X2X7AFkM3oXbmTYlSssqnxiguQiHCIIwYzT9q401lvq53yjL2P0nThSK3Dx5kK0vr+LZBv9c0xJweyJTxntzdKtZu9apSbT2cVtKk/fDzX1osSnP/e7uQou4g6i/G97+/67t5iEur6dKNzvaTbHcjQyxvf2FhaSUCqTPK23ycI9rrt7rf/q0NWJFuP1x/py+l/ux7e0ywIGSDxXhhKd54OB3tlmHI426A92bjamsjw6NX1jvDnTKfyjDit97rJR1P68rCQmhJPsu7/bP66hmBm/tcuLnP1IV/bUCqx2pUbiDiJp/Uoz1fljwMRRCSSiJtQJOZjaYmQj9JUbdgyNw3zU0pptV0mHHBektdWiv8qgGfPRyNFwb92e/xACi2so44+d9pgxyM9UpjteeFPq1Nf7Z93BCc8TRDeYij8OljoVKqSlVVheIfRTQXnl8vPXB6TJWF+UNGLUUc1bA2dI453gRqti+rOKa5z23QZQAscTLNyEUu82EPz7d4C+dNCpVgah1rw2YaNKmlGeXXMunnaoSkH22dqyoME9dOSjXtsiyTND3LGoDvFTm5OTTWDreLpRvpF39ouRhX2niT3Qqnb39uAGq48WC69k7vvS8tgcPBnO9u5sPtfOVmJ+6ImsYRIfZu+dFciZBJaYypceN7P7CEU1uPsluf63/hB5cFjdDydzZyreyXf2w17YUWt0zleK+89U4XIYPlBIe33ut/8YdXewth7Rk3rk3he0EyrgD3PzaQyU2j8pUQ2DcAMuy8ZI/tcMdsPTEP79qHn/LRLpRQ1OmiokCujrRGdkqfSRHZlRvBF74S3Pmc6C++kSYC4JVIqDN3W32RuEJt4rr2Ajc1sD3eB0haErBewGIa5HPG3wO7BR1BiqINaAHu2O2kQcDLSsKw0fLfL7Z1zhwaleg8+557TKGDZz055phJQGqc4FyyXkLlb9DvpmkKnqOUPl+miApuzH1ZewVpkStQbsCfW9/oFFsUdTDc56KtaQJoEQQJMhOMCWxJShkGb7apx4FfZooLVmQgeTztkgMzGjLmedm0GizHSScwxpaZXLnRxWsdufXLAgaf3Nf0F+PugNwguVXqnSnnLErE4koyGVbTYVXhSmlW1jqNQCLmIJGdXigCWpclikUxVXhFCsvDPTx5/Z3+aLfc2ZgqqWlwmyPQlE7BNZzLglyEAFwRaX0lKJtkZcZDs7tldzbrrcf19mM2HQW+F4QhxMlq8pxe8FBGHZP26sVVfvO94OY7or/EAuQ7GAdVIdrHvRrkOcUxRTazjlJfDeTwfjZfjcgHzO8Iht/2eB84hh7Hhp0z/xLpFrBpteI+6I005ICFYZgmCc4qrUEZK6qSzi5BQsyUrfX5F25oa6hfqF4Yhnlb6xxXEdD/KOACCsd1r517m2IqfBiRwtTkgm/2QcnDsRFDBA6pJfvcK8CToBBBtOMw1EYfyageGRYqxli3ZoRvtS0LMx1VMWrvgleZ6nQDETiHdrZW0g53Cq1MGAvGvDgVi8vJwnISUFOxa1MsDZS6wI2FWbnZxV3jYUmE0tYgEnubhZJGBKCh9DTwyCJXIBK4xWirJblMUcr2l0A9o52NXFaaUoVmtHii4RNn+d2zAdd8YrS5CsL6IihzkEnjPbO7We9seLub/u4WB0GsLTlMZqxG3mulfW6i1HYGVdyrl9b46i3eX/Cj2IdgHdM1Po3X9z3Uaq6kJNQ1Mto1iLYBMw5Ek5oMLyq2KAKoMkEdkevow96KMJzA2SgMkijCvtamlLKqaKJ0e9EsAcINexRDwVNanjPcG5AKV1GTzDEH5LfZiCmipLfB5wOotZDRJo03VTTmGls+wyvlI12oA5pxN3KLNpiT9hzgqqTcV9Cb0KGOZp3xQnYwvKoiKgYa1lug9b9AE7OJWr3VBYMFIwxi8DMQNZb2wt3NLBtLXBx3AmoUFGw6kRLs0DmANbWvcwudGPh+Nq4mwxIKP+kEQcyCiG0/yXMJwhAEqeARB6fEo+JExF0xWIrwhNGenI50MQXxKI2uuwMabEOM0jnc5uIinBVfPMgQ05Qm14R7RUAEEbI4GVHz4faGB46484RlI1GbIAzAhGjWCao1PjNhYpKeN1j2b9zhqzdF2vEg6mCHJ565TwOvW7Qh+0CxAd2eZTNJLUzagEO3x3O8gLpWWhMdhOJogw4BLkDu45o4CkEZm7tofvQMVrd8miFOlZtXfA8iDKk4PcuF0XDk2q8srek3xxxHBAnLawT0koD48L/+s3+1PToPuEonCl5pbGnq3HiFpmEigvnC6Zf2spkCIkyDt2gontOANKaziSrow1ga7u92k1RKlWUqEF0ohX6/19x6SiChqsLubhUQl4WlOOmIMBJ4f6cf9BZDRCECk0toyDrMf5wGWtVNYH8xShIRRLT2bpzSZOeJMkhwXltafCvhxqsraYOOCPohmDvIIihvZzUO0sCG3A/wlX7YAUdMRcwRyGmiTB1GTIS+0VZwf2kt8plCskD1MS7itItEaeN9jYBvQjnVWlO+vzQ2a0aAXG7/KGmzqc3G9WSEzZsMmaoCwbmgXq/aUpOQZRwVGhPFXm+RL62xhWWWdmi8Aghx033sprm5Bx8bZVZZbaMkFC9NZ8HDIc9IwNkUEySeq+ypKIpmNZ8vHX4lJUrBUUbX4Dyuga4MAlpjQWtIFg3ioIGT7vQsJDHiA+rGnVU6ND64AGqzstbVnE4SaYg9jN1E2kJbFK2mFRP2rj09xxyvR12TbwPyr3IhXl6PAFT5YEbOd+4zgJIDcoGSI90iwsbWqNWh8CzH1I7RXjRjqMq8zCY+CFEQEFkTYdNwiNrhw1x3vI9WF5ezrNjczOJgCbpxdWWpufGUMIZmPY92i95ivLgSwZRTAiGVnrVrIqCG+q0KM96rDGh3ZVbWk7RLvc+4sq6pY7oydqc00NH9gKJd6lq5RjJY7sbteiJYStMnIZQ0ngYZ5Dg9NR5QhtFCgn4v5K6bBsekM6siA000WpIQg5emXYrOdQSKKQwkSmsSU4daGzoTQNq7P1rbIqurgnwXVQV5P/I8HtACjrB1GhUIZHIQeCKseUATmTs9FoZOeJ4Dsn3qprVGtLxKG3gsjLYnVSF7i52kG7dBB9BI7Uyl4FMgl2ktQmuRy7PDFGcqxSBtWV6iFhFH0EVt4BGB4kMuul19G1WuMGz7Xi730xArWCFEhKJyGLSt3UApryOoK+YEhQI5CN07UrTWK9QH1Gx3zhTnODLIfEuoJUsuBVyRuXSUUqHSd+5RQREJmT8IGajhYsgiTi0ZM96359qTBFGymlxMt/Z5H81Qrtoya2guSDPe80zAWN3piZvvdpdWoGQcTQSeezvtN+GIFePe0lrSAR8EQ6jBCM1Y6t1S71YGVeeAVJWXcK8T0EB4bL2ALYR8IeLdAIc+fvshW4xZL2SglHgstbIYbJ401OLSvBqswxjILnlWorqFz4KQuqevK5AOAedKPnM6OgsgUVQK9QO9+dBsPPB2NtjeFs9GAThhFIMm4qwqCxB5E3fr/pK3uObfuC1uviMWVxjlVytNBwH7RdN3jMW/NuiYQEEBICawwW3QPnAMCTLU2TeLQHpqo13FvQ25dEArakPVvFlQj8g1yjgkzonqEIz5cRQkSewEzOQFTY5+WUguGIgVKsivsXmgdFCSsFOwWSeuJDav4D5V1LHNaeIcRwdKCMoL9WK2AZcPx3/O2Z/iUzQaIlN2ryI9iKLYDcjNjAueOcCEVHmmZSnCkDERRgl3rnOoDUbbSDxIomQ6kRuPizgZ8Cge9LrhGTWQ1m0z4htV6v4VtWtJdGk7ooZbGhYjwBFpnQCWQEs10XrpeU14EwxG3Fh0bE+VechJ2eEqBCgpjaq0kuCLoIlx52r4nzsxQIiHowm52btsLU85opXNJvVk7BlFtRNrOKSEBhcyiAtlCjIvCL04raPID2MWp74Imgx+o7mDVipKidoOjTA7PkBNacYDOeYUL6QViZMbp4jgWZMV6D6ltZQaX32GNb1TAorRoCg6vnLpjQku++qiqLjgSKWT5SAeAkDGlOuMxjF10pz0aVcC+GRUtjdLq6y3GrPOyzPVLxCQqEpTlxGicbypanNcEiA8ZVnGYShmxvUYanm1rS9II+GLde1lmmhiV/gpzcqYXcl147MpZaArYewavzAu3OtwL+Dkg8aBSWOn1t8uzV5F4wJPX2emHuc300QAjNJt7mK8l3ziuAh0hLcUs6WQnKs1qUwbdSA/tzVozoL2QaGhGh0xP+HtdlBOa6PoJXUzl+U6K/p9gIlxWDeX7ZcAyJvRSg931cO75sEnbHdTlFkgy6C2NIaUcwOiQ1OSrO0OvLVbPrbVdb50g/cWfNcNjZw6kIGvBLUINmJ+IjRDOckV00sNYQjH+2eQJjYgD2HASQdongeQUCiy1OnZBlx5kAx4HmcsoqpICLmVSk8mWV6U0ywfTTJs42kmtW5vuPqg74X98GmcDwrVpWclCOL1kae3ALKSNDXB6e82aAYASb4gRUmtccoUmjzHpqjfUEK0p2YQiB3xIeaTOxlrret7RTii7PvOItY02gUX1JbmTla0lFa9U5mxMjTm78KBiIHqEYPziZGTvXme6r0e7rte2typhrLQr/Ocx7gQ4vrPFcXnR2EgJTLzRQJ0TiCyRpJmqO12tKsf37OPPvP2NnkxFaoStUUVkwUB4qOklNaznZ63ctNfvekvrfPFVRBEHsZgPqRgEPsjA/Sfcvs4txwE6ilVIWVBwzrboAMguWp3ZwiIqFQKvxDlGRkJ1ICS60DRu2RQBYL+nj4ykC5IZiB4HAUoVoIacakmFoYBNsF5VUqpm+bUKwxEnwoxLXXkemNonjX11VwiINwhp7GSl9mwOceRQapJSnKocqmrs7wIRAumvz04Z2hb56AwnpfQRNtZtB8vAFnFmHAFn0w4/bZnPGMk9apRty91/C7FYsGN85OmHsu6uAy/kVAEiWCLEUPygkZULw6tPDno691ITWo0gsY/sk/mqw1Qbbc++nnnJR5P0qUVubmZjszWI/vkgbe3xfMJL3NhNfk8FgEyQCqpal8nPbu05q/c8Jdu8OVV3l/kNNvg5NlBznOcIW+PjwnU+YJIiIiary9e7N8IRAkM9gUSi/SWrkFRzDvkXgcq9C4JzwxQHGCGcRSBL+J/HIVJFNLcc0cW6X0zKENHBkwCFO9U0+zppjPijJPvpKBmxXZ3jtkFSYsTG+jSmcqvRoYvqk3RqWwQGqps1eQ3ZxaK0CtBs4DJQjuiBJpIMznw25y0tMIqQF+AwETwQchAFmPuoxIJQkx9cRf+eaCqXQGmSBl6VsnrdDc+HeSXUgAiLEQAXtGevr5AQUVNwX3+eRkvl67aShDEsd56Yh7f83Y2eDYWVR5YDdtJLYieT8Ppas8kvXp53Vu5wZbX+NIaHyzxOAFtb591CpDDPHZyLznkXAlmPwyawtAEzg4QI0nOFp6LGHl+8VkgztgT6jUEZaizWmeas2QFmu41d8iZDwnCjtYnnFY1I9C2ntBAfLNbmVLT6iwhdTu1Z+eY440wxkLzz2Y7zAXpSkEc0QPjGEuDjXT3zJmVZ2j648jnHM3rbJoVzX7TBDsYcaqtOfobuXF+CMmNHVb0gRf/fZAwROFsxQyEBjnlOt9ramedqVbxcwYXblm/M2X9TpZcL3M+1ZuP9L2PvM2HopiERgW1bVoQcUlVFuRkJOnWa3fY+jt8dV0srlAXc5ScLb+xhsaeAu3x8SFLmY0y/M5gicZXoQZF/qD2QbP7lRYCeTuniW/Afr/JuRsu0MYgoPUASdW2YVcPqvYKS569S9gK13sGozBninMcFXWNyhIsQHs4Y7ggdQkuNQhZ6Hul9fYkefubVe8ZzwCj7ZjiPlyEwcTquq37Qq8JIZQidyqoIncDfyliwvPGmsYsUhdwc91FQbsWFBAbaKczUe/46NZJEDFFX3BqULwAyzEjCIPAavf5ZwQ8yhSZfHJPfvRh/eDjoJzAnISgh2B/nIM/ltk0zzIZddg7H4j3PhBrt0VvwJIOC0JK+fYxZ4aGA1O9yB2eDMR7lXlpfC6eio8StImA8QDiQwthXmyDND4MmudgJb2sJDkmp4r72yLGJwZqSY4rsrPRJq8G8gI5AkEaT6Z5XkLltCeuFJBGT4Vb0HAgf4Y8MM0x84DQG+pNmtEa7AV5yQFQzYLZLU09UlZbby1mCfkBnF3ArpfZRFYFrB0PgIjD5jFW6O910sXJpNp8UibJQqeT9jopXe9Mb2XIW02u64B5IMddmsj0Zn3h2Aj9YMPVdMORTVlzr7TeSJpM0woEy7FIT20K8fnk2kKW1milKpj9pNvnAmz/bQFMV5YXSRLDjLVBx0FLMWncAs1DscOdOhszS3NTkDeUyy6HDMi4rCxYVKfHeou0/jJ4DPXyn3tKo5JTSU0TC07qKQafVkyqfJyLUPSXu/tTiX0tzXBjJKWqXTsRqi9G285CZ+XOkv9co/zFAbmBalReVKgARC+tKDPHC0AmlWWFzEuT+AKKvJMRWu9eKa00raQfx1EgULU4g2KAhze/SpuirFAxSxIaHHmG34UXIPIjVe9BEXteP2CLEYcJmGOOIwLyPxxNer3uLPl4JeRlVdvz97z9FHhTwP3YLdCOQze/ZaYBHdUsemb3nU6TtdnXO6Qc/Fpw8dRFM74KXxZxaj3tCBqLOZJ1dVjbqTNa5EYBwoFD/Eo3e3q7spuF2amIaMLCIhznm+0gcIiz0tDWOMfBvXuVzTR5YlukEZMuNqcDvRwf3s569pgboThTEnzeoBblJh1eyIDXgq6GrIAaloWZDNXWY3P/4/rRp0ExiZhP64TjyZT1NEawMkaHqbf+HnvnC2L1Fuv2WZy4FsSLSGnyvM/wlad6F0XVJ1Z9II1qJnh3ubu4vjC4MegsdsAjwziIu9HljnGVUuNj+cHe6DlegadCfzFFHlIEAhcIEUdhmiaoTVUVKhqavE+8ovC5stkUzzbkUEAyUeMtKzXNSzwxdmMiXfXttbcdGXiSsqSHc9cOghCI13yE4hzHghNmMrUz22d3cW2KAMomKNFeZQrjrTivpDOus7VWZTYxRnHYOhEGYcQ4z+R3+73l6bTc3S7TZBUa7eb6WnuDy3LoDm09fGam69VY9A6slOYEgngeauuoe4LRgTcjTSbEKUnL0H/HOEPuJ7BqTt/gByHYwyF+cTuePMU73NMaE42fgBYYIF+VB7vbTgxIrVbSaKllBSGOuwP6/BkV43MBkjTPSxgtWsnjCKKKgk6OJ7WulazLwisyzxpqP6SsJmc0jvOTm6XaZ3UY+0mHWhBF4AWBfxmecbO8BHMiR3cnNWsQDFnqyd4U9y+sDZ6RsNqH7EiY5lLi68MkAFMUAb8s/7/ISkS1KCoY8CS6ICJ+pWGsraSitr3oqfvYCwIyi+idNq5xEbV1NzyDTGiba8hKFCTyYAbZIq80z069DG1AFC2eQ7PEnEatJDVTRCHE8QzEoDB2LKmq35BPRDMRfj/wwxlrGZpjlkH1DaVH4/HS4iLkdKYkp6wkStDFMUVUt6SxRHFUjZS4kbDZL0so+kU2UbJg0FdB2GwNU8yzcm+vDPjSdJq//9477Q0OpOlqWv1zrOyyWzoP34kNHwtVgnrnRNH68WAMsKu9gJVUJUU1lAZB41IonUpbKDNYVUb0AgSRXCQK3yNuTWtne0NpM2MR0owhgoGOwCwFw0POisxp4ohgilDXCno67S2Qi5z25FsB5D4tQWZsFIWvGT5CLa9gh1p5VVWXmVfmSDuaMUGGw2U6SYRviCPWdYAaUs+PE1+A0Qc0mP/SWIs/yXKQ4BMv+gzgE5Uyk51pbeziOphi202vVT3ZmUz3snSQpP0UNJG64pAM7v/FA/EEsUClDrQjBC9/q+T4RJDUC2xCGndzCT31kBJkGfgiogGmB4rX8Ly2OLncRFUW9hU2pKFoDZqMPShkKIiN40x3O62hj0dKqagD+hQtFdDeeD12cl3vujHp1GPG/ZSDI5KuvrxyPccVA8RXa11UqFTXUKGom53t0IhToqyUseaCmCJoIujRVFrlCNAgYl1+NQb8VmVe5Rk0EDgix/8oyarv9vvLRVEOaZJzdzrNvvTFL7RXO0B/aFtvl6DFFuwN6iN0vdL4XsjEnrTgyo1yw+ZUH/VWLER+xw1gwyE0zx6t3YyzLolIv5E8Na2wYI1TWqvXW3IOFHGF71YaPVvtpGSplQRfxJvCOI3iFLq2Pfd2AAmutamkjOMYpqYN3QfsWG01tSBKaSfDOhvxuoZRavg0zByZNNc2Qx42g4gPlv1Ol8YguikCZ5lVJ8Q+U4xOPvYUSQRDPt6Z4ndpfeEpUwR5ziYlyCKenHSTKA1FRA73IUGX8t2UlQb8QIP3BDSkpA2f41VoGhLiGNX5yyz1JGAWtRGFOhsKo6tYESC3QUDLFVFOvik7cRq3tAfOMxS+Lk3iE39ao6Jh0fBQmLapsmngL0dU8pv4vCFCc8yxj8ZGlGUF0YahmWaZ4ILaJmaGHRVVBX1+QUxxLM1uVcNkgjYNQt4RV2YYhzG6yCZGK9BEzkWYpEV1tz/oo1a6u5NtbxlQgh/6ypfbqx1c3qOiSQ2oYAuoeeJju8JPOANFHEnbrEOvYE3pAlIuqfCd++5Wx+CWTFkwRdxI/JJ8wnkTTaNr3BsIUHILIV+MzyUhoaBlVbjeZwVK1Bksc9jX9uRbBO1W4US5fTpblkYYgqRbcoVYj4d2tMOsCaKINUstI+EgEL4Pjg3JqeOULywzao5tb58p5EWJ3yh8XYvpG0FMcW8qC7Vyc5EHLVOkKbMeNari7HRvik1Lk/bThfVBGAcoE81lFwbERLnezIjohatdzfFqQMsUJcyD7dJcvWc65xIBjTrN8jRJaJrL6aJ0eqYI1T1Wtpm8AjRtH0thK/xzzHF0wKZXlbK2rZXhcDrNgzCIaEj7ZVbSniIvaKzcBUUFFS8UbrwMTBGMAwRJWZq0QTMmZkIRvRJghzDz2KE2JGf5fD/EjnC+BXd3d4uioBPN1Q4wQ6B3ixG7kXBUNEEBQ9+fqnqrMqCJSIQu90Ecl2N+uyPWEn4z5UsxjOwzLkHMMmTLMS270g/8fkQ7iyGjrg3qiXYbIw11TiA/gg74bmono56btxHIEZ/xdpEarW2R28nIbj8mP4j3Pxb5CLXAuNvzuUBRJ199xlamrkRUr90OP/jh6L0PxIIj2TPJTSDbyGdEuz0+ISiRXvw8W+fjfOfRzt7jvTIrqe8wpLWqtVRgbe01lwKKbLs7x6sAYYbAO0M1Q9rZCVmjlC4TeD3sV64tdGIHyjlgyxHrzadJzXEiUIuC0aj/NPUWyHgcR1ppRVanueTSQfG4oDZFmE9UwnJQZ8eiqJWe/JwR4yGf1UQfZ9OYEqgDusiRXiIIGRc1z6NYMiaGe/mHHz4ORPzjP/YjrkvruQ9A6iKn8b002sZNi7M+Lf8fuDGFwg0nbK5p7nv91+NK6zqgQa+1eyzYa8TZOSkopaRWlVHIMB2EcZR22eVOW70kUN5VlZYyqjXkwEdhkSVz3ajIQKKP1niMWyaQuV4QUf9ynII4kjjPvJdyTU5DyjAKo+Dka3kbY6e7WVVUSzcXxdM2RevJSutKk48oqgL5PgpMQDNCfad3LhjIKeq91KYZcjqrmmZW0KSV6+GdFXdC4K4SWknpNI746dZhPGWbIvQwaOJWaVDI11PuhpJQ+Fyq5jguoArzogQbovlVrmOHDH0zPNcYIQTCL12sEENUHC/I/IeMfMcsRKwjGNgh6JGxdalpoeRdacfSjeWaVQhyHcypMgt1ZQ3zQqVKHIAtQGVhh/zGuf4RWE0D7mDILwM5Iawk8QylfKNiz/R53Q9ZihRwNBHAL/QLft8oDbgA2hE2DuwQT6CF+8hTY3v2bNF8KTWLUy8haE94hAheK+DLDTJuuGP3tvhkKCZ7/u4mn+wFng1DGghfG1hSYzg3UWrSXr20ytbviLWbvDdgYcRotsoV6IqCAFGxO3XJAxekR7VHBFQrwjhIejH2qZgEgirOyrRyfxlAnrZ7c7wJyDJwRLE/6nQWADqGKEFxllIWpXOho2g4Tnv6eIAYQm+fXPCp0o4/Pu2AbUKHz2niHCdAI8PNfKsmBHKE+nQIWecCZyHqNHGrOXdpILV9QUwRrwpoFRPXixoRZRxErB/6qSC3gpmx8tJT49UgM8ipbk38CbBMmYYp+mD8yOkcrBu1VNBCSewQv1JqGqiGTMYtdU1qxFpNC8621PBkwI1IyeYhp3nO6+H6np72PoNPnF8v92wB32tlZSZDs7NR72x4O5ve7maQDRNThTTYgFutwfu1TwTRdvq2v+Kv3eKrt3gXBJH83ZCzm0tkQ8cEorqfyScHvjaIgribYP/gk/DcIisne5N8nKNIVHlVjAp3+aWAJorh5W/rMIrjgbp98H+WJNnpPT9JYvyiOq61VRq1ORDGZhX+44EkH39OKvkQIpBo8m6miKyergDN8ZYCYgMBBkukNvIDRY1EHdQipAZFUAgwC01LhbVnLxh4L8WNpmFeFPA+pEfAaGJHR9DAjr6gHYqBo1IzC6gV1K/B9A15oiYihb8IB4MK4wDkYTKdQmE9reA2Sg118jSNu2mSJnESx1EUQrU1F8w46PNAimkFP3K47boMr6d9dTyJYMjXy8jsbddgh1uPve3HbLoXIn8DavyvFQii1hCAIDJJp15YohbEm++KxWUeJTSdmfqir14S4cPbvdPA96HpRMBpQb9n9T2Y87qYFNyNca1ymkGPNKSC46Z+03aBaHIZb722onymQCLNYDohSqCvUKedDilUCBYq46ifw5Q246rb694E+jS/qfYfW/7JcHp1CCsWUHs8ucc5k0I0x1sGiA1qOdihibIvjYJA2YOmCgMBaceV1AqlVSPkFyxt9ELnFf/imOLLUDVN/oVxoaF7s13XZ4zWgG4NDmUY6RjGWZw6j/9GgxF20jhNIscLozgOkc3I7OZ25DxN9qab24BZBr6w+VLscy4u2KhfANzHuXxEZW06MbtbdvuJt/3I33roj3cELEGSijBCyVRKgeNo7Mcd21/0198Rtz8nFldZSP2qVx1a0wiK0+sAo002ysopzaTeRw2CmHQTVJgh/VVWVnnFqUQwXRlJg3YvtCg0JfZStd0cZwboI1DGOAo6nRR1eNTSYUidFT2STDVmmHp7ngduJjF57TPwCghvTgSR9OJ1rkbPcW6A8MC4gCmCJQTidUOBQdHSlAbUKhJy/Fx41cT3BCdcpu4ETcyNDTmtLDLLHZxQBa7/uSWFTqFw6BUajBUyIfjT1sRXodFNF5zFJwMJYlN3cbGFiFw/TUhOe6djvfPEbj7ytqkFkU92W4IYxdYYGkNQ+zrumO6gHqz4N26L2+8FS2vUgniNUkNrRfVZInMnB5IDRSCIgiASVDTaYNSjyJOiMTYb51zw3mIv7af5tCizyg1taC+7GCDD8UrhxpDMcW2A2ncYhnEUacJRe2xQhKHRtXnxekNrX9nCvMggD8LU3kjVO6WZKMs9P7kCo5HfajQa6WKVzRsARYRaCiwMSAU5X2uDXwkwh4i6JIPmLvDFi9SeeDvNbHvZn/BFApUzJFMqWOImkLWhMwmfJnYEPmPWumExNqxrapLtpGmv1wOdcle9AdBPyOyZktqXQZ3OVLGmrhnX4HR9mCIKqJ6O1ZMH9sl9f2eDDXd4Pgo8G8VxAIKoTVmWmc9l2q8Xlj3wwtX14MadYPkGj+JrkwgHAblth9KeAj7zRcDjTixCIQt58Gk+9/rLvcFqf/HmInjkZGdcTIsoDeNOyFDi26vOHShyDVO83IrxHOcBlEshaBUWMD/qGT4CXDMgDXY8aHQgtYWpp5ocfbdBhwHnUM3BfTH3l2KaVngdFcP1AXIzB/t3K9/OCCA/UinUlsMwOGKHDi4KhEiSOAiE0lpW6sLr2hc1o+VQaFcmnbvpmS9u1KwIzuRWJKtr5ofQKMjmBCQjCOKYBhMcJetm/DtJD1KDogWpwpHz9nLljWttjJ6M5ON7+uFdEESejXiVidrQGg9BaI2pimJS+9OkKwfLurdUL66ypRu8v+CLcH8A4vW0BjSZlHHUU087gtYlz3SUTYeZVuBkLpCC6zAOQCKLcTHaGqFm2l3sonaoJV53cXKlyNlTjY+dfTUzx3FBhdPBNRwdQQW3t7T7BxFyWq85fq3jMeZW24JSwFU98j4xF6mZBnKHzPYs5ZJyLqiiKKI5GseJF4QcSiwMQ3LzVErY6fbEheCSeYBLqAv94JMBmQReKMjtHLnCYV6gtKxr4/vgVCqk2SratcMdDuRpM9edhLYNmzkgekR3HVN0fNHjzejMKwVH2Qn4BBBE9eQBEcTtxyKbiCoPrKbJSeRM28iyzE09SfrVYEV3l/zFNbG4ypOORma5Qkjm51i4alYDCrSZGUDjX17b6fYGkO9IUnta6moqjRtM056i8Rq0eHg66IRpONmdDJ8Mdx/v5Rn56GovOU/gLa61CbT45D4j55hlPC11Rxcop899SGZ77AxhxPxU0EJZbdBL0JZap6STbmwo7leswL99oPGsbj3u9viyAbsKw0T9zm6ljWNFCxdDVwdu/VU8JM8LmkfrjF17xXniMnmAYOSq4OK+9ZSAOQwi/IIqejUzRA0Ra+vVSnCh9etGD0CxwFzRRNpZVi0uH6hB0YGU6YV6yoAw0MQfp4Cxjx23fyTQvbTVnkV9LRub7Sf28T1vvwWRW0NURpB/bJpGVnsqTvXCil1YqXuLDAQx7eKLG6/4JxFF37c1Ntx7xYg1chj1VGQ3zetvw44NZJLP/WSQcMFlWamKisbTp0GKOoudMA6KaQEZS/tJmATVpDTkhPTcpYsYcO3ROJtZLnpznA6gffiF6moO3wjHFFl1TA870npjVZeGWhaTt8V12BxnCRBF/MIWnUx6cBdMMjR2RIv9calUWUptnMluLzkvXKZhc4XNR8Fzk0TawJkF6Rby+cEbSmWRPW5IFg9qWCGtaMb7q4DrtdZheL6tGk0qYnMtgidJUHyV63mmuc+MuNUFDlL0/SzPQePIG5GpsywD5UOat2ffgLrIs3w00tmk3t309rZYPmFlLqwOqFQlNefKmErrMgh1f7leulEvrJj+kpf2hAjxmQENGSFeTGt7u2EGx/pwcOrdvb3hcAS+5YrzVYJbR4pINjK9DTo+kFxhFMSdCMysyiutSISaU5x7OKVKaZXpLXe7i53+ci/uxpS55y9dbuJCHc7MWiNznAdA+yBL2hyV+aF4Q79BaR9F4nENKKi2dWVo/f2QeQuBnwZXrE44xyzA2WUyL+3xiYCbAwGyCK2GSr5t1i46sdE/Ii5T3FNBy/pJlECqC57jR54JkD0wqNSsSL7iqAcCXBEhSSKQS8iqV+UTgpGJxL1AvNqwk6NJqWfbAUBWGhRlpRCf/WuODjzEtZLSIEVQJmjT9sR5A0TD9x8+eLi7u2es3dra2tjYQAFAkULKUeKBVSD1EB+fUdshihrjlLA4ZYwvq2o8LKdjz1iQPhZ1vM6ALaywtGujVCc921/2Vm+z9XfZ8k22uMoWlljc4TwMaR27IMvy6WQKY0NTW8KQc05D1n16l+9+65oaLN0bwaiahk/asE+SS+Xe397e2dvbBdOl2sPTC7zmXtqn2xHSPm3/AveB7TMviWIias5Zw2lnQKMspL0E6akqVRUVyfw+IJuunsVbz6m+n/QSvNe1Y57jV+PpTqQdk5jj+oIqeU378dFAmtyNEjvKjGlIEIzUTmnHigprzP1O8LpO6jnmeBUgS9BIJHmnBmQYeht8EcpNSpXlpeOLrk+wveQswf/6z/7VdvfCgdRCHRCmFVo8cSvltidmGOALSpZ1rT0mg4B85yhptAqtNd1O51CDhGwD6YEqc+67T/WNDR10rZm0Q95etJJVaTRFwhpltS7zwiqNVz21k3jlG9OWrgVJ1BokGMBRGKdCBBeUKZT5/mf37kdRVFbl5tbm0uLiwmAxz/NPPv10Y3MLaj2Mwqqstnd2tne2J5Mp2Na9e589uHfPyjLtdMqqQookgwXYiodb2/e3dyzjydq6STo7uYwXlnjcmVQKpiTpdEbjyf1798ajUZKmePL3v//9u5/dQ8Us7aR48r3790H7ur0ueOTu3t54PH70+PFkMoni5NO7dxESReQwM5tmd+/de/zkiWA8TdONjU1EbzrNdnZ2ozBKklQqef/hg8ePn4A+DgYDpc3Gkw33tCckLd0uMnBzYwuvzvNpigqHGwXbJsgFAhkMsWzQBp0UjlozWUojjUCFN3zGPnkgmubG2tRlVgVRMN2dyrLCZWdRgTocVFiMRaRe77RsjqsOiC7V3W0NjQwL2oa+FnS5oao+OQJrww4HnjyWduyWVgiZ1wn80E1qaU/PMceRQZ4m3OpuR/SX8npABFEDF5zm/oN7VJUsqrK25NTizOXzkpkiDGPhnG938aUzX/agjxjnYIowQLUHW4hD2D+2uTlB7HvdHs2Pbq99BuuRN3bqBnUL27+e8aNC4Lgg/jvSpqUGaLoUbbIqKtjhMi+LIs+KSVZQ86GscKHg3LFHi5oFqDdnHt1uNS1QjHsVSJJx5w9/PWLlXozL6L340CCKye32xcDRFJCqLM92d3bX1tZu3boNAlHmOfgTdP/jx4+TONkbDn/zN3+rkySriwPfq7nVkJq90ahmfJwVeVn1Oul3Pv60UKq3sHT30ePeYMFjwaf3PusPBpC2hw8fIb1QiD75+GNwOyTqxsYGuGlRFChad+7c7vV6Skq8Eb+grYjGxx9/vLe7Cya6tb393e989+bNmxn1cg+XlpYodS2VeTwkTpLpdLqzs4MngPp88uknt27dYlSpoDEJu7u7SFl842//9m/HNMBE4ErkQ6fTkarqpMm9ew/wrF6vCzvXpMdVRTO1BTqrAE/WIgpcl35zxguTCHWZyd6UZFnqdJCU0xIJGMTnNSoDso9cghpFrNqgOa4ramg8avM74nLV0ITQdJDWIzBFb2qsst5SyJZiTn6Qoa3ak3PMcTxAI8HYnlXdFXJItISoJwtCsIwQhr4oS9J7++b7TKT1UhWo7wuYFp98WclzaTE9eyDJhQh9/K15MxgrCPzd3b2yrEDUcNhcRsTrACic6hLtBt4AkLlU1CIoQf6wwbqWhaoKLUsjK41NVThPS0lXRZZNh+MJOI2WErczVoeBn4R+HPjgn0opGtgnwRpL8EkQPvziDXhPDcZpdQ2t6CijUXiye5d7KYXQZTRx2230g9iCAUP8mm85MZAW7uuPkbOj0Xg0HiNlkEzUASwEol2VqCmVVZ7Zqoo4+9Ltm2CETfOsxvfIKqO+TuoxHxeFx9jqjZu3bt++cePGo0ePQZHJcRplARVRJAiehJJz8+atd995Jwqjvb1hGIbdTgckz3PTeHANCMZwbw87yPDBwgIo4+rKKkrhrVs3FwZ9xBOPxaVgQXg4zUGTEoFLiwvr62s31taQF/Q68Ehy24Yck9NphgtQdBEr0M0wjPIsdyWcS3yt0WVZUkfYFbc/jdoKIhEmASod2Shv1GJ7mvwueVEcLq4uoAqTj3JQxvbM+aB5NSx7czjHNQbqJJA/FKKj6xuIB8T1jWUOz02ctoGRcsNQrnoxnePS4NNIpXb/bIGnchAqzuIoTJIEAdMsLyoJ80+dkMezw4fgMnUovg3pFjAabVbRsLqrAR6ElOM1szU5yoHmAA8DVyNS4lhgs4HaU4Me6KRSnqXmwH1SSK2AYD9FNs0m4zzPQINACCUoT1WCFeIPrizLIsc55HaW4VRtjfAtKsvIsHbzafK4oGnz1NGHNDTWB18CfRGcQwsiCoZiJWkZIFo3kngp4kNrHEOhglAi0iCj7iyiBOJK4tQY14DmeTTfe2LgUW71ofbwKLi5vv75z3+e2ue2d/D1H374YZlNA88wpDP4se+lCS2ZqKoSLHA4mTIReExAezMRehzVKcqZIAxpCwKkPwxB81HIGHw7XoGsYUg0VL7ckESEk7UAafPZaDR6+PBhlucC6emmK+HKmFZmDGOUvzCII3KfCasxmUzu378/HI5ofN9+b5frlE7CKGw++e6n1FVN1SEhIBAIwcUow3gaMgz8cGNj4+GDB7gZz6QbiFpfecCOcsGTbgyyqEqFjVK/PemFccAEm44yyF2ZlWkvjTpRe+4c0LyatPMc1x3UzueqBFTjOgIgGLCfKODt8auBKnNMXV5eqevnZvXPMccxcd7CQ3xx35MObBYqNiAdYBUSRIBsPzWCYCOeAvLY3nQkvLmcnCtQ/JqhwdXJfXRcNDjNgBbIFCKE+K91IHyjQQVzR7xA+7BRo2DTNGh05XnGsb/C8TYigUWWgRd65JzEEGl0syrwh+hhjtM58hY1ASFYCCIYCBAfUBXhtiCM2g28JEnjtNvtD5K06/NQRGnao30aZRhEIFLkPZsGgiGRIRp4HTVlgiZSTDSRSNpvhzkSwQWngsrlNH3ktLIBSQQFpfFDbcAbgPd2O+m7t28lgdje2hjv7U1GY+HVSGsyA64MgASDF4IAF2UFSuIHET6QhmWAr3He6VIH7mSMW3dB5paXlsDbcOdkMh4Oh0VRgDSAzuFde7u729QFbAaDPjgjiPloPJ5OJ6DMeFoDRIj6mVw64MamLx4RwX4lJZ62fwgJdn+oIZaEuTE/48kE8oFQ9xQXTrOqaQe/QFmASTX+Hek1CMapawB8DWQz7ZE3HPBC8mboRMBHVpKERrDQ+E16CQ1epBZtVHPOEy7N57j2CKGIXdl0tvANMgW1hIuO0t4M6UHBhp3CIzV1TswxxwnRGMPGCpwfYE4EZ0Qb3JQXGplmwEDAPKhzDtQCG3FHoo8gjkRk3ijVlzlO0YHcc+Q0vsTvhVem7u+aDKu6pvH44Oh7wxyVzU4KhgNiAw1E/I/86Lgdol/U22xAbvzaIr/AzaDRQPxBb2BWmV9DXYEMgjQQKxQggREoDn6BMIrDkJabww79Yj+McAmIIKfGRDyFNjwI+hGHNDfCBeKaAFtzMSijIEcwDa1xnAT/IR6utc1xXvw2XeT02DAiqnQ6OKYoqREOktuGHQLEwKMOYpNnWScKewGPmAeRxvfWvjcdT5VRSNvBYAFRQrKu3bjhRVGpNKgYxCZO0l63Sy1+oVhcwDUMpHB3by+O43ffew+hKBt7e0PQ806n0+/3lxYXpVLbW1tg5wsLg/X1m0im4WgEro7nIMLZNEOckTvrN9dxb5LESZI0abS2tqbIHVI9WBhorUejEZIyiuLFpUV8CN6IVyA/8aj19RsQADwWpTFNU4R3u92qqpZXlsELlZSIGAJHY7w3w42Li4u4AJFv0uSqA6qQphYITqWhgkQRV4YQ4B8PeZiGVtliUmCTuUQBaAj92QKvhhLEX+TlVVEsc5wGJGE0IgUq2ToV54JeIVgoziibSUz1xtcD90NRZrpGpbfjXHNfGUM1x4yBDK1b3Q0Wug06N0BIYXmhhpsWFscsiBmgRMDOg5o0DY1gKA1/fV1pwbmqmLa7lwFEsNR2q6QBYbc64kpodCSrUjKfbkm9l3Zipe1nn22rzFtbWxkMBs+Suv3bHoMLK2XLIouS1M1spzYoXEztSY4xerRLcJcfjlfnI9GyspJQkt1O6tK1Be21cvAMOKYOaKOIJtLUGY2/CMfjcW1IXahJ04R2GqBUTKYZCBB4Qht0EEhHvBTlRiubTRkYahgRkdUSSVFHsUEEcChBr2kJai9OWAA+4SMp8Q8Jha/AIU3Cqf0gdOlGX0p8BM/GKTwff/EM1xBAtzZFAle0TQP0Q/+d1yN6myPONbLD1Do4OPUb9zg0T2jQvKXZp2fSaJD2SvpD5+n42SUIcZU3hCDnqamtic9+FzmYehOfawB8DURsvDnBbnepG8Ztgyu+thiX451pb6mXDhJZysnudGF1cOazp5CRZaXwTuqFacPmuOZA8UI5AgUsyxIVS2Q9KddnZbAFCiquqaTsdztt0Gthau9BRh6O1xPe9ETPMccJUEnInY5Com1t0MXCGZx9E0Mu28jTMyhjVVWoNYXkVxiF5YXiQrhkpghUxm5XNLPsRsLip2O+ZhuotGbZTqm2wpAbXT9+PJ7sydXl5ZXVlXb6KpRT04AHRuMoIE3doYm608WFvjiHpiPQsrKUyGHk9yH5/CbArDoY3ModQzpMWo4HRGlKTJGcBz19VsOHaqSaknU2tuNdDzodBYeIYEA+KrX2mG99aj40YNMLq7zTRWJSmroHuN+noJ5oKntxRBL+7OwLFz97f/uXgMD2sChKvBnRROxQ8cKOG9hJDaJRRJOvX5Eahz72BRyMybM37uMoT7iqQG21nErkaZgiHZ8xxdHWBCIBmsgFU6Uebo4X1xcEuTI+s0RAPtIwC6mg+wLRdvrP8VYhy0vIAPgiNaagUEMI9qUAtWTIBmQxTY40TFbX3v0puem+nYroDVOl55jjEEB4qF+xoPmU3U7Shs4SplmutEFJAZFtTDaVmP0yc/lMUZp6KE2m617AFqNX2uSZQm1tpTIpd4PQeLW/vZM9fDBdXV25c/sOdBJYYntdu/f00N/ZGS6cD1OEINKEGaWShPywtKFHhjPRbUObi/YZZAKYYpYVwo2uRbaCAtaq8pS0svSmI6+qyEEFqvyMajaghbXn14yTL0dQ1U6XpX2fxlni1tcll9ak9Lng4AQnjnSWF+AW4PSgsTgEQUW8qgpM0fXkXw2pnDlQroL5S43Eg7lGOjbhZaGKcUGMnDNVSFwzWOvzM+pQgAijxgOpQBUCohVHpPXac5cKhaoIjbWdC9IFwVKd1IIU0hR78qlJFVKUZJyCeEBZBiKIwiOpyjlTnOOU0NSUU8GwxnEIg9KGzhKoExrEhkb5khF2RrApMkQZLz/GUJ2xK7+5rqlhpyErMw7oHZoI2xMhjztJf9BNO90wTJhb7g+WqYVPLIdouUNzK7GiZu9MgacjU2GMYSDboOMAtzt5cDgLmuikjibHGFmpfKrHe3Zvq958VG8+ZKPdkKbBRohu4zzceL4OYh2ndrDMb74XrL8jBsssin3xZmc9SG/84l3N4clAH40oRSKJI2xunSRulC9L6xbqnONEcL3qxaScjgrwxTbQ86IEZSWUpSomBa7pLHaYOBtF5HoVTVWRKwKUhSgKZkHFNahMfXUcPFwHwMJBBlCUY6dqUJ8sqS7tPGi3Oo5UMSq0bsAW/s6zZ45zAcyTkgpCB40EXtCGzhiIrFDVOkzTJEli5rzvAU2puPxIozwn3O8KBjU6kc4NQXtmdgFi4RzUhLamdgtByogWgoOueT3JEs5hyjl9IuKEyBBFu+w0pDhA92ZTNh1G+dgf7tR7W9gPatM00tHISK2RdiZKTNqz/SV/9Za4cYcPlnwQxCCkKdsNfXsTcA0+HG88zWcjUiC2VJdyQwVcG6I/3NTDTRBZyu/2ujlOAN8zzjtTe0gBddJLFm8MFm8u9ld7YSIODBs4ORxNJO+V2Ie+c6OBqQo6IwgZ+Y6d4yKB9IYEoO4ehVQJRLWvqmgtA+hg0ELijuSWjLyENTOm29sOA2UddbpcAfM0x6zBQN4sLQFAGqkNm0UQsYGaoqkTnIbtBMJVnyjKl88UEQvu+x0QA6+WtiZvOVeiLDoeQwP7nC1CPQE8Tb/JlResF7F0GhvdhpwhiN1ctmGswQiyid3brnc2/dF2MNoSk93EyBj1e/A5Nx8cSWZEpONu3V/2b9zmN9/lS6ssTlxf80mGlHFO/BgU/MSiQ62xwjnB1vvummpvvG0mu2C0b2D/c7wGpHdCAQ6HnG+DHCALjCPjqOCcSfJCo8He07g0wal/Z/ZGDATEFOeidAlAqkMWIBKdJIYJpFkFbpl+AOoKv2/sl0C2NcMGGi/+c8xxdED7NZUQcr17RTQAYomoHozt5TPFptw1v4jZjLbMvgQkIeqX+8qldnPeaRqROzwcuMWNpfOlm6QMDdWeOCNQbGxNzZ2kGy8CTtkClmZSTydmb8vsbNbbT+qth6CJiVFxHIsooeZDBZXsaxGpMDHdRX/9HXH7fbG0yqOEIvy8UB4PzrU1IuFGV5wQeHuaxOD6UkpD3sKphVLJWtN8DDqaW4cTADmKOnQQUFOam15/XqmI55ZVBSkD44/doNiTi9OrASFotzbgeECMLqhYznEYnFD4YdjMrKrjMEjTpNdNQR8jcqf/BssTkVr1SlR1553UcxwZkBU3wEo3EyWvlAJAZJ/FdwaYYk1jvZ23KlftdgXyisAHRcQf0MQo9m1tlKqaE68Cvi6hei2j7v+zVjjOhoEpXohBcjaTlgrMJmZ3y24/rrcfe1uP2HA7sDqKkyBOQKKV1pXn6zA2Sdf0l9iN28E7nw9WbvAYBPFsYkni7OAI3anSNI7Je1FJ3VF2vKvAbMDniymydd6ScHKQPDJGtZj95tqzBR6KZ0upoigEzkn28Raoqamy1dlX8ea4OAjOu52kkyaotL8ws/A1+QqhoiESnl9BE7Rhc8zxZsCIwJ7ArDznc+0K4pKZIg0WMXYkzURZVNp6gmp2Vyc5wWpD/OGMhUFAXZdHWEgK9Qo3WvHszQ0eiKQ773oL3kJNiNOx2n5iNx8RQdzZ4OM9EMQwTkQUWU3L0EClllFapb087tMYxJvvBstrLE7PqbQ0SXrK6j6SLkA+lt7Gg/LeR4XVnpL15v1y+1FVFq/smZrj9XDDZ1GnOi2PfxXw1LIkT+bkoLQNOxfUboX6c/mGOWYbUFrNuhBQMK7HoQk+X5CmncvbVQZqsEopY+xVdOmKCJPW3hfAy2SKIEuFsXvSZppWf16MWNI6MbgacFPrYmMMo1FRjHwxHAH4wOYbz1zhuCefY/LV1ph8qjYe6kefeTtP2GiX55PAGlrIOAxxUhY5DRdPOnZxTfWXVDrQnUUP7DAgl9rtU84HYIrWULtVe3wiID+ykd15pLfuV8XYkX6EjO2Te9WjT4q9bTnvdzoJGomnZt824MxRVhUtBXSewo9Hgyv0AxbPnTNePxwhQznzUBHR1isMLdbShs4xxysAEdHGVlIlcTRTU+uOCKeznVF0ZPEymeJE1XuVrYwXc28pZKkbQNKkp6nJaQ62814S9jQgZ9p+pHVBTSa+zbJMHZEsUjuLT+PqzlTjUP+esS57zx6mLNTmI7v5kE+HosxBEMnTEud4pyoLEESTdu3yDW/1Flu5yZZvhIOlMEnJRSIY5tl+50vAB1NJbNqt2rCTYOeJfPRpMd0zQcj6qxzPZdzrLfIw9Ec7+uHHxeaD8py6UK8ZUGphUHdKM1WQShr0ea56EtnuFjxqD88JeDwpqH0dNce1AWUptEd79BwQiAriWNodKvrkmoOGH7Qnzxckb+3uHFcPtPqYMZyzQFxdnwe0FEWDS2CKeDUMSa4tih+qaCCIA6KJja2n+eSwLrAxe5XZdVtBPg0upmweD851olBaIurWKjDFsiyP0gEN6Wn8e53hVyGNGp4qxBksKEmUC6CRetpWpd56ZDfAEcdCK4HIBwEsv5IVaICJu/XiDX/lpr98QyzdEIMlHif0gYKTJzNyVhLhS1FmmpkhQPuOMwUkJxAC5NscIf1fBcStNxA3Pxe/80F6+/MpFx4o4+qd+M4X09tfjAdLgZuZP8dBvEIHgmT7XsB959KAXERQ2DlQOUgTNepfwSr7HDMEJz0vqybq9dJ2WJmhpDoPLoqYH13gDHa8aC7XVxS0xpgxsIDnXoW9EFwGU6w9VdcjaUGUOsIDTaRF/PZTExW2TNupJi+12J+ousSfmTTQrnEBHFE3ka9rWiwEW3P2NcD1MG3U2Ha63tKDIB7mOCjYaxt0POB+msRca0WTfmVlpmMz3DbgiJsP/fEulwU4IuMc0g+CqMPELKx4Szf85TW2coMvLPM4faGLGYdBGESuqGjyhyzJO9C55WUQcGK2p0jSwXJw49149XbcX0a0W5EUgvUWg7Vb0fp78eKNkGaWz9HCh7wYTTyQfBkfAOQANpX6aokquhCU8XOoWrt5VTWYYns8xxzHB8ko1NLzmglHsFMgiJmuhe8tRv5yzJci1r1yc1jnuHCQNLlBptx5RbkGuGgNixQk/idNruuYed2Ah+w544vktUhfH6f8bkBncPh8EZ4xOOojhB8EPs2GV+T4942AshGcH7G3+uggsnfMxCJLa4zV2srSTEZq+4l6ct88ue/vPGEgiNmEVwV1M7ccsbZpnwji0g2xvM4Xl3nSwcn2Wc8DeQeVis0tvUvtPvheqd7MpE8GiuHpWp+jmIcRuWacjvXjzwqE4Hm7m9V0pEGGAlRpkrlHvGdATaDMqtHWeLqbyZKS6HCWDhmgOsb52FcnvNdGHV91QPkY65wOtgFXA5DLg4P3G+ArptLm2gu5vxBybKj5dAKGw3ltcY7Xg4bMWwul1x5ffVw4U6TJznXmXMT0Q45S94L5YDSGj4osdtyKg234jKJGXAP8ZdwXgmmjpT4SE4KVBY7SAHlEUJMNY9T7elQqRhSROpiV1KM9/eCuufext/0kyKehLAMthTXCzRQRQQAeqarKpD1/zQ1DHCzxJCXqd7TsobEagQBfxA4++TTNfhcAo+vhpqyKeuVWtLQeqsrubUp78j7ta4vamjAN405cZuXW3a2tezvFpHR5+5xUiFD0lrtJN26PzxRQFBAnVLra4zkuFcraPUl9tVdumAbF9/k4Z8pONQ2iAEFMBNV42xNzzPEmNL1bMJ7t8dXHJXBe1yjrBc7vwMuVs6YVCnXTU7UOXRxAlshRThjwKBbkPrA6UpsiCDIHb/L96oxGK+KBwjXcgf21Qa8Fjbfd3ZGffd/c/S7fexLVOuKoLjPOfd5MVTG6LIocW1mqzsB/94t87Sbr9kH6XmT3R4P7ZIbCU5VHSqLLggj8G+/G7325c+vzKbb3vpwu3mSFpCbGOV4AakdRJwqSoLOYdpc7k3H++KMn2TCHomyvcJKmSnVwNb+zBeru5Nx7bshnAM3UYKjuq96WAvnNDc2nTLhHHvnn0jXH8UCDy2CP26Orj0v4Eg5y5XuwG9Ta/zyvwT6YOMwMrmHMb0a14eKXCeWMgNZ85l2ttRBBGEZamyP2ruKDwBTDKCrLipr26ENPC2rkY+xQn4L0fKQrIloWanezuvtd/fG32N5GXNuIeoadoaUmSS3znLhhXcvOQK/e9u98IXjvA7G6ztMuEyFofPvEEwGfDDqLJDr9xx4KfIVLylM9HqkYxTQtB5Q4DP04FWmHnKlNs+K0j76GQHpQkkC4ymlZjQsRCh5RC0xzGjDKFNMKv+3xGYFeDEBZWHtYlXOOS0As2FrCF1DpvOL5AXUYo87MfGm9Mx4hNMdbARQAVwaui8G4aKaIEiiYD8OLBNyrTKZrZanq1mzYL2xdWmpx5J6nTA2N48bEz6jiQTR9Ro5yOI1TpMQ0R16mjz7NtQIWRam0plWiTsdDmmQi8+keRBsA9loWpshpesrjz+pHd/lwJ7Qm5Iw6992lxlhaCtV6prPg33qfv/M5b/W26S3y7gAsicUpC0LKuVODYui45ikHFL4KSE7HiM/y0YgzcfowBCUpK+USbA4H3ze6LsZlOa1krkQgbry/tnxrOYxoycr2Gsh5wJNuEkRn3BGDfFDaVFLxs5jsP8eZADX8iPluePnVBj4gAFO8PoZ+josFNYdRs8W1kaALZ4qkTfxeQGSxsvWe81O1V9mhpA07Y0lNjREtneShPgf2db4edU8J6ivnxiqIRRgG3W4nCqNmOfCjgDE/dm45ldKweSB1pxSrZggtTTE22pYFLbU33NZP7tVP7rHRbqCqoLa8JncPIKqGMQmCzoXtDby1296N2/7iSt3p2yhVLPCD0C1VecYSgswMgkCCcp1DEcKTQRMNzTo7SzScPgpDTetX6zlZbADZrwqplekudhdvLnYGaRgHKA/kP7O9hAAR4ijGpDfbkNMDj9JudhTKHfJlhhXEHFcVTcWderfagDnmOCqgkPaZ4jXBJZQC2N1UsJWId1xrIchKYeocmyaHODjbCXxUTAtjYZMTwaipblYtgWs78Y2hDgrOWbebAEef0YybGwoClgmpAlk0jmWSkjqRkIGF01J7RV6Ph5acID5g411qQaQFqmsYbepiBjGtPenzKunp5Rt2+WY9WKnTXh0lhtxDGsTfWgsDf+Y0EQA5DgMhpTyPUhS45iVy3dgcnx0cwRXYEHPwxfOI/JUDEiGIwjiNgzBASQb7n47y6XBaTIuDXB3ymI8LBCJf2qBTA5Ux0ESUuCgKBZ8PUpzj7CFpLRZqpwBZnGOWAV08a+rYicwJjfhMwVhLlMDYS2CKSETY3Zj7ixFfi/lKzAYh6wesF/oLIcNhN/ArIo5eyLyUE/tp75xt+MxE1D7I1HEcwVBqOI85cUyD4cqyQsaAjRy9L5rKiTW1krYqvHzqFVNv+4m/8yTUVeRcfDPOa8aszyrPL2tfJX3v5rvizueDpTUbdaQvkNp4IV6qaMAlj6KIN9b3HFIej3Xzvn3qJD7rgkQPR5Tx3HOYXo1Hk7sfAbJIfsTb0LcbutKj7dHWvc2tu1ujzXGVl8hWLp4vsrVnUZeqaMmCNuR0QD2gLEvIUBiE5+R7Z463HFBMmprG6wCV67mAzTbIAra7swKK0qzF6USAJc3zYjrN/ArEYmaAxFXWjqSdaE/43iDyB8GsD0IyNi/V3U5neTScFjlnfg+ma3VluT19HIAe5lkhlQKH6nbSKApeP3kKVtlNx3cdzaOdejIMGAsS8oDdUCXIqgVz9Xwpy6C7WHcHhokoDFoi+GpI16wI1nge/kcQ5UrS9OcoAjk+YzUMFqekpPY/QQ1dZw5EvqAJP16axm89ScHnMyQFTQ11S7HQRuGomPjgh03qqEpP9qYQ0u5Ceia+coqiwntQOubOceY4E6BqWVQVqtvdTtKEKOttFlpab5VaLi6hPWWOKw0aQl3JJA5hatugqwnQCOhbrfUMMUUYGePWbhkrqsk1S/zNfsu/rUvtPYrCznSa51NWlRAOdnP9Rnv6mKCBiqDLSpItBKU7jCmCBYIdelpZcMrJnpdNfLC6IOBCkM4DXAZDWLWIdKcf9frgjrgpDINmankADvhap6B4e1lK0F7c8npOeQJY+kCtlDoPsoWYF2XFfIbUA19pQ88U2pAWwE4cR9fJD8IJAJYoM1U5VaKkqiaV5/tREg7W+lEnbFJfKzMZZqpU3UGa9ltLfGJAuCdZHoUiDNvnzzHHKQGtWDnXtmkcNSFzpjjHiQEL7DoGVZJcBwMBk5oX5Qx9hvXqTNdTt3RSP/A7tGhSe2pm4aZl+ILHvucHgoECNa1lJ0bjHgiiduinWyXNdGSGO2Z7wzy+5z25F5R5FAQhrT3nuQGGtfJ5xYIq6euV23bxRtjtB6B7Yegae6jj18mxbhp/XgbOuqnQuIAWOD+PblZkqys+r4jB6YB0E0IYa8itWxt2xnBToQMkIPgibEwb+lYC1Y7p3jQfF5CrpJOESbh8a3H5neUojZ4KMGROCAbBoibw0wEZioe4aYWXrxsgAKjPUZWuDZjjqsIJlXfQqEO8qJm8RRs4xxxHAeQFQgOV6MzRlQfzaVGPWWGKSFzo3LFbhb3rWhOprLYnZxcwf8bmzvMLGS9Dzt1obbFTGkW6HdbQtbdB5qzRJp+a3a16Z6PefuLvbopiEvg01RfXWK3BVwwPdJyaTr9eWtOLazrpsySNO53Iza1GZlProFvHJRAc1g2M9mWWg1wAOySXPeTNWDAf3Pec1GT7aWf/dN9vZEcrfU5xR9SFI4sWREEq/LYn3j6QaAneXer2V/q9pW7cTaypIbY+ecFqgdwgPUOjFU/NqlGNsYak+aybok8AfCE+yI1mm+NqA0UY28GOQqrNeiTEOTVe2EJbVMLnGT3HkeDWDaExOe3xlQeKxqwwRVN75FvR1InwO1dn6aS6VlKPia6R65nAq2m9Fsa4OpWfYWJQ+H4YXAs+Nx0RR9zdqLce+dNhUFtylY1rQBDBIBk3UWzTfr24xm7c4cvrNkprLsIkiaNQkJcbsqt4KDgiGVgQWsp2vyyrCmwRRGefruEX6lK5aQf7YxndiXMDcayzVr+UbjRPmdbUPj/Njlc4siiQA64l9y21Ik6efFWpMivycSHziokXVQqkCBUUZAxIJLY29KRArci9sz28ROC7Iu7F3FV65rjKaCp7B40O9kJOY+Vz4+2Wdpfct1k1rxXMcWSQNF0X1QDGMDNtirVXmRoGJRFMzIYlOArcGH7qejNGGeNzPxICPJepo63+/DKIJIIm+j4IiBrv2b3NevORv/NEVGUQRTyMLGPa8xTjOghN3LELK+zW+3z9jugvsCCEFQXV45xGLZIVP6j79g+gEMECAbyorCQxqqZxkWhbjbP4BPw2vLIJdPedJej5bpXq9vhMAUqMFMCO1sSDm8AzB95CE6ED4aaM0/jP9sRbhbqOktBoPd3LpntT0MSkG7/sCpsUDWdg1dTQe1IgI6nNHpWjppHysoHS1BaTNmCOKwmq5pHKpYlZbZBDN2AD58oNdR9Ve3uqnkiI8LkNapnj+qBpAbk+imGGep8BpCuSl0qtS+arAb/2fDJ+tCA4dAgLfE6eEbU+tkWkD6c7pZ2OWT5h06G3+ZCNdkLmhXEC22jB6Ty/5JGOe97CKr/9fnDn88HCMqNJvk4oabUV4l5vXAaXWnk4Iy+OgYDxbv0PUqch7qXJLrgdQW47l6xwBpYRjTsfO4unRlFUlNKea3Mf9emToxbXB/12WpA66ccLNxa6C93lW8tr760hTV5OcWQ2BNgYGkbRBp0A+8XKTXm+Plp4jstFU08mU/i83IaMvLatxuTKbTFkqHqOlc2P7r1sjrcY109EZoUpwrSjZMKMlM7f6ZVIaacyLGOuBaX2rPWNzy2nHkl9zNYymkVSZHp302w+9rYfBaOtpJzEYSDC0BpLE4V9ruKO7i6q3pK3vMYHyyxop+k9BeIDpgiVB1P6ekPK3KRm7IAqIumbPmjc4pp+2pr1uSpEIoo+dfqc00vwfDfO0i+r6vxa+5BQSKw4okm4ZUVeFtsTbxMgn8W4KCbFdJjRoN1JoaoX50vxgIuQ0xjDUwxVhKzg+Uww8YK/xjnmOAXcEJga1eP2+HlA0lDvpvbFkCrPE21pDtM5qsY5rgmgoq6NloLAzwpThMXtCBb4XqHrQsG2X4GySOtU2zIMO05zcObT2D6EK6Vg05prXg/cZrXSwx298aDeesyG2yKfhJ4XCeFbq8tSwrjGqe0ve8s3+K13g4WlMI6rShVgQM49d/sgB1z7GpV3EKBpiCq5yiG33MzNw3kxwSHl7oI3NE/OLBDrNI2RxOBw5zpDGdQ8TiLms6qU+oycS18h1LauculzJosKG6RQ5vKF8Yiof9DKkM6L04nbXuk+/7kJqnPMcXpAZ4Irovy+xrLDPPUCFjJUbudzmOZ464AiMitqF2UU5bAfgrV4manlqUe+XwDq2mhTBDzGDlSN4LEQ1ER3lDVaYDBNkavNR/rRZ/7eFs8nwigiZkJoraqikCywCyv+8rq/ss5BE7s9xoi0kU/pgAbhGW2LosyLqqng4kdrMqYC9vgIQIJjA0METQTX2W9JfAZikxT8Su15erhHn1dG4+GIfhRFkHJyJH6e7QDNi5BUh84ov+bwPRHxMA46C53h1jifFC8PvUBeBFHQXUiDODzxOC8y6CSVc6Y4xxkD8onC+xpV55SJL8ifvO+W8jxHZTLHdcC1E5BLVrtITyp27j8KaozS6NM86HOctnp2cNEsfUYTnwHfh7kUIWfGatgzfNRT4KxSeTV8XD66Kx/fUw/v6gef2o37fDoMypzXtqF3RlbSGJP26uV1tkIbX1jmccqoYc912Dr2FkVhTGtF04QKY7QGZ2zfQ/NRjtXoAlqDtMeDXmaEzeuA9visQU8+r2e3wOPxZUEYkFvI8+vqbl7Eacwi3lCUFV53fu+aNYAl80CMdybT3alRRoQi7SaMsxe+H+Ee86usKgs3eLQNPgaaJMXrmsM55jhDQLZeJZMIh8BKar9wJf3c9dYcVxskMMQHro+YgH1cNlOsa0VuFOtdabdLuyetdnb3ylgD/2kDkk/9akb7BmRPSymn+V5ePinkw1I+rOQjU2750yHPxzwb83zCy0woCXrIggA0WWmteWB7S97Sur+8LpbXqBHxFQsBUfqAUtMCzQHnQmnwEgSSZB7XAtNclrq++B490suI60kIw/GAtMLXIXHOw4X4C0COhBHNLipo1MD5f9uMwPeSNOotdJN+MlgddBc6+PCXZ66Q2rS1rLQmp+4nSRvcBYk510buOd5OvEYccQpFuTL1XmV1TU6RQuramQvhHK8DdBUJyXWRE3zGZVIysii1N1G00DPI4lRbFMiAed3AD1/qDJ0pIOZkt2ru1TH+kFcWGu038eywtmNrKqkmUu0ai9+hlENZ7OrxyKt0JFxLYBCA5flhCPKijNVRxy4se0trbHVdLK0IN9O5fdNrAVnkgtNyJNSlh4g0wa/Re4fA3XXhtIZ8k7a75w1wC8EZqDjR6fMEno7MjWiqUF1V8ml+XG+geiIi3lsmpgiCON6ZjjZHZV75z49sQeLwkKe9OAyDGnJ//MQh7o2bZloxzHEVAZE6XKogbpC6UtdDSbOeQRO7ATuvRULnuC4g3eZY4nWSk0ttvHNN+pmbKDkI/NWYryZ8GVZHMDFjhbFRGbRRTzP1Jhvq9/Vr3VXUhkjH1mSeP2WsEKL26XyFD2Se8Cz3cw9EWCpF1FASSo9Nw44dLPlrt9jyOl+6wbt9Jmg+8tHRxAM7oIyKnN2YZgjj0QEWBULjhvG1IReDhkVRl3pzfJ6AYmftLJ9z/0h8DmcsieOyqiARF5uolwaUiGyU7T7aU5UMkzBKI+3aDtvT+6CRABF5BpCVm7N23NQhoamvl/qdY1ZA0viSQELhF0QTTWHqjvCXIh67Hoo55ngNYJavX9eHXxXTdvfCgXI4InemNhHeQsjFrDbqw0LRGneA1jS9mAhBzRlYIMwWjqraK2omG0uWZarKeV37Scf0urT6LZN1PSxNobSqumu3eXfBE1xar9K2102Z8xF9AuDFZVmC5CVJLDivygpUsdtJjpWIiDJYIpgrYyxNXnS7c34Ai5JS+4wWg7mAXIekASi9FyNhyJqiKLQ2aZoga9rQ6wt8rzXU4wxGzgU3SuejAjudhRRn2oucsFWFmu5luKy72AlcN1577gjIS3J41E2T9niOOc4CElUXqeKIHKO+II/S1rulLaBXBXnJCficJc7xZjiHabpZ56wNuvq45N5nbWkiCzgin6U+fbJ8qE1W1XA02dnd3R2O8iyzWjJrhW+wcd/6rhKqtS5yU0yVzJWGvqFZz771fBg1o4SSIHClySX1siOtow5buuF3eyzu8ChmQuiTjp0z1mZ5IaXppCm4SGNxHRE6XiLiere8sw8bfJEtYKDU1rNH7GQ/PfCZNBPiAiUsjmPORXXODnpmBEhW1PPCWIhQ1Kae7E6zUUZFmkrSc6Dp+8wDlayPmSwknW4wbns8xxxnBIiUUwykz5uQp8i0rWwdMb8X0MTnufDNcTQ0gnSt5OUymSJoYuUmOaM2NyM2AAQR1YGiKCfjKWqajHhhzcFpyGswzsgKKMuc3NPQwsl1bcEJks5SHN3gfF3Va5Kt+LwD6hsEgzheY5WoS2qJ9DiLl9dYGJKpJEbHUIU1J/LVTB3bpbTGJkkM7VXT2hU0ubc9fUwQWUTVx6e179qg8weyG4r3wqroeE2zXQzwInxdFNEi4A1ZfNEEXT/U4H/1zoOdzc82IZ+9tX7UifDVqAlSlaoFDasVgaBayXGSBJfSyA1rw5CSdI45zhQ1CuwBKW1RmbpQFNwJWMhJX7Un5pjjtWCw7I2OO4aSm3VcDlNEAsJSFJqWYwmYj62m9jllzAnnRR4fvnMu0x5QfKxFBMqyzKaZqgpEx2hpqMNZaUWNhch7kCryUBPHnSROE/yNoygOwigMkzDshFHfDwZeOPBELIJQBLHPAqEFk5Z6W7XhaZdoogPUDp52so81YNgSaWUqWZFLxRyxrhjz3VyKkwD2G9G5SK/R0LthGFxwO98Fg9N6iQFyWJ50tu/VAvly8vwojcIo8q0nc1oQWxbSlTKXy07mGW8WijxGgkDpNqVPiMus2c5xrUEC6SSTbJOp69LUqiYvv9F8svP5AEyqmYx5zQC7BlVHE02Po+VmHJemeUtjx5q6nhNU1zyrqnK8szEd7Zb5BBxoP4EPls8XyioOXy69T0OaswcveG5fGzne3QAXbI4ttRaCI07KYlpbWmHFwMpphXpkCLvnGCF2wuaXWhFTbFGchlEahkQWRUgODqMgcOMOmeABPoFa6ZSq9z/HPzhqAUGnkCKIYBAEoK2OuboIRpEQJxwVQZLt2ibb4/OHa1Cktx7MlWsGfJpwC+HQHA55ce21lwRaHAgVK1UqVcoqr2SJcvSckO8XSIiaOz4aYEho3noNgRfXWFrmuCzAqLeCCUDYbJ1pO1Z2omhQeuhc/M4F7zyApHaL916c3bkYwKpxzonGXKMvuxymCO0/khaCkgovFX5t9HS0M53sVUW2u/kQZBHXaJA1WRlrkPDNPn4bNqOUxKGbi0z8BlnSNE1ZWkOPWiyI59Gc5CarqP8L1M8dUsslbi/zKbhpjRusqaqiyCZFnnlW06waeo4FiwEfBBEDCyQiFicRSGGUBNiCyDUZhs+Ww6OeZGI+ScAWQo5f0Dh6T1Xh0xBPRIKH0cH2M8TLVThOqILwYkQqFCKgjWPD60/Ou66TRM8SkCPgNxATWnrx2i/053udfifuxp2FTn+lT3NWUHpQGEgqWwEjsT+msKHWBgIK4YaQt0FzzHFGIIEkkSSPFq7HsM5VvVOaUWWV9UATE+7zE+vVOV4LJD4tetMeXR/gi2CPIVdOoI6n7mYW/K//7F9tdy8KSDlTezsVGc7FiEeMgdVNhtv9pRv9xRWQRZ8x8J/h9uPdrYe0vl0Q720+2Nl8YLUK49QatfnoLq53vBCkUI/3Njr9ZXBH0M0gDMHPdjbvT4Y7ssyYCMAa88nueG8TBBFZuLvxYLTzRMtKUOtgkuHEw09xZae/iJcSGbUWJIxcHtLCeSEHKeTC0UGiYs3vQbhvIpB8+H7IECUJEamqyrcqlAWOPZDKpCt6C0+bFXEBmKvPYP+OPfcZGs0YG0XhGWowEGmU2fCYTnbmeDNIZkhO8qKExB0UmGsGqMRHHz1yTYk1DVK0tQiF79mnX0xWufZkoYzScRqLoJ2J9RpAz0qloHNRJFH02tA55jgRyGg70w1d537JmCtXFSGFTEO9fUkTWcitby/weyGLwBTnM57PB9ynsWdOO7Yh1wP4npYmujad6/F5l6B8kX6l65BFIaQ2POaDzBX5WAiRjXfB1Xyf72w8kGXe6S0W2WTnyb2qLFZvvruwcqu25sn9j5JOd/XW+1uPPi2ycVlk+EVWgPxl4x1cubf1EOqgt7A0He6U+QRUcOvhp0GUpL3B7taDMIrX3/tgtLuBmExH23vbj1dvvBsnva1Hd5WxIItxpxOEMTmFixIcNm11T9F8wquA8xARkFuoIDBXWxakkBjYYc3j9GDvM+oaSpsT9BdD/CCCbhePPhvgu6A6r9kI3BkBJAYiBFofhkGW5fqaLt4C+alK2VnsrL2/CoKoKjXdm6qqWXFpH3XtzLKmFcyPQPscTaTVKsMABuU6aNs5LhgQIaBhgdqSOJWVQjEcjyd7eyNs42lGPsJABwUIISvLSldl6NemBkH0IrfWc/usOc4ajUm9liWbUxOXoH6k6/J5l8AUUXQr6gf2Yse2qSQbFM9i49Hdxw8+jfpr0pqqnMKWKFlGSbc7WMZ1+XRk3GVMiP7iGsiccL3A0ABx0sUztKp8xot8Atu0tP6uCJO408NlVZn3l9d7Cyua5jLz7sKy4CEXgefj+bLbXxJxGsQpKBh1MqedkJ4cvmolvaMAhlBKReP5y9zUGrJCXxuGONFe4YCPEsd3pthUVs58zJYrr0Rr5zgPIHHBFRlj13gqNGrPqtTFpABNlKU01NuOD33uW6k3xtbkK+cICpRqU0q5IR782ijcOc4EkCoSJde7Qs7rdLNB5xryj6g0bVDC0MFSFWWVZUWWZc5bRY1KW7fbWVjoLS72B/1ur9PpJElMA77DNI0TzuJaMc+OJI2iu55ldY5zBllT/LlGrQIXzRQb0yHdkC0wRZgMKuZadfrLg/XPibiDFHZ9AXXSGSyu3ATDS7qDpbU7ZT6ZDLdggoSIGBfYd013nlYyiBOEj4dbUZSCOCIQVA/XQ40IIYgCJh2EGK3APmGnhzuPaQomF8hHxgMoGlUVSacnRIjAtn+ZIngS0L2+h2dCN1VF4aFyCqUGsXl+ni92ebtwyPFxDuIHAnq8iQZzHBOQq9D5zQH72W8Vvk5AYapFwGmyszagjOQQJzykugUhc2M53lDCcBlIAEpr4BoUT1we57jqQGEhFU0DzHUlVVlJbKhxgQjiUNKgdccL3UYhtDngBg1zUMMKpEncTdMO/kQhqtk0lsgpetqY29w+TuCChPsR7Ii18jrOt5jjwgCV2O5dfVx4m2LtGeupmsYoNIuy0EBiY+Leohd1kt6ikTk1Fkax0dLNSlFlPgaT832YF855YI2a7G2NdzeDKKamQc+rimwy2tGqitJeEMR4Gs6CKQpqOPSay6gv2NK8GNybT4ZR0oUdY0LIMquyEd7VX75BCgMRoibAJq4nAe6HCgoEOY2D2qLWRFg5Ro0iB60dVBM0lqt3HBvnZzfnBvn8gLRFLSQIuLE1TBgJxjUCBIcHfPn20tKtxcWbC4PVXn+lS+7VnwcSIYDcR8EbFQ/SB0yxMedzsXx7gGIBXkicT6miktgq2AGFzUjwvrbtkOYnQsGiCEE4QPtooUjBUamIQ2oaTPYRgxki1M34o22fFEKiDpUpnHBkMYq4H3iW3vfWrMk5x9njjETHOmUIiW+PLwMXPaMFSVfaujBW+F7PedyGSUAC2KBb+aIbhbiApwMYCFPloOSwKiBzRTYOY9DI1Tjpog4pq0KVRXdhJen0caWqSsZ4d7CcdvpBGFKXhFZx0un0F31GvczQEFqSQxy8qza6M1gOkg4XEROB1QohvYWVTneBWJ5ryQDIQjUxPjaIGiqlxqOJZ+QgopGOVoRBb5GmP+8DqgqvIM3UBhwZ1OdCrzjbobKN4hU0WOfMnjnHC0B+IdMhg4qaOmCTTj7CYQYBuSEzzH0mWNM03544CFQRBbXdk9F2aMNfApRjWVW0xpq7sg2d4zoCOr8pFArEjPqYqE/ZbaSVGjlp2wkC0Qz5RXWDJhxy7sYmOMcTBCpfDRd8uj1F+7LXAhfhStwFRaipX9syr4YsU1B7yRxzHAmQXVQ0aOJpG3A8oFBA+FFXQaGgEuEKAuS8PX3huOh1n1FDGys7lLYr/KWYhgsTdzT+SBpt7XoipCUHOpHwF6JmugfOt4QKHAkc0ShanmTr0ac33v0gdr6sSQ24sYBIWVyFEJCeRstYQx6qjSpJa/CASKObyOwcV1MXOKqdUDnuXoMX4CqnrAz5NjnadBPcS1F0kWxkAq8djsaffHq3yqZf6Edd4dm0n6y/EySpO38q4KukVHjV2a6YTPV4qaESYZvboDnOB5CWoqyMNjTFnnyevy0gNiC1LBSKSpSGgtZHO/zr3QhFWippMOi+PenzVoF0JnXOkfp0BBG8UOMYIkEEkNYPh1m8zMyHGcqk4UamAYtD1FioXWOOOY4CcAKpdVXJXjc9ltQ0dIIKhRuDh4KBfSoUgtyxnHfjwn6pJEA3H4z5JYxTNBQVWpeFDmuv0nZYqkKbjqDpZuBspraTSo9LiUoddWDV1oWRLiFHiOO9yWh7YfVWGCXuEXTWkncbkCjQHVnkeVFkeTbFBmZpZYm0JtujVVWWVYVDi4KPeijuRkBRFo5kWigshDTtaqgNYP+NwOfQjc7JAn2MA/LV+eEOUBMgpzvUBEid2s3Z08Ip17OjiC2a+vrlqua3BEjiyBmeSpI3pTb07QDKoSylKtXTwnIowBukkmDSc3G8rkD+gx/ClBaFlJWEYCRR3Ot1YFmTCLXgy9dFMAPW960IjfWqqiKb3Z6ZY443ADYaIBl+raJ7GRqqT8oSStINsYUO7DeFIg4voA8Kca5sPVE2U1Y9P+ziotsUta13KzvV9XLkp4IhNlNU3UwdcX8t4cL3URxxdixtyPyF0Ed4e2cDn4ERMhr2B1LZWllQRSQurAtCUDHFDimZmlpu8enUbkFdvTyIokDQGirUP0F+YRzJg0XSxiklhPkJuW3zpVJ4CPab5x8K3As2SfTQjZZpVBu9q0luqT67+9nmxuM73XAgfLGwnK7fEWHc3HsaIGJ4ON51tm2Kc1wwIDswk8hAmEUSyDb4OgPlwmiUOJRKP4zFa2ZAo86G6l63132LWlzfGkBfUpcaVa5JdXLnQ2oG2+uavq+IeYOAkdRq2/jY5SS47TVzzHEoyEwrBeYRR282046K1KAu4B2uRa/mnIcBrXZ7YkHDg5Sxuna+CMFM2uDXgZrtTL0nda6pBbEb+AsR2FJ7L//Zv/YfQ4NbqHB8nGuWc87qm83ilGuPO7g5kuxOENx3PsUbEwW6QTovOXgN2Gum8UtuqxYi1mgLGBOZT1AyA+5T59yLaUXMD2/c23wQRKmSRTYe+oxD8RilXPSMoVJNMwZwJcq0iMIwouX4yI02mCJi6GJJG41HoXFT7juozwufjED3kfWrfGLjFBF+eqVh1DTJwxDpSTyxvcJlfJ7n2XQakFMuDxxRdHpMnAG3gyTh4S7mz71xjisGN1C1mdqCnaOV5asOCCyNEpGFRMnk4pUDbSHhIIthiNpiGzLHWWFr5H14lz3a9oZTPytBymly4QW4IYKGhUmppKwqcqWOrAfrcgMOqZd5BvO5MOQlByKYBswtSeDDOjitb0nZvx21uzlOBuJPzl+yE+7XSUozwdH1L6FQeGAd1B8pxIkFDAVN23qKeo4ifgVqA9pBkXjT44xXj5SF2AdQCMzHDu4IXeHEjl/mE1WVbnG8pr/14PPoEnfZ8zjwTrd74IIXzrRodxFZkDAkCT5D1mBmPqhryP2OYImbCA3OhwTe3XpsGR+s3EniOHA+/uhzW0ZKjyrz6caDj26880XEXBsdpz2EGuqhho3BL5g01BANesbFbs4b0XPsgwruR8WxUhdED3cTa6AEpCQPJshgyqtXM0XoC2pQtNTuSE9+PhfcBWZrc2s43BOqHHgq7vfF4kpIE25O26GGl1YSH1gn13rBj2sPEmgnclUlaZD+27E6Dj65zORkdxp347SfCHH46BepTZblg35vbo3PENBz97e8v/3P+aePKdmhPLAhhUETf+R98zM/aW+tNBeePZomFuJYjmLRXGQOgupy9xADMxPYrWj1567wF0Kaf4Xkg8aH1gcDcA0KnhtidIxii/Rvhig1BmMu2tcYIAAgfw09aDIa+d60vNE0CNBDkBUIgWvccoWCuUYr14lyIruO6pfUYD/YqaXxpK2JJdR1zP3liDe+q18P0MRhZRGDPqii7++UBhRzNeGoLJG4ltk4n461lvgWCmj42AEcCHjpHPAs7IWz+/E6EL+mdOA6TQ6pqX0RqSigOPBi92YGpljb0XCHhWlvYYXpyhqlqqIzWI7iDiKZT0cgtdqNNRys3ARlTDpdpPl0vINECaOUiyCK47LIcCoEhewvSVkii5QsbW26vWWcVrKYjvaQOWGUhHGCW57GEUogzwvEJk0TymGKVvNdz0o2/rr8tlIp10osIAGkO2iONX0JbsDZ4d6eKjKRT0J8BThrb0GkaRSniCBd9MZ8ewXwavBUKXUbwzmuOKZ5QR1w5Jf7+mcnpFcWarwzRVHpLnWimOpyL8BVshUI9KDfbYPmOAtMcu8/+//x79wjnVb7YC1Aq9xozjrzfuID+8d+3L67ilooVLE7c0zgwfQHOtCpRO0GA7kAkm28hTjibM/iog+gLsB6szC58ZYivx8869nCWXyXAhFoRhg3PVduCjal4L6xOFS74yROY8NJXDDLiTDHaQDyV5YgikQPXJPUfl6TXIAeNEJCcJJA8/qFm9/Xhr4JdD8xzfaxYIfghdT6ZqhQNx5Awaki5uW2BkUkpkjMhG6hsR+1J1A/pFpi+0bq6bX1dmFwahCyXuBj50mucS+YYuSYIvU+N1zKDeBzCxzT7GCwnuaX/r96ww+up1tI1by4vQjyouEa7nEHSl/ofnGdS0CXZswHpQMXjLsLRhaj7UcIA60DFeNBNB1tgf9BGe1uPVhcuYU7ynwCnpdP9mRVcBGW2SgII6ThdLSLy4wswQXHe5vZZA/PL7MJ4iDCaPPBx3ghMdDpOEq6InjGFBEXRE6Tvy7qZYDFcqvJ+KgFuOZGQ1/hcqix67iGYu9mwNC97gDh9HYkaZl3axUwEh0/SqBUrNObeEhzWfN7LOAWmFK8DvXZ4989x8zBVTQ9ci5zMuN85UBlXBtloiRAJfoFGYaSsyh32gTUqH+tvAhdOqaF9/O/Kqqtob73aTHcehJVIzXaVcOJnpCJqf2NXf617/LPNqFhqKExCrzj5gBYlPOATVQKChB8sRmWAyJFfc2h62lur50VQOQaDtc0+DWmVJp6ij80Wgt26pmQYgffA8lshJPudeugQiHjm3XjfKO14ISDGh672PD9tNOGzXHdAG0uJcSBVv1oDD3VwxztaZR803YYhjRDxQ3AwN8jtPjtAzIKQc1MPVEoXEQTM037pa5BNiGrCfc7gd8VLBasJPpCk0AgqKWtc9cf7bqkaVgF4tQ8EFcNpS2t1xFeLwAl8ysn/7im4w5xHTFF6nq2FtGmqlEz52Of/znu+HRrAnnj2+r5zZ3FM58LPGx7zTVEtYKiKFDmeoOVKh9V+WRx9Y6sSpQt8L8im8RpN+n2tx/fXb31+arKLC0S7U/Hu8vr74BK5tO9OO2V2Zj8L0Yx0gCHw53H2F9Yvgk2iYu1ltl4b+Xme8znRT7uDpZf6GVGJKA3wAuxjyyEvoPeI5XHWFObdAoQrA8BMO0IoeEICCNx2KeAyAlcnGU0W4jSGawx7fhh1IwHJW1CaPqAjq00qPPDkh+fE9w7x6wBogK1QgXjxGv2XCE4uddKq1KJEHU01DCfk2FKDUcyaOLzXLwPQ1F5Hz3yv/kpe7Dtb4/8cU7kBqwOqfX6BHu84/2z3xLegwf8d775gx991fwJP1gaMVGVyo6rMjeFtFJbb3sovv6RuLfJdkb05G7iBUcexYhKLHQTNBusi+DMGUJyfEhNbrPHERtA5CrjRiVaL3d2FL+5qZXruQNThAFuLz0ACKcz+VSfoYYjB4RT+wJ5CnctDE7c6ae5Z47rDuQ5akogDEEYJG5MEYQf4g82iI0EBpSCigKJVCM07Z2vAFVWDgDPh1xBRMfSQkpRWpvRtKiugOH1Qw5ilwqWUDMcnuxPXX90cxlEGhIuba1AX5oV8hgtMgLemEEDKJpDPAhZxBnOg3riyo6gpzVxfMYUifHiS4LQyf7rNti0F0LaDTc+3dw1B1gmkU4XAlL4fLjboFzAwFTtF8XUr23S6RXTPSicwfL6aHcjSbtG04SVIO7WxhTT0dL6u/lkiNgirY2WKzffL/NpmU8SMEWazV2n3YXewioilY13+0s3QBknw50wSsp83OkvdboD1zxpu/1FfLjLhRZUtInwUf0YeU2pQdnccn+cQDqCR1JzI3nGoX/IeOQfgCuavMcPJGY4HNVBBB7KjeadLgN5RQWUWiuxgYniRqp2NO89OhABpBVejKi1QXNcWcDKVFUFMXgbcrPRiwaUpJIodyJCiXlO/rUb1NFwi0ZDzXEQ48z7uV9h/+Rr4je/z771GfvmZ+zDT9k3PsGOv7nHtPHi0AsF6Z+X8U9/k33/Xu09fOhtbP6Z6S/Iv9xdurW9tr69dnOz08mneTAuYH7yXBfGs9Ms/OwJ//4D9vEjv5LeysALDxkp8CKg/YggOtNI2tIp0hnPRprvSe44aCw/jG5lYYBp5DoMZz9kboDXK78AJ3CWCi+ZO/pk+mbqYfOhoqWstLYubC7K1x+QGhCDsixRywVbaBnW6QAmh8eiAuYGINJUFRBEsDqaFAZt6c6mghhe0/gt9hutnwK1IHA+XBwxNyHEEUHrYZ+ugsyPJPmiwXOWY54ImgSMW4a4x90Cwkk3e/5zTBE0DhyYKCNVktwGGX9pOwqae1/GYZ3UtKFoZtrompkyc/yMg/DFSTdOOpPhZph0raXWOBTG8d4m9NDC8s3x3kbSXaytkVXRGyxvPvwUF6TdpQpPiJLFldu0+nM2VUp2+0v4QHDEKOngYsYCj/Hh1qOARjLSejBNmj4FCj/ipLXBV5DRamKOAyScA+lB3EWLVlOLoztJ9BzRpj33CAjNZDyOk5RbzVQV9Bc9EUK14CnELg24Inl4xF14aHvX0eDeVVeVnHvJvgZAblZSQqjeGt6Pql0tS8UDHsbkZLkNdlUg15ZPPqeoRJyBpr0+GBfev/gd7//694PvPWCTjYn6/qdya68Ylllm98rw0R7/6KH/te+zX/4m+/ZnbFJ4aVx3Y0hXezv0zN/6xyLfK7xP7/rj4X/v5je+9WfeEcJEsex0i+XVvTvvPewOssk0nhY++OJIDSsachNsD8W377GvfotlpbfSr9Po2TNfhss1oD28EgA1hOmlNcMCvxvwfsAWIt4LWCdgkWstbK97E3AdvhyWwrFFak4Rbk1XKSWKNkLa6+a4joBFhkkvyjJNkzOhia5b2e5UBsI5UdQXPHV9x+B21vMWQj8WLGA0rLAfcghq00d8EDgOfS8WfspxDaP+aO6rmrgmBBUKYUpPtpUbtrgckcATkYEepvWWa5oiQ8SUvBaiHrXPFOvaCThRxTMp6HjIEYGLkShT7eUWNjMvJ9sBNd9RN3rSG1CzndVxpyvCTlVMZJmD7dE6ft1+VWQgiLA2RTaejnepcIbRwvIa/ubTYT4ZUuFEHTcM0s5AG+fcqNMLo85o95FRFZ7T6S+FUdzE4SDcsQ8ih5Qj8ucCn4Ii7RQBEoz4Il1JXdUQFCQjdhxv9MF7y7yI49iUla+rsL8oOl0IlOOKuAQ34nJrtMJ/PI8y1j2c3vFa4BrYVKV1GIZnkVdzXDKQlchVEqa3IzuNNVUhOQr580xRaXIYEdEAHtSd2sC3HNAopfJ+49v+3/y7wa9/B/VnY3eH3td+0/vkE+/RI+/ePe/jj2nb2TGVVkwUkj3Z879xl/+z3+S//CF7vEM10zAAy/R/4zsMl3nf+96Xx99Y/HP9+19qJwwhqRmrg8AsLo3e/dz9wcIkyyNUXnJd7slRaaVfi0ry793nX/0mjyPvzmp9PQZKIG11TU6GS0vjsRZCDusbcloVAqbeVd9PKIW4kVQ8mQlKqZwmONBAKRi19jT9meOawDrPgshjWOTI1XLbEydF4+Zmr6L5y5YauKmlEAUZjwYp7LsqDWQ1EdRZDI54qOFwd5EkB86lYkMlabSi3m+hrMkbTj/gqBrhUSTw7kbYoZgTrQR/wtubeTA09zmbDo3RtBqrCMIoucjaD7gSeCvI8kSTF58FYWtZ+EwgwcGitCGnNqC/WhtYUs/SUExq5SdvQ1zJMkk64FpFPsF+MR11Bsu9hRWEqArc1/IgcgWVeJ0FEXfTk/FOWZYURG2FNMT0kDTGRUhTaEek8oH5Li8AkUEMQRCxixgG+z63HOPmUqq9vR0oh2o86plyYf0WW1hyHcfkagm3uT38JZaJhEfK0yDRoyW+VDrPi/7cjci1ACTNGBuGNKKlDbq+QKkpJuVkbxqlcWchDYJnLakFrdVBQz4O0se3GaAyOxPvF36d/8o3WDUp660t78FD78mTKB/dlg8W1S6umfL+hHfHop/xLqr7Xr8vP/9u9e5NaD/BYLWQliyNvLzyrFT17/x29N1v/7n85z/5mz+ye/OVCwGgfr71ZOXhvVu7O4vZtENjZ0RnIAYdkX7uhviLf0rfWW2vfAqpvd2xp42/MqibQZMzDhg/WvdB24msue8tRoz648463rAjTsk7B8Vu3S+iEqgIzdniNYJy/vWQo1F0KnfZT1GZercypaF27o4AYWtar+gXG6TnZI0K0Ce5gcDT4DU8BAwSdJDqRYcJPtgkDTt2+xBjvwBTnOxBjFumGKcnisNJ0NDEiWtTxSsHIfWdG60ZE+BnUtICStQPxVgzkAv0y/X2anAyqD+pdQBCVkzzbITSiCcsrd3hLbFr56LTPj7HNfW5o/0dd9F++OHAu3Drq6gkgJvxXvzBb1lVSRzhYkgMWCPUM7VFZ/n2zrbMpneSYGFtjS+veYzjq2EOoTrI0Q79pWGLCOMgi2EcBCEe0r7g1cBLsrxYGJAjyTmuOiABZYn6KA3/b4OuKVDgUFiyYZZPStDEtJccJIVgiihNNCnwAiurMwVjiW9NS6+SNFUlK/1v36O2wJraAr/v3b8f6PJz5SdfmX74U6NfXta7UEEFS5+E64+jW4/Cm5vhjc3gxqPl9zdv3ajWluTyIGJhzOOExxGPx/lO+Fvf+D3f+sd/9gsf/v2/8Xvy/uvWoAKM8VHJ3XyyurOx/OTROnThcrS0Fq/+T35G//4feqY5C+l9+sT/7j3/ew8Y9r/8Tv1vfGA+uNOenU0g9hLGWFqYZIga9TsLmrlyfqavaXbSbmkaQeM4xVkwijkuH8jWCorL89up/afOVSrUut4BT/S8Gyn1rjbhp4djLDXYBvaJ2tCgRvo9Ci6TKaKsjpXJFDWrgiamnGkFYs6iKFZKYnOrPDWTRRzNwy1uKglKmhAclJF6gH1oNGqWY4h9cKHj9lDmke6MM0QJEaOpToEAhwP3Q/QqRctM37t3v5pOP7/YWVoc8LXbzMWw+SBqU4Tm0Kq2CrQSWUBD/KNUhM6b92tBbYpF2esizd5Sm3qdAHGYZgWE53oPPCWZr2sl9XR3ioPuUick7/HtWaCUClWnCAr37WtThEa4t+n9i9/hD7f9UnpS+zn4ovIrGIytrfrDb3rb2+/nH/2JnX/0XnVvRW2FNSm9gzCeP+aDkVjYDRYfxXe+v/bDP//f/9N50WEeC1iQ8CSvJl/55jf/x1/938X/wZ1//Bd+XIVHGheLunCRJ9/87S8/uPvOSrQCpviX/rT6yS+TCpsW3oefst/62L+3ybaGns0KbzjyV5Zu3Qz+2p/XyRuI6GVCWy9TdlsamOGFkCW86Wtuz54TnJ2mlg4ggK0KX9lbNcdVgbF1WZVgJ1EArXU2Y2asG0E4lDZg3noqZkRImnGKJco9czNLQLfOvcQ4mNobSqKJoHqDyO9w8jWotO10OihL2CWD4WgQ4oPo1bS8ihvLxYgjAsgYEDIaNkw1NMqn5skXBpA7EFdEr6oU8xmi0DI8NwEQ0cLeaDiSVbWYBAnqkL0Fn1P3IimlBhRn+joEuU8EY6RpNPgqnKRHvQJ0cU0jI12X9xxXG8hr1DRAjyDPbdB1hJNw1I+82nhhhxrQX2hWcSMyjBsWMiPq8YKAsvy173n/9T8V377LtnftaDOfbk3LzT19/7H30Ufed7/njcc/tfvf/Y8e/5dfKD/pmwmnsUMvAqonqcsFM1yXTz6Xjvv/Zpr9O/Xq+lYlxXgalqbqJ6N/5/E//oM7/+rX/v2f2LrTh9i1d74WuCoMdZHHm4/XOyLtis7v/4oFC/wnX/P/m18Sv/Yddm/Dnw4r+81ve1//unf/fr12Y+J3xrn/4x9Q08WsoRl0ReuEOQcioIld12F4AUYPb8BrGhtRVhUMBL24OTfH1URVSdAAaiJ69dqkx4Wp69zQ0IjYLV/Xhl42LqFNEWrROk+PI2lRapYi0RXU1YtE7/X7oIDTyQSMsJsmSHpwKCWL4faTspjESXdx5VYQxaiZvSqSUE4gbdT1jNecG4imkcahqZrYiL1yHkXNGonP4ePvfndza/tmN14FWXzvAxYn7Yl94FFKSatp7AD4sdUa6iROe7Tun0N73fOgVytTFuXCYL6OxXXANCuga1A7elWOXwNobWRJNSsaQeeM8wvf6ob7yCiKUNFqg94OPNn1/st/JL5/z6vv3fN+5xtelpEmo5HsNfNsZMqfHv53f2r773bqor3hTdA3Vv+f//Vf2u16OmDQlVmWShXe9jf+wl/7B6Ol+Bf+8h/bXT5ei9/9T2/9xld/91K4uJ7cCLlP64kCxniTCc2n+ehjVPQRVeux+oMPvJ/4iSRhf/r3mX/zx2wcHpGRniOgrZvBSPivbV2Q00RbGi9g3u0UsnbR8XOGQ5dl0et1yWJc4zJ/fQFZMsZkeRlHIfR2G3oWaMZFgCnSvGbI6GzgotsUUWh1TS58sHEfNJGnAS391DTIIwayKnnj/r6uOeNgsVuP74Zh0l+64ZbCC104yhczWvnOFSLImttnFnSzzIc7j5WscDFOGY23WVyGC7RSuJfGHZ7uA/EQUFWDmiklmnsatXV65DnnpSePdnezLEfloMu8YGnVFy+JlKtl1rgRTwPHBTm2iLXCg3zXsnhobGm8plTgFvM2xesBbaiViIrg6YRzliErnU8KLU0QCn7YoDAaguFGcSEV2qC3A9+55//qt3h574n3y78SVNM71YMb8smd6v6Xs+/85PjXfmbn7/3+8a/GnmyvPgJYlv/Yz/3mj3xz2Bnmyq/Nigh76v3v737wC7/163/+9332peXj0rdKBvc+eTdiUUd0amWJID554n34Te8b3wg2H6/KzR+efvj7xl+d8t5o6lEjZJh8tBnm0ruzUl8uWYS6Bq0t3JoWQ0kr2xaWvMeFnJajSIJLEDVIPko6KgJVJUn7IwqHavk5Zhm1V5YSNj8MIUNnlntEQF3vM57YDWi6SXvisrHPFGm83bkzxYYmkkNwbUGVF0ETwYVo4rD2fZ6kaVmWOAb7QVRAm6zVw61HcdwdrN4Mo0SIUFXldLQdpz08anvjnggiWeSjncdlPimzCWhikQ0nw+0gTMDlsJON96AW3MTonXy6V+bTKOngK0/5hdrZNGfXqKpK/pNcjF9OumIynmY5KgbdgAcLS804xYOgG+g+3NzUHlxLgjXYcIAcoZMvPRY8VSoVx/HbZlOvKyBLEGkSoms68BQG26NqGguiIIhomtrLggu6jMucr9K3S6o/ecy+/jFT9x6Bft2qHv7PHvyf/tjeP/0D41/9sezrXyw/WtZ7nCzIMSFl+NnD27/63fc+Gd//ifemi8mXPpqOb/T+9Z/8AXv8Li3UtT/7+F3PBulE8k/uet/8lvfxR729R1+afuf3jv7Vn9z7h390759+ofg4NfmD6E62OfGyzCSde5POpPDfu1Gnr5xmfe5ADWyi7VASvyXjwvxUMNjgfkDLnZ3NyLLjw2l8ygXtVnOhw7kmvzpAaUSuKaW4G/f2soE+MaABS0OObMBRusGlyefLONCmeM5MEYnrRoeQTxwcLoSsE8IqNjSRxUlSVZXRqmHoxLoYq4rMLbi3FIPeUWObzbOxVjLtDqqyyCa7iC1+ycPiYHm48wSXIaEFF6u33ldVPtnb7vYX097CcPuRCKNufymfDoMwxnbKT0RkkFo0SNJtZN7xxMMSrsiyyTTzrR2EIuj0/Fe6bwSokbLRGgihqXLGOE/fh4xZdF3VNAf8uhKLtw0oEsbQquKQpjboegF1Ky1pjj80qyCXY234QSAFwCffQqa4OfS+9RmrptL77F5fjX/f+Fd7NjtlEpivfHn3J3+oSsN7P/UD3//d78hY7Kwmm19YzTvH64VY36zSoi67JKPlXhx9+Cj46O6N4Sd/YPTVPzb+Z39o/C9/bPJby3oHXBbKfE1t3Cnvb4Tre1XojUY27Twsuk/22Bdv2c4lkUVawVZBmXqdgFY8o3ZEQU7pSHWS1r404N2MeqH8pt2BalFzsnhVUNNMduQbzZQgMTqDjEOVpnLjIkATUauBiKI+c6kS+hwuiCma2suVySpV0Bp4JmFeP6J1ixXVqECfYvAeWRXNZGdEgOJAfrinCATVE0GIONnaTke7IgyT7mBv+xEtKcO4LLPF1duI+Xh3ozdY1lrhG3qLa+CJeNHi2m18XZGNQRNBKLPxMErSMEpO84lN9A5Be/45aClLWnaiBlPkQcDT7gsXIuWpadJoS5OgaUg/DfsnQHJqLkJUWl5+Nk47YkFy2gbNcbXha40MpcVk24DrBaPrfJJXRRWgykQrXB4CpADoCOpGb5vJRFH/3gO2Zzre5oYpqjW1+X71WXvupCg+ePdv/+wf//CPfunjn7idd6kDWAesjI8nXb71fur//is/9Z/8vR/9J9/6w9/8nT/6z//Oew++/Yd3f/Fndv7+F97LPvmPfu/oD35+/bc/DfKyuZ57dlVv/67sdwo/+qy+4e3u1oOFLdm9v8V+4M4lkEVqUJQ2N14ivEVa05ZcEMPAOBvztIp+OaAouMXAEBuQRWNrkvzTWKY5LhBgIw1TdBWO0+ZajQda8owz0bTUXsC8jqvPnP7JZ4XneIbjJ0RVngN9xUlAH98O6bO50pOKSGKX+4uB3+GeVsrNG/LCKHbjC8s4jmEmDyQNkVfcr6qS5gS7B2lVgRSCVA63Hwdh1JR1xDGfjkAIQXNxBEPk3mnBL4WIcCtKJWKjpER03EwR9/gLQdzpDBaX0m6fB2Fd5hRXF+E2ZUCQtdKyxGa0osGUbrOWVm0JQupwPygrzb30DHoMfqAJ57gOQC43xaz5vX5w9pmR73w3YONQoES43oRZUY4XhtvL3uqAFgP1vvSlnKdPopunL9idr/7mv/ezf9d04rJzwnGCPSn+zM/f/10/96/797dWf/uTW//y17/05Jt/YviPfjz5tP7zf+jn/o9/9tGXVlc3q0DSOJmnwJsW9fDf2/jbf3LnF/zRyPvqr9rR+Dv3/P/iH4pvfeaPpp7SsAuNAjtf4A2VtoVz1puSu8RWtmZHvCgyvk9WKgxRMCpJ8xqvqwa4dqCqxlnllrVeZVClqSGiXcGox5X6VmdHVD3+1/7afyz3Z7S4eOHTHRehX/e/ie3xY417aW6G0aU0o6LqBmKl103iCEjiRCqFQoF9PB8cTtB6Ai+2NKBoV0Uuq4zYu6HGQtBB0Ckly2yyt7z2DuOiLKa11UU2gSnqL67jAhpzKTj4FihjlHbwXWU+0UririBK0u7iRbZY+JxPp1OjTYfVvlFiYbmZvAKj6HxuK0SMjCcxWxxqJBsijJiHUSeMwRSf73qmS2vjnHYjYXFGvHoJmTmuEFDekPvIa9escB2z1PdpUlmlAxr9cfhUwapSNJjjuqbAa/Gvv8cebjOvKLy7n71b3v2R7ENaHv504ONMfuVLD949oXuEhQc7/8bf/IfpZ4+wj6hUqwvf//N//Jd+9n/w4R//wfc/fPzT/9v/9of/P7+S3N8IRlPmVh85iMAz+Arjs/t83Tx84q2s7qj0q9/iv/h1/p37Ps0zhDq05EmX05Kr7V1nC9iukSLf2oloHWu3J2YP3A0iUjQQi3qhT2Bt57hYUMUeBptGh51F5RZmvVnTuQ+aGPFYuGbv9uRMgP/lv/K/zstCgne4FQapBD9bPoTmVYDUEF9scOTYExcCWQM7K8tpUQR+3UsTUKOqKmER8XRwxAAVKVylpM881KteeDYOGOdx0sE+rgF7CqMEG1hVnHS7/aWkO0AYaBWiN1haSzr9KKbZKvgIZB/2wzilRRGp1zfGi/C6/sIKv9gF0/AVk9EISRt6lleFv7hqIRZaGSOpx9nSsn6uwRQcEd8bkBWNqX+cKOBhiY1ryd0kMoX6Ky0sq+tOac/OcWVBZQ5/GsXTBF0n4JuMMrJA/Y2DLB6mSfy8LGnJ9xkaxn0RgHJ9vON99dtsd+x7v/ONaG/jJ6a/+UHx/dOnge/52XvrH//oTWpVOz5kGlruL25MQ0+oGytf/w9++rd+5is/8iv3fvo/+YX+r3598qV3vv9nf//uT/3o0rfvB+Npe88BRLV8t/xsIvr3xa16OKIW0+GeKartPPide9HXvs8+eexvDknYF7rEF88cpanBFJG8fbdI7owLFQhibYksQp877vE2lYErB5c5Smmq2J56giwAc57rurJ1P6KVx2ewUuN/e2NXFxOjKr+uUZpouDkjqUVcIayIc9C020N9I4yKGy06iMNDSx5IG+A6f11XcSUrpTyfpUkSBEFZVkLwMIqI4qDmRH5t2rFZ9PD2GS+iYanPRpU8va7lr+4YP/ts9qULGjShB0MuAkiIx/fvYyfWZTTdC774wx4jPzguicgNMVILn8ZFSKMYaR6VY8yv0BNN8j797qqixV2iiBx/Hnr9HFcFyFRa3Qe5SSuUXIehitZ6X//Y18Zb7IIK1GADCpXGvQxVod5i94UWHoh0WUmg0yEHd23o24Fx7v3cr/B/+Q2mH27Uv/RLN7P7f/HR//ndipTGKVH7/vhHP/iV/+W//e0fWtJe2+wXV/bmk3L10fg3fu+N+k0WKZqUN+4Nu7u56ab3fmD18994/If+318vO+I7P7IWrK4tf+v+rV/+sPvxQ59G+ByOHbH0d9b+3X81+AN1EFE2x7E36Hv9gb+06C0teZ10fcn7kc/VP/27zO0Vqk6cCaAgIX67lZ7ouiv8BSjXma99IG2cEpBKkRIAZj3GbzEgYMisLC+QUWey1o629Z5zHbgU8UHYdu/OFPyPHz7x3egh8lZT1yB24C90ArUcN/I34CwSNLEiBFGk8oZ/NPPlYKMXUo26U4n30Jz/pte5qirwISGE40NIW/AhajRzZIh4pmObbtCmQ/Ooq45Ghqg3GclIX263Hz+k+cxlkeSj8P0fAD+mFCInOJQmNLwfaSKES1yH9kmHADe4/w4+jeuSUgMiEFAuh3L3Oa4EIBLa0EAl4v1XnykWlffzv8q++k2Och8IbHXAvdWe+mBl8iNfYDdvpVT23ZUQZ4gx6pAoKm45TFRL3yIxBpP+B7/G/sGv83Jjz/u1X/f3dn5m5x/82a2/c+gqLCdAzXnxQ1/8xv/0z/zyT3Q1smBc/5H/x2+s/ZN/FZb66/+rP/cv/sjNH/jOsObiex/0LPc//9EIvPC3fuqdMj6MrNd1nKl0Kk0U/O5/+eBLf+sfdjf2GHL6TZjw3ifx+9/o/uiT8NbjaH1XLHkcMhF4Ueh94QveBx+ggry2UP/UD5k//KM06+X0agxCVWi7QzJVL5MvtqshU0QWvRr1f61VRIpg7it3dgEZm05zEPooOi1TxKPAFMeKnH12AwayODP+tp/Bn0wmjpzUxphKyaIi6oH92iOH1dbzpVZ+TT4FhGsUBXFMAjATcBvU1EJIN7WMuaFzDV0ER0K1CLt4etNYSIFGwSCANRIr4oFPM1eaCBDxJDTNls9CaQeHsKBPg1CK9vcPAZKbbneF7TWXHQC9me4jFntyIIZPd9z30xgcShViigipJ7s71NmcZwOV87WbLE7xZiRnQxCbdsTmCSeArT1aCVvROjG0SMzTBGxSY46rA2ProihDokuzVaUk+X5aRKim+AagQPy/fpH/4m8x82gD1U2v3/doOLKvpTbKdLrix3/A/0M/XH/lPctpWY92ID8ULtQDXqS092jHX+jVfSooz3D9xBkJ9avf8v9vf1/U06n367/hbWz8YPat/8X9/32w3/53VkDuffo///f/v3/hK0zbn/7P/+Xv+S/+OSMN73lJ5IPqMfaP/7O/+OGPr/3Z/+obn/u//J3s9/7Y3T/4Ax9+kN79PZ9/MbPrOs3Nv/1f/fZ7//nPtSHHBF76KLj1r/u/+1/3fs+D+F2zvPjwJ7806Cz3gz5edWu5/nd/2v74F11TxUmzG6kKFTyszFTX/YANIn61OlyQRFlWIOXjKOIoIY19mWvzGUPt+dNpdiZMETRxqsxY1dJ6/ZAtgRfMHlPkf+Nv/A2iK4gbGJwQcRilcZzGSTdJIuevL4L6Zkx7VoECGmzkHreppIGX0TA7N2lXaZVLVVal0RrCDRHH03xGTWVxnERR7AbtUuMadUo79zc09YQa2IhfEaWi+DQ1aUp5PLnKM3Aujtqn7xf5hB778honT1F7sixA1Kh9rg16HZSS2XivWTSvDToOKLauDDe8EAQZCWGRSG7QIba2ixlJI7WU+OaqA8YNOpx2wjAJIhrYD7aIAPe8EwJxb0bU6mbEo2PqlJb0Te7/XMNcEZCF07od2DFLuYaIoRbomAXw5jE0Untf/ZA93GHeV7/qfevb3ne+633ve7Qi8HSKahkK/ZM9/q++K37xt/mTPSZpAIWJozAOqb60NfL+m1/if/sX+S/8uvgXv+1/41P2YNvLJXVvVqhsujg0EbgGcj2cev/pfxvIaen9zjfYg/ugif/hg/808lR7+uww+qHP//O/9IfHXUrh2w+zO7/1GasqpB8NDgDq+p1PRn4n/fLPf43v7IUPN9Z+7dtf/LXPNv6t3z+kha5acG0/+Nbun/rf/L2bf/9XGtV3AuClfTv5cvHdnx7+0pfzb0/Che9+6Z1dXZam4L7IS/4b3+Hfuef30nbw4nFzGdGCjFWGWmggJ4OARn1dLUlBbKEEyIrQdFCnzaHOEUoNIC7Z5zp9JtAs1k9z8E6ZH1CtoImVc/nZD2j5qjfq2IsH/yt/5T8iiaTuYiIapAJ8D8SRFjMMqY0K8Y7DIA7DNAzBGmk6t3N7FnByhY0bwYGKssJDINI+uCGtb4PKkPB98DowMXoO2BtzC6LjldPRrtESCV1kI5rFsU/+qP2wpjYGPJayocx2N+7jMOn08ZrRzhNcCh6Ld9J1VFpciyPlEnboCUpVRMWe9XfDrIGJ4g9pQ/cHfx2N8r0yn9ByL0mn6falq/f/4ytw+dMrX8g1dxU9Dm9xCQCORpshLo00bDliw4DdU+rxJCuLcgXcW/BwYSVIUurMdwyveeZpgIeA5eNZlGoueng/KRljIHGOoM9xNQC5Qf5B95yJYJwVIMqZIg8OqPs2CqE9cRhQMD594v3KN/k482h+hsq+UHy0Um5YqIjdif/okb+z7U2mnqxkZe9ui699LL5zX2wMcb2/N/V+4TfE135H6gdPvMmkmsqtXfvRE/G174tf+y775l1294n/aNvfHntK+/30XKZBXCT+4W/wb3zieQ8fet/+zuez7/0PH/+tJTNsz50dbCf9xf/wj3/8w2ug2IOx+pFfvb9wf6eOQr+Srd70fXPn1sLdTSnqza+88+SH7jz6sffv/Vs/+fD9QZ7sJ7Gtf+Ab23/k//APln7zu5THpwbz6lW1/WOTrw//1A9u9ZNp7o9lIa36/7P3HoB5JOXd+Pb2dvUuN8m92+fz9fP1fsfBAQFCCRBI4Q8fJCEE0kj5vhAISWiBEEIg9IPjer/zuffeJBdJVpfeV2/dvjv/59ldy7It23KRLPven9avd2dnZ2dmZ+b5zTMzz0BkMjmu5TiS2qoSIqKWwH9ibPDWZXrmi6kozyiTaZeLsQNEAwgHP5txcArbc2jOfTXKCEyqZuJtB9qybGCJnuy9pO8AJVazcc/JuMB6JTZwn1RAy9texPxBWDxwBJfCnWogLyTJmzYChIy4AscpnmVs07J0z86BpWtopBBLNs2zrCLJshJGJRnknjfTEziib+cFAO7A4eBNwM8iiXI5HANSBWRRlMNQFTKpPjWXgVdxHA80C/xrajaXHoCHJDliGqq/ER/4TA9054b6gQ9CrHQtD5QLwoHHIQ5ALkUljNYWkz35oUHgSbwg5bMpOHLppO2YhpZPD/ZAHHheVPNZCNNQ8/AiORSBQArZFByGrkI1zWeTQ4PdkEYIAS4xhzxg1iBBhgOqLmoQA6aIq5jhAJqLRBYHlzmeE2RBlIAKD2WyBVWvCCuQNqGkghVOsZJ46YCwoLx6qmHo5HjtDK6gQ5oICDwVcTUA6h1OkZ5MIgDKPBYwmoZoQasI7WJww3OHuz7wnFCZAvXsRnZ/B0uyWerQwUqj54M9/70kv22G2tqstUStDLQdalonfQPUYJJKJUleVU32eEba2862dDHHehk3naW2b6c6Oqj+fqqvn+ofoDJpK69nc6QrxbX08PvamcPdjMiRhsoLpBGTCZBXv3yLG8q4qHbNZO5NPj+/sOfSLeOcCSJL+x5cnKyLQ2axjmvIQtvSxuM3z4lQktLeQ7tu380LN3z6wX13zTl8Y9P+O2YeXDW75aYZbbPLTtJEiqrv1O74p2cSu1qD68sE3jGmhdTOx2NKWLUctLZYsHQLR2ak7kEup1INlUQWA89jA7FwLA+zEZeRohC/KosItNs41oeDfV4bjhOxfMMXOEIF8sdLl3d46btq68HVC9qyLVy7gTrFi8x+v7bDlzVdCoiUyFC4SN9znGxg/+pLX4SCCJTC16Mi00CugWkHFgiFEqfWihLqBRnW06E5tOPSts1SruwRQbgFfmhWsBw0T8Pjwi0Op6Z7nCV4jw8cejaB3oVjZcAqwWshk4TAtXyW41ENmR0a8DSIFkTI1FUgYxAgPAUUEOIH9C6T6gf6qYQTvcdbgWKq+bQgKYaeB/oYipRkhvpFSc5nkvAF4NWWoUF1G+w5xgkipA8YqkdgRSCLoUgilx4EeqeE4/6YNcQu2dshCFIoVgKcFYmpJBtaQZQU4HxwF/ifg507y7HQMjbBw8sO5ItQZpAxQqbxkFeSAs9yooiJAnJMM7lMRlX1OPBG22RLK+hzjKFfAuDt8Nng00G++5/y9PwvYjLDa24M04TqNKlaCyhRPEMLLPQGaSjwKKhw8AEbOELRvs4D4gtlD5zX7qVf3c5YPf3Ujh10Ib8kv+PmzOqYk6uy+hr1tma1ZWFh52z1gGTn05Zk5Ew6maR7e6nubqJqusvhjMZcjjp+nNL1KemDWZ0h2RyVTFF9fVRXN9XeQXX3OAUtx4S7M3xTvRu/SFuBkwIvbmHzKiGdnTG+cOvAq9U6dmKh5SKxqFNeZjXWFRbOlI5e6iJo2jCFsorWxTUux1gCm6wOixXVi57aUbpxL5ctuInYmk+s2rO4PB1lMzFBlzmbo89cE/2O7+8of2VjcHFZEW7rdRc1qAuosqrBSCzX11ui2ZbhGJQr9qeEPceY5jo3iqbSxgrNpXKWizYUPYXixQrxKw+/TqF0BtHrKwF8Gc2B7CWmbeu6YUBltFGxgn24Il2cUNCWicsD4KNcdCGzUZvoGkATHdzBD6T1pF19xX7pi18ITkcASx6WPRYIkmkauq5DjuDgMw4mSyElFFIUXGzLcp4VRhoKL+8pEYE4YnH2NFoYShDeSehqzrEtJRwDhmnoqo4WsxkgiCBu4DwaLwN25Q3YUibyPPgOHFwCIxTlEBIz24wkypVIorejJRovtwwVqlIuk0yUVUM1MTTcBCWT6gMyZ5mGHI5B/G3bjpdWQ1RAyEXiZRCkms+GY6VqfigcLwtF4p7hcRfeBJSxtKoRXpIe7DK1gmmoUigaCsch2hBnNJGNukNvyhbOSsTZmfCfN14O8aUxb+QQEF/ICwgNdXoegEtmM2lV1cIcIxObK6scJ6ZYxFUNqCxAvbx2H3e0m5ytPvaVvPJuQY/JM4Nl4lJNRzdMTTcOdNj/8Zxg5zV61056YEB09U93fk0ipv8spEggVtjJV5s9C/O77kq91KS22BQ95IZszUIN4tGjQASpZJLKZm9LvvpHXf92T+qFBbmd5UYf5TgZV3ING3lkbx8VidrxkuoSMq3aD/uqxJq9bKZA91WIPTMo+j66/eHpG39/1Vt/dOfaD96w8d3LNj06r3du/fyfrgl8XwLCOWvbQ/PsE5soZjm7v6lqwZYerrvXmFa/54EF6fIRExJHwy3fep3vTwYXlxXQPnJzF+xbmOB5+KTZxmkdyYHSXIFTHVWgRU0TNhxgEhFSNzYbOiCPCp5dugjPSB5PnJz16EKBqUDW6BFHlIveoBXAG6YzLUtTdejCecNZKHi8h4oYV9CmaQLXAcZzcaXMdqkhw0lbRLOJ6a3cDfO0iOQp8DCpMDpTBEDi/XIJAJoLRdAAeEbPQEKgcHBcimYkCechogrR7/OcoEeQ2DPTS1y3kB2Cm3IoCpfJng5BkoGRAgGMl1XFSivD0VIIiuV43AVaVwUIXVKAQRZyQ5FYGbA0EFWCFHIdK5ceBJ6nFrLgCC+Kl1XnM2l4Fi4dy0yU10YTwAIT+fQgL0jhWAmEAHRWDsWAVsJLPdVjCsKEZyEoYK6OY8M3BwZpqHldzYeipbHSKo8mEuCIDo6245AzAgmiDdISEglEFtemiArDQWQlIMuYB0EOBMUHUq3nc/mCCu4xhmLipcAU8X4RRZwBKBhQzybbAPQwIFZeZxCHxkBK+ebEoPbrFr/ugPzDVxTacZm2Nqa9o8QY+KfDnwu7WvDkCUCq/IOhSKXVvzy35dahN6fpRxjiWjRPq2o429dcOPiOwScjboGnnFI7NVNruSmz9r7kc9dnNuTZcJdUTzU0sCXx5jrSVHv5h2snBvB5t7cyfWkqY2VyBiXPNah5nB6THY4FaU8YaBapso6hOU9tDh64BLC6eejh5fkIz1luLKmFk3lpKF+hC9Fdh+zZzZ3XNasSbXPDLdYZICTCKDWrdwWXlxUuz7/x5fcmJdxxCg6ed2obunWdz2aljKmxNEsT8WA7FDZqahVkTPDU2QBCN2ehYeCIwF6o2TAoSQXLTZpOznLhAJGHnOyCghhP+LUGDzSdgdIZo8fiH9RHjzSCJHVBQIOUBgGNGgz/SUiJfzbhbcoVe/E4A1IFKbMsb0ULd2G9eswRQjkUyVhO3qZY6D9zlMwwEQ6n1ULRnZxZdVam6AO+MJZGJD9+AfU04f7gpicqEOAUEMTgqbMByk0+k0Q9HGRTagA4VKykEh6zTF0JR4F1+cPELMtbhm5bBhA7UQoVcmkgf6FoCdQScIdACtkk7siihNTcEHGcaEkFywmFTMojoDSwTEmOAINjOD6fTYlySAnH85lBTpRFJZxJ9gIlBaqn5jMQd9PQ4O1ANIEdenvAKDgPxNBxlqEXArBD3IgZCaKvUMQPDXGEu+DfW8KMccYxOt+E+Bm5AI9A3c3m88A0yyWeCYVpUYJsDW4XUcQwsPDQqqZLIs5knYRNBkQKqronoYIDrgYyzFPr+Td2clBFqKNHmQMHywrdH+3+bo3VGzx2TgjEqjF7luW2LsltqzG7bht6867US1H39G0/gFmG3HyHNOWw3ETV1rrxEnBcNMO9eq3O9QxRLccZm4DAKIiSWVqe5Lhg1YKsOwtfa73vy08BdfZdLgm2HQ2XpRpKp+3pe/Crry3/8doFP1kT3XEA2iYunatrHag5mnLj8cEKKfB/Kmo7crd++w1W0/XqMspxWPNyrs7OL57z4rtmBhceGMYtK08xrJvLyUOa7hCHo2WJY5vqXGX0CJ4E+FYdIrB0+CL3Q8NljFDK4cebcTGJmOKowPbCm27kCWGMLnIX7wIklY1qDQe3RAtYI7h5Tcw4Ny3wLpzM7+AGtfBy79XoOimbtIsEgZ6t5fA85vWFJgtoYt50syYBuhATmAjPyBwtsrS3pCPwM9lwHqY4jOHiOOLA4nihKbMs03VteAYIVjReLsghb3yZWIYGmS9KCrwEBBH0jYCNKqEYMDJ4hSDJghQCIgnFD4gdzbDhaCm0BNjSCZISjnk2HS1JiYB/eItpYPMKr4BfHBHmRagx4BFObFOPJMrBO1QoqEdQiCOJMkGQ4FwQJYgJBAt/pokbTENoEFvHsqDgYxZgDkCoEBmZ4wU4vMqJmYB1EcM8nSliFcWhOjuTzRm2XRsWKSCgogIVOvBRRBEngEUHOk7QVT1Rrnz3yYxUjvrNWnZbC5M21EFjUM0nlZLUytjGmc7BSE7DqYtjhuJq9UZniT3Eeh3vUZHky1qUJsskVFWVSQslEVJTCtwiuHt1QRbIur0sIYzqaOm0zPJ2afmQ/83nbu296avPCn0DnsfLgPihzqqjyca1B6K7DkFfJHCF4mYYQldfYs/RyvJpO5aVj5rvcw9mC0Tf8/Di7JwpZUd6+fTpJP5SoM+dsfWupuDCA+QAMOZ4SQbY80BvqWY7ET4Slbi5U3Cnn3PDdAiQRY6hlQtniuAZRIrAoMyWWQZ+PQ3JVQOIK7JFTzTjnpgea/SlNAgh3AHK44zgE74yiiXUelxm+oYhAodCm8q48gZf5OIqHJSD3m14L5z5r0aXq6KNOxM4wohz0DxSDmm4sERADuRtLKhQSsM8ljR/M5LJnBdjZYqXBx7nQ3WgHAF+x3tLgKFsA0EUpRDu2oy5Dv4IgwtlJJ948SI+gpSRYXgeyJ4Mt3AWPXF5XgR/8MXgy/m8EMALEtBKXBbA8iJuoCxCF5GDE9xlBiKgYE3ybgE15IHzeXTQp6Qu2s12oZZBaEAEsSh7q8zgLgYrKvCLZJQG0YSL0bCP5n1hKP7w+eEErrCqYDXE/3ChC1BN28kXCg4hNREJTU0qIQjRj20RRZwGKEW2ZXPQ2E96BgTl/3A3/dsNbErL92p9qqtKDYVZ9xxhV9DtN0+vN0PhA0cDr5cDIPpiJNfJ1/Y5UUo39LKawRw3pcpNhCHT0APEBxVeuKDNe2ByIypTqSzdOcCBiC/YxlAqClEHssg57uKfbazZ3BIYSrkcgP5HuL1X7h8Krs+Au3TJjuVVzmhGv1MlEi6Xnl0R60o1vbqP0c+/L8vYIQwMHbt/ed6z9TgSLEsMXezurKZdqUIqn1pFljefX6douyiAgfQB1bsInuc34CB1gGtiux44X2WAaGNCPDUGEkccA2RwtwzIU6SMFnA4C5mji5PjgqVpwVNBEBcLIISO4+g6WkSRfGP63sQ0eAG80X8vGnALBCS8Gn89+jjiQM2udwNjd/KYVB8Esg9ieHFMEVIGPMNEzoDdksm/1SRgQpkiZAfOrzhVXwIn6ORZAxjpeNo5APwAewMOB77xBnRdIKuhvKN5GlxfAp0muIbiCrUcy6Bj+6F7geDb4S58JMcybcuARzAAAPR3/NFlf10z6suxuYQnvGmIsiiHBSSaw1ayodV1DH+HTscFDum/DULGUQtPg+jtyOTgtte6CcmCeELdiEaAJ9oOVB0lDCF7QRVRxKlAa6aMqumCiBY3A8fJCuij7Whldh9l+owBzdE43rrjgTfliOGEeS0RmnMoF9u6L/B6yWj51BO//etHE9Hokm1vbpUWG6oNrUk2VJEuUM21ZG8b/ewm9per2afWs89tgoPZdJB5dRvz2g5m3T6mvZ9Mr6GESbaQDD7v9Fqyr50FSgQNVc4wBvsT8USmnmTmPbczdmxMY/eXC7nrFmxZgqv3zoTFMzaPBnwaNrRMe3Nf0C5fJtCmWcLH96yoDa5HoONY/WBfaZSLx4To0iayeMb55ylC+254NuIlbvJO+ZpgeMITiS8IX45jBNxWBHfVAAFqmram6yDJUHiBoMKN0DxJie3QBQPyXTdwliS8QpZwgxkIEt/rUVVB4EVJEr11r+AZmBbIUBCREAEden1wGLhADtgk/pgWSvcT8hllsjdk579oMnxWkP0QN0iLn72B69gAWSzQuKJFxwTSAk45nexldWJ1ipcA/3v4QMoIghRt90gsJwTE0StA2CeBYmXbQNnAJzA0jz7iZEPbNoEjotYQiCB4g/KHf0gQXdvffhAfgcoEZFSQQ1IICCJqEH0KC4BI4FRh24aKBuUdagJWDi9u8G6fbHoVAG3uCIIAhRt8Qu2AEq8W8oqisIbKAxUIRYrLn4sYFVCGoThBawu9cb/cBTcmK1J5avthxnBMYIpTm9pq6vqHozxvdzK2eW9wcWkwq8t/8TcPpON86/yKcH35nP1bDpBZdl6nwqF+O/bydm7LIaazxynkbFuzHNPWaTpToLIqgSOVI229XEsnM6PGjciQvUGYkwECR9WXk8PdjGuFXIoUUHBLUyu7m9btj7X1TVhMiSDsfN/NHQ3ntEZD0wNNVbklc2p2d/BoV/1cIN7GWmPUiUptXdlFswYrTvk2lsUcOTQtn41USBVlEf6muU5DZXDrHIAXGi4FZFFiUQBP+tozoYDcwAbFyxXIG5CioogLMYG9gdwErqZpSNWQvHj5hqzR+4LeE2cF+vDmRObR5hORZRntoox4Bk68t6IL/INmjeVYYJPwYiCUiiwpinfIGBcRo4N8EjyDALVRSKOe0bZsVdNcBxd3+xHyfq4QgAmgiRwaeMCFRmM4EyCPTIdoDmFpAmUVcizwMSlx1TDF04DZjX9QbNBIInA76LBwnlFGqAVQdoEO4lbU4M/rlaBSDw8oc1D0gNIBZYQ+ATTO2NNClSau4pRxUqOk+OFgHwy/6UnAObzP9nZ2hpBQm+l1d/xfcINCAw/iim0R+CsDvNE3ZACvL+TVsBIyMkOCbbLReHH5cxHnBA3Fyhs4muyFxLTo3UfpgkFyVt6y2anT23Fqhoc5+4cSG3YHF5cAEA5r/+4Dx2bEvHO6Y1pMu602klYHj4hQg6mSEkpV0eBiewfV2gqH29PdUclDfHJ2PmvncnYOKrJtykDLptcQbjLNEIY2IBGmwjKQRZpypYyZtW1Kqsg3Zbor9nQwuPhvIpC54/pff2jBqa3dKHB5trcu0nwoHW3pCJxGgza9vuW+JakZ1YJmCVn1vHyR000pqx25dRZqLk8gnw13HKuzjFC1XBWW6UXT3arEeSOIrMVwUa0oc7iPnyckihgdkDN4oJDDGY3AziTcRYwnFOoagQk5OMKKM7tQuPmcEf2fkqPgCuIP+KVh4pYBQPY49vxtVvDqMw8PwJmQTeKGwEAoOTjgDyS8p3whloU7CoNXT4MTBDiRQHZBiI3mzNBW0UVHAaIPOWVCBkNniUUVeHBjUuJqZYo+hsuWV7q8Te2go8TxIGH97+lRQzw8QofcMXgq8ImrUnD9sqRASUT1Icsic/RCG/W7+W/CcWasXeCdhTdAiFjDPFKIk0GgCDM00ESIALhAZOD9pmEIopgdGgqxFBuOMfxl3qaliGsJUDagpfbNCgROkxJQhG2HOtpDD2bYrJXVDSYUVmOJrF+05+xLJdZfsmkVhmm7ec4b718KNCVwoShVZpwppGyNPpjlqHyO6uhw+vs01qLiFltBsTVmoYIQruCyqmHZhuPojh7iwprOTq1yS6IYbR8g5zST6hykj3TTXQN0tgC1m5KEkx7GA/DSvEa1dNKHjkO+0SJPTamkjvXSfSnOdm3V1iPxXHg+Pe2tA1LmPKq7y4WNf3R/11Qk4udFVY827+ntcs9gcD0CriLn5804fMe8bR+8df3Dc47cMD09vaYiZcudgXLUlcT8wpn2vFlcMkOgpcVtwDx3jutfMevQyqmub2/EW3Vh21xvV5WhhUNciDgcfJryOAFWfbYKAc0w9OB129Vs1yI4T1H0lheO55e8RoC5NALQ5oDYEnge5BuUVqCLHlCYugSVfCBR/cdAsFq2bVm4ckUUeMEfBvHCvGjA48ExGqBFhAOImgXtji/1x7WujgqPUgChADEPKb7o1+ODNNp1guyUOAYnsU1i0IZ2OReyTQZAMfKpoWVo0NWhUO0wDE/nDmSOF7E3gK2OV9JQQIwVGLx3Ao9AiYHuF/S3JAEHqT3nADirl7i4tw3LQF0aSqUEUeruaGsUabGylo3EgWkGXoso4lRAa1woqLIsQa86cJqsAKb1m7Xsy1uZTrU7a2ei8eyi5bv9Nbz3Pd+14IvfCfxdBFjWmD+7ZdWczTfXDtYncGHqCDCmW/lSoX9NfHdk3mAiUjpjqGJ6UoroLEdozrYo6J6BJKNtiz24r2mgt7JUKKlWKu5e6j5yA9o27+in2/qo4/30QJrOaYxqQMXGiYyKRGSBmlXvJiIkIqO2D4ijLFKKCLLwtCicE9BIQF8Rt2g6/ZlMnnpuM7PjMKMZtMCRWAjD7xqksyo9YAwOmr0z57XOnnfog5/6RdW6yzN2f26YDTU//M77U1WR4PrsiKet27+7Zvqv1440lKMumn3s1rmqxHZMCReqEpmykKrgxlpwi3ZJQ691y/fX8rpVaGponx5rbwzTssx39fGGXdWjKirawRgsk9vmVyercWHzvCPG3O88g6U/Hv1h4wfXhG7i2VCZWBoXojWl5OEb3BWzRrbnJ+EQSrXcrAW9Arwsk9goDoF694q4KHiSFMox1CNUodm2bQIpdF2O53B4WBCAP2qqxrCMLEmoSZwQ1gYRclxX01GyKwr0CCa6Lw25Ae2ziWa3cQz9UtIMhbZPsy2HlMlsiJvcSoFrjykCsHh7cB20Eg6XUJw8K5B+NzP4tpdesIEp2hbUHxvnVUBgJygkvN8wTHifiOsSUL9YgLZPM1OD/dMkmovG2UQZwwue7yKKOB1QrqCnAX0Mnp/s8/KhqG85xPzkdTaVdzsL3XknlyhLAVmMJ3KLtvbd+/vfCPxdOAqNVS9+6xNt5bSNw4hnZALQQOAEFmW4gkvTnGCzLG6neRogepmh6Osv3CYwQq1cExWl6hKSzKL1Hv/wBA9RXRVEoAD1lUFlP4umr/GdwYFtBSXypCJOasqo6oRbXUqqS6l4CNhs8KJhEMOgnvot9T8/ovbtR8sJ0QiBml5aQoXClCK7ofAGZsF/q7eaopSviHGxRIgN9kexiX04e5QVCwuX7a2f0v2+f3yz7pev+bfGCzSdWTTztT+8rXVBNXU+QRXLWPd9Z0P9r99gRInSNJyXXZboeuimV941N10qEZpxICvO/AAUBaQQV/pxrMPSuO2jD2iTXVxAAXAZCqcJec/+3t+vKfv1Kx4/obNC+IfX/8lPlj7C0CyQxRIxIfH0fdfZD60k7InIuoSy4PPZJG+7tktxNCWxdIinJV/dNEp0irhgwNeAH/8E/lwXTQkCIH9B8Hm92QnNal++e/bFHRwZ5P1lJf7NcQe8HTWptiMKqHa9lPdCMgY0W7NJXGQjPDCFwH0S4ipmilBeKQe6tqgm9LSDVwbQvwEOiIp6+MxeCQbBA7WI41h/0ga4QNkyDbOnr7+gFqaLFDS1XFklI8peAEUUcTqgwOBwD3GhFE1+xYhhUk9vZF7bzqgm1a1156xcWdXAouW76tIdv//ov54j9gOP3ZWMUKVJPTdvRvnqHZFNu/wahAiH1n3j/1u74PLUkS0bFh0/2lAmlJZJpXCJg0cEh6RVR1VtzXBPmn3haV7hZImReBY6f6xgU4wDBBQn0aM09HqceHiXQK5CMhE4ElGAR1IMTTg1R//6SXb/Xt61RVdXXFVyDdlVRdeAg8Pd5qgXS+47rAS2pjPVsey86UIoBmFnrZzp6tV1vUtX7hQE+3f+7+r6X7zqexsPuAJ38Pfuf/V9izVldDsMjO1W9GlT2vLVvWpJdzay94i4ZUe6ue4XX3nCaKiRHSrrFKwRMwsvBTQhguHObS3c+qlvC5mTIkldtuBTn/mzg3ubbVMoEUpKxRKB4W5e4D52oxML4UcAmjhkOHmbwCeROSrCs8AUJ7PELeJyAaWqZQNfhDYShwm9Zcgghcf740MVhm480A8Z2olLexkEBaU3Z5EQR8ehZE/ignsVM0XHMqx0L0UzQqKKYSfLUmLbwT1wodslAU0csc8PlOnW1lZNN2eGGEEU+co6Rj7PXqtFFHG1wLSo365nXt3B5nWrT+/P2fnK2p5lc7d/4dG/ZrWzmt9rf+KOn33+Nv98aoe29NsvsLlC+eH+UH+akqU1H1810FyVqS8drI4EM9guFpl0+K1XbmLsSJgL28TSHMNEdkg43hZFQ5RMQTRpmtgWp2uSYQiWyRPC8KZTe7BP7k7SHEcJAiWKlKJQioy/skwLAgF3Fg7UXwFtIapGbdtGZTLBW8eABu1YT21dy5LZVkgIy1RJaWb6vJ2RqCoZ7nv+4unK17cF/sYBWjz05E//T1flWUY2CKnozj3y9y+UbDw5Ak5Yds2n79/yrqW2cGmTIgiRdDc+ZLA2EGoMKtGRat7UPu2VneLxHt8LwC4vXfv3H9qwJN7TWXVob3MmHQ2z0XKpPMyLi2a4D17v1JdTLkV6NVxPGBPYCI92EIOHi3h7AL69bhiO63JIFnm0tgeVcTzhMUXDdUnovOY9zweHUDnLyZqEZ+lSwVuDNVlxtTJFnEubS2q9LTTNyjUz+VAiuHFlAB8YyCHxZ3LQNCOKgq9NHAYwxX379mey2TkJJSKLYu0URj6nTYoiiriqYNnUS1uZ5zezQ6rRpw/k7XxtRfdX//cva3uO2CHJCklmSDQUAQ5d4VSFM2RuaFbj/lunB89TFGe6QM5u+8GGeT9ZzRgmxTAkEupbOG3tx249OrsMx4MvFo5DHW2Z2nGsPpuOcLyjhNVwuBAKF5Swhr8hDQ6GcQ1dyOfChYJiaIKjS9NXd1SvPmTbtM5IBisVuEiBlrNs1Ga8filwRziALPKoToQuK1UoULmc98IxoVk9+L7eH/cr5esevPXA/QsiUXv51Gib3sJZzuJXWld+/VlpMB14HQc4Ir/vDx9Z964lWfHUFdYuKU9ZDYf6q9bsnfv0NlrXA3do42R55/tvObJqbmxIF7r68wnp2KKGiM3UHE6ylpNrKM8pLO042TCXjXLQRrMOITTlMnTloAUngyU8nFf3GVPXt8Rbe6q6cvC5TUUgFEm0dgudp9iPdKLhPb93zxtPzDdF1nWp1GCiZf+Mvp4KkQqVS2VRPtRcRwFZnNXoDuqORUiJwPr7sgTPF/F2ggWS17MKyXqGG8d18uIlMkXXszRuAVtwKRMNxbuGi2ufy8QiUxwHuLap9RwyUadIiyW1cmXzFVkgAsXFm+SLf1CCoASwJ+YmnvbNLctqPdTan0rNiMolIclnisVmrYhrCYZFvbaDeWYDm1aNHq1XcwrLqF3Lp2/jY64jcI7A2wILh8WzlsDgwOVoDfriDd23fPmXUu+J1bUMMzRv6s5P3L95RTkON14UQIQ4DpPPhvM5hRcsSbIE0RBEC9jhqEGC/1iGWvXVV2te2u4QxmKFoeWLDr7nnmwuJ+5qL9uWzKTZJFea46IFNlxgFZvmHZpxKNalGJdhLIq3GJ5Q3iD1WVBqDX6869vNWisInpbbZm/64rutqgrTtfJGZtamjtv+5cXw0a7z2pcZHZCrVVVUb6+/iNiHMbc531gp5A0ur3H5ApNX2VwhNav+pX94bwcOyJ/EktePzv/lxpLOFN+fpIH+jwTDGImIXhqVVIvL5AyZTzaWiRaJDeQZx9UTYUPAbQZ0hc/NbGD7B9m8ClnplCZinSmzInHokRXwYNNPXy9t6WGz56LUdiyy7723rHnXgkI8MLIIOQHfrvXg9LbWqTzNl4qlCSFaXcLctcye22yD3E4IbJgvMsW3KYgHC7dDs0EQiwIaIgnuXW6AlDcM8yKYIlRmC/cld02HmC5OnAAXIIe8t/lk2LMVH3idfKB1LX811i1jqFvvaXVN3N+ZkcJKzUw+WuHfmkhAcYFCA2XUX68PP+xZLAUAU2w/1t7Z29cQFqsislhVy4SjOP+piCKuFUDLp5nUMxvZlzYzumsey7UTxpg+6+jseS0cP/qS1TMRKtiPf/YnVZtbrZJY+pYl5S9tpHXdCknbv/zhN2+tDjxdFIZ511joBOOSeL9a26uqIqNKTC4uGfEQ5zL1veZDH/0W6U8CL4Rq71K0G9Rif3lGcEIo2qEYjZENVoJflZUNWgJCaTOczshZNjJbPTA/v4v3ds/TS2Pt77srP62Wtqx4x2D1c+ulYxdLEz0UVt24+g/vnLqrs/7NPaFte+mC+uz3/ujo7BKQcsDkKOLir+O6LGNGJefU0Y8H/3X17J+8yZzGEc8CP4pnZieOyzuOnwQCDSI0lCxjyyJkDVvQzvTvxqL6nbfkbllu5dLZ3MCulXU9laIlBGuofUBgjsO2tTbs2TGXIrjGBfiizFPXzXduXmqVh5hYkSm+jYFUEQqSg4Z7cKXLCZVNcPvywXFcw7SgoMlSsIHwWAAVTnNI3nI1G+PJ0RSUbuhYATuELjNaV6bRHHrge/KBVgvZSW8e/BR4fQcz37HTKaSCth/oWbQsVD+fZifanDW8Hq0hYWf7PO+FwtvT3XOs/XiZxDbEQ1JpJRtLQMSD20UUca2goFE/e5Ndv5/JW3pH/jjNa/MX72+Ydpxlvdo6Bjz8o70z/+1XHR95+NUn5t3z1ZfqXtoCnKPzoRt/8pf3kCs6QENT9HVd4tzfbulV7JZbZwo21byzu+bXq+WOHlYzJlUjuuVbf/L69VFoIaN5Z8Yxdffs8Ei71mcFIY/89dOznt0WNK2XAELThOegZbQFVqssydeWsiwfbulgVNWJRsw5M1yOxwaUY5Kzajfc3thfOqa55sSljnfU7N02x9DlMiZRplRSLD23yXrnjW5jKe6KFvgr4u0KKFOGYXqWsWncLcabRnwZi4VpoUEVHpe8YYkF5ucQgts3j1b2IDJAWGxveX7BJiahBKCYHCOyqEr0t/e4KkAPpZKSKFxFXJG4jjnUq/W2UO6IXi8nKNUz+Wg5HWzNPOngOE4yNXTwUGuMZ6aXhMVYnCupKO7pV8Q1icEM9T+vsLuPMhkr16f38VJ2wfK9NXW9Y2xlVqzpmfrz19reedvGW2vnrm9b9Kstckb76TfeX1AmY+2WNHvF84fmf/+lUO9Q4DQJ4Cxf8uSf3tk+JXxBi4E40334z3/e9Mb+4Ppi4XJceuH0nutnOSGlc17tnjkRHBOnqLCFExlzIhrB8X1eBFybNnbK3W/W6j0RpmG6WVXtiuKyZvexG9zpVZcScBHXDnAk2jOQx3K4LHrUgb6Lg+7RUH9ja7xEIxW4Hd+ZY8eoBaeIZrtAE3UcFQeOSIV5RkLjOoGfqwXsZ//PZyGBPu8O3CY5UKloc3KEj5SdPMIljKAwvDSZU+G4bn9/v8jQJWhQmWNCkaLx7SKuSSgSVV9BOvqZfJ6nKTpnOKlUtKQsJStnXQc9EqkK5dDd89umRXjN6pta0nbTrM4b5wyWTlL7ozbHkHC4fl9vqLM/cLpQQDsADdclq/FGgunuaTg0QIuCVh7X5LG2M5xNmje2lRzuGR5KvwiQkNL2yA1rPn7rllVTW+dX9FdIw/TNZInJUZfI5iTDuePFdat+81s1R3pSNDFMIsuDmtKdpMMSVVlyIQbSi7hGweAevQxwODT86Dhwfrk0i6ZHQAVB8IPzho9HV7XZLslYbs50DZcWGSrC01GgichaAw9XEdi//MsvmoYJecgi674KUkDTDCsonBI75ZCjrDCpaSI0vK7rJlMpKFUlAm4ayERixdHnIq5VRBWqsdI91sPpuugSN6u56XS0uraX409daTsCtEMSOZtziKpwNkvd9OLRhtbkwLzGPO/iWtrJisWFkpX//kLZ5v2uKNKWdRFtUOtts7Z89A6gO6Xtg9QY9nrGWYDeFlNOaQkJyYx2cnnySAh9ybp9Xcr0WT1NFaZrBq4+XLehx4Ss1oRTlt0whMzY21e2r4MesRpmdPiWg1zXrq8ZuH3pwPLZVmOt1tTYv3Dqut9ZvuvRJb01yiUywtFBSMORoet+urGm49B0/QjnWB1mCZ3JMpKYJpHDPYzjYi9lxNaPVwf2t1Nv7WH2t9MHOpiWTuZoD53M0raDWwSx51oZVcTogAwDQsMBrWEY13F13cCzS56d4DrEdmwgIcL5Vsy4hDIcktRxzVxcYGMCo3A02vq8Oj8lrak5w8StGyVJ5HELk+BGEZcX0LkxTbOzq9fV1TrO4aGg1UyhhQuYEltEEVcXgGzsOUZ/+1muoDsdaqfmFKbNPLZwyb6zreMK5a17f7C1P8FtfnzxQ19/q/H5jb03LXjhy+9McaMzoUmC3//bNfFnX4eTvb//gNXfu/iXm3z3McJl6I0fvnntJ+8UVPMPvrZdeOr54MZZoE+pW/8Hd7XMKSEM3diu3vGN18R9h4J7o6HjU+978UNLhihc/IcgZObhwg3/9kLkUFuuueGtP33kSEOwhJM33eUvHLzuOy8DxTy3HDCXL/6vv7odd75yXcLzjiLiJrgO7sDiMJQhsXhrfMDa7kM/2Nn83adpj1LrtLAhduOvKp5QpTjV3ETPny+K5Jb57kMr3chVsrMBIdQvVjNr9rDGiS0SIRtBEANBxB4BS8XDlMQRSaQkgSgSCUvQDSPREIlIVEhCug6kJab4w/tFnA5/pqBpWrphCjw/qmWSscOyHNO2gX8CXQqczgLbJVnLHTLcCE+Xipd7suSEg/3SF/8CMg6y0rEd9mrYEOIqBeSwBZ0Rx3EtI0q72LeIxCl/d8EiirgWAUW7LEZJPHW4i+UoMWPlNFWMxnOhsHpmqQ8P5t/1bxsafvZK+ZCzeGNvxYu4ubCeiLQvn5aLTKxCEUT3hdTKBjchHTy67f88tvaROYduawaX6r2dPm06L0CMaTGl5a75JZTy0Hc2hp8516Ysrsgf/+DDL37uroMLy42IZCjiE3/7nLT74PCLcMSY405TB+bqyjpml9uUK2e0G9d2P/Bva+Z/++nw0S5eNQQp1H/zgp4SVjDdaFJ9x7c3z/vPF7jseaxhkHD4uR9+pquMNcKSEZHNkGAJrM0z8OudnLJg+bKDJlR5Z7b+zV3+JUc5DXp7pdHTxterSTUX491QoqOPLej0lEpUyE3m9hUKGhyHjtP/8ypXMOx+PZm1CkxOp460OQNDlmEbDquZ9FDGHUhTPYOks4862k0f7GB2HWU2H2LX7mPf2MW9uh13XT/UxVQmSCI8qdN7RQD5AUKWZRmO5RzP4DE4+gYXL0L4Wrh3livwHPSMAqfRADXRwpXOxKXpmMCK3vYxVzWAKX4BEsFQ0ENzATz0YooYBwBT1HUDCpBZyEcYF0tqJE77GxAVUcQ1CijmiTA53k8P5bwxaNMUBLOieuDMUv/Ozz9Z8/IWOOEGU0J7p3/fLIsfu3FmJjFRqndCynsLZUcGWF7QpbEynpYa5uCtTS1LanBxMU13LahTS0KJ40lBNRnPMMI5QGiq/foZ2duW3/bV56Nrzroji8txhbryg598+KkPzc8O82aa7p9VN2NXD5cKDHTbsfDgw7fzqQyXP6FBpKhIe/+8tW1LXzq04psv1L20Rejopu1gLSATjhYWNCtdyVW/2H3LV5+Lbdk7lrFvY9VNz91fG1xMOOCTNLQm69/cE1xDKoCamz11RtcAX3GwaWaaMwRahIuBDF1XRsLjMwZ+6QCOmFOp3ceYH7/KqQadMocGjEHDzcfbO8K79jl9g1RbG3XkCNXVRXX3UN1dVE8P1ddHDQxSQ0Mkn7c4SmNd27Us17ZcJ5Vle5JMXbkb9zY5LOI0IMkBoeup9mwHGKND43RBuLqAzEL+Z9pA78UTkxTPBvi4pkvyuHknlRAvbXPoyQGPKWI+MoRyTdMWxUk6bfxqB7BwVVVZjrNymQhDsMiGwjQPBa5YrYu4liGLVH+aPtpDU4QdMjORWL6ypp+B9uZULHp+b+T4QHAxDF7oWjx1oD4aXI4zSlPmff/6xorvv1mRMtNTKrLxMTFUwrFGNDAQjZcsOzC9sm9OrZoIuRytR+XBqeWD0yraVkzra65WUgWxECzrgSw4vmzK+o/elimRZNVOHOtn9VFW/Njx6JF7F2/+2B0bb2s4jQU4Et/YY0X2tPqX2Yby3/7lg2pteSRvSXmDNjA02rKY1BDXPwgS0vc2DNp1S3uy03+zPrZlH6NqgSvH4byBs0GWkx99z86pV2waIO1SDS3J+tUnmSIAMqWMzUUWiFtvmpvMSrpjcjSXTIttvUxplJTHTsu2SYHuJPX8ZuaFzWwy72qO3mf0i1L+RnrP/euenN+7vbSBY+fwFWoq1NMpZ/rldJ84NMAmB0gy6fYPuv19yRjby6sZK5uFw84BA9JUOZ1nZtS44atk2H2CAUUApyoyQBEZf4gPaiCuXx6zDPaewl6WKJxn6NklRHeJ5lC4kGUyb70yNgDxRaYIZ5BVmAuWLQgTbZLwbQJgiulMRpJkJ5cOMSBNGCocoXmxmNtFXCkQF9pK5ATjXQhzGrW/jcmZVtrKxBLp6rq+M4duFr7aEmk7ZT83AOOSzkX1PTMrg+vxREh1V/5m95TfrsPhV91ouXdxNnaR3WbgjtnqeNfixq5FjcduaGpZNffwrbPgt+36GX2zqlyeM0Li8cWNux5btuOJ6/tn1RTicveC+gQdLjnSa4tc+rbldDjCDWVwoEcUjt+/4vVP3Hp8auzMmWiy5ix+46jUcsy/zC6ds/7h2b1T4t2LGrsXNkzb1cPkC/6t0WGaTHcPo53giEA9E7GtH7xl98NLBpbPKsyaKggSn8oFOkiatuprDjxx8+Z7mzPCmOxyjwdol8zZ3lO54Qw7PgzjPLi8927epZzkUEi1TRp3IJO7knRtmVsWC3xNEvSmqB+9wu04zCQ1bUAfHLLSDqXdQHZ96q3/WLr39RlUV+aPZ+Xu4hsqMiuzLSs61y8e2LA4v2Mh1dI8Q582Sw0vdp1FVrgyHUtkBFnLZUOGY3AMl8uJmTy9YDoUwOBFRZwGaOu8VS4MsDnbdfB8zKtMoDr6G0xz58tfh1AFy7UJpXC0wp1rnPqqgOM4J3fzA4ptGCbPc+fly0VcBICFt3V0lMRL6GR3lHZo6LhXNjCyUmSKRVwp2GratQwW7QaMrxZi6yGcidWTVdsLHY3T2xZft/tMpvj+P3u69hUcfR4JQtOr/797N33gBlQIjB8IqTvYf9d/bkhs2c/lcQeR3Z9/30uPz7wgS4RjBSFiXmcN2xE4SxFA7ATuHu2Tk9lExumvjTC2E0rmxP50oaakUBYtRMXTcqBywFy6obty86GyN7cNqwP3fOnDzz82zT8HRvWJZ/PRv/4nOCeScOjjj059fbe496B/92zILJn93Bce6JwSZV2Ks1xBNUp6C7GcpQtMQWHyUUFLhI0xj8uPB3jV/P1PPxXaeopO0YcTiyTf/cDOpdNedmdt7JjlmHKpWFKtlN291Hnnre7kMU3Sk6T+/SmuJ0lnrGyfMWC5OHNu3pyD78hsvOm1ncm6xIbb6vumlVg8w9munDe5gh4f0mt7zd5Ksb8m4gq8AZ0NjnUJTeA7O3R3Z+WOTUsEWqiWq6OCvGqx8zurRt+msggfxNPdaDrkIhKeMeYVCHGgSUATT1v47BIMEADhQEhwmC5JGY7pUjEe5yl6N69iaJrB/sUXPu9fALGG5JqWKRYX5F5uEEKgL5JJZy3bjjGOiKM7DBON0VxRg1vEFQAUSPjVB9qNwXZWCrNiaFzLYccAs/sokzMMEI0lpahTPPNti9Yci7QcDy5OANvcmqquRQ2mOL6WQho2tC7679cZ03ZFvvXzH3r2nTPIODELmnZE3lJE+D1tgbDNM1pUHqpQTIkzFD5XFk43lhVKQpbEjaSJsbT54Pc23/bF/616dYvS2kHbNtx0Fbnzo+/8zXuah20JAo+47SvPUAMDZmXpgU88/Mo7ZzV16OE9LXAL3+vJNJfnCMcSlkHGAWWCpg+tmrP3rlkOxwCxgvhANNIVob66SLI6nC0L6RHJ8eZi+q+4AiDknhc763/yYnB5KhjDVLbtnf7ihnkDB45Om93plLuExIVEWYwsmg6pDLxdQUC160nR33mG7xykc3a+W+9xKWtaU9utd60pq032T5G3rpq6f1l1tkzxeynwFaAw6FEpXRHumBZLVYbhi5gi6+LmHoSBTwennBuN5RjG7etPmK4ZYsPdSa6mhKouhe/pv7aI0wEZA4c3lAw1ACcvBjfOCVzJ4ULtQUuNgRM8T1Gq7eRMYjoEQoEbEBqcAH1UbWK5VBgXI1zFn8L2bJizH//9jzvech7IAvgzDAu3bCkWscsKaIQ1w0imhnRNqxQYjiJoVCJWiprFIsYBmkEN5XHCeF7HozDiUI0R5/5h4AGP+Cd4buIlHLr3G5ybJw/DOuVSh0sLHf3D9E/s4BwPG1ol/B0+LAdd/APaq+DcoewRh+OOOPcu/QP6GXiCO/cGl3gQr2vr/Q6fQyuGv/jfiUvMHiiPxM4NmqlOV8/j6AswRW4ca33nILXnGJM3TGCKiZJ0Ve1oTHHt8fDBYyD6sKHFGAeIdWcK9ZU908fXnjJDqDnrjmWn16z94rvevKv+SpKh82HGprbl33uVzeJYkN5QlW6uUwYyx3/3gV/83jx3xDjXvW8Mlj71asu7b3vxSw/vXF65aF9+wZf/G9yBAXc+emvX4impGVV7/+gd+957c99ti51ENN7aRULK4QeXtc25AhvojxFVvdpdf/JDf/7lqABy1PGFj219eN7h8tKBwTKRDseFaHM9MsUr/kmhCh/tpX72Bnekhy44hS61mxW1ptmHZ85t4YSTBf4iAMw/FFY1VR7KiC5FZCaUzNLNdThhsSjJzw3HcVngfWeOcYwGaDYdbwrvyNFnaKuGDDdvE8NFaihzuKWkP55tQKNNUQLDCFfzkhbdtLAX2X70MFpvwdF3juM527JEUZREkec5OCATi6zx0gGsfDCVOna0TaLsueUxgSIWw3G1RXuK4wJgdWv3MttaGCBeUHix+Pq/2Ns75fc0R+8E+4V4iS54CrTFc/C2b8c/vDz5CP7v+Q4u4e9ECP7d4V/fj3fgyYlLvDV8ecLxxKX3Ljg8knTiH4SPUfO8oIvvfvLZYUeUm4Ejugw/AklwbSvTa+UG4YTlRSFRw4UTNI3tme/5xM9wTLyLkSf+r383+HfKJfwOux86Tm/YzyRVtV3tmDK9bdFoo8/v+c89VW/uyNSWJHYf4fsGA1cPmWULvv+vj1ryOM6KCSfVxRs6jy6o7q4Lj5c28TKhaevxe//uaaUD53Qe+tz7ti0rv+u7a7Wq0l/8fyudEfamb/75jlBaf+NDKwwR83rewdwDv4Mj0Xp91W//+pG2hTVQuIb1bIxDPvmZZ4Qjx9Z8/vGtN9f5jpMNjEve+a/rp/5oFIWiWZ6gbYcfypq1Vd/7+R/kFfrg3hmH9jbF2ar6SPkDK5xHbjifIfFxBnQXt7bQr+1gD3dTWSvXq/cxvNo058i0Ge2CeMKO4iUA+Mpgf8murfOz6VitUlMuRVctdh5a6YYCW5lFnA5oW12XqJqGRhbHNuMO/OsGWrBX5JOCG3rsfZqt2QRaT6DppSIT5rFeaY47qCOvrJI8KzmB96sMkEuapgOfptt3bAZSzXA8zQu2S1LpjKrpoiwpsiwrMlBGQeDxj+dQ5Xq1pvdKAvg4FK/jxzt7e/vqBNJYloAiZXECV1VPC8WV5pcZtkNtOUT/8i1uKFcsq6PDJa5r6q6epdxgMSzNS6wUZjy1YpBrJ2ildx0Q1sBpxLnvcNol/Be4B9eUYeG627ytthfaG6e3e/MUMcyRqO1SlawhUOzNX3s2tu1A4OrBCYX+/blPG9HxFHouQesPV8MiRVm1b//Rtjk/epVV9Wd+/LmWGZGK7qwtiyM3zQNwuiW6zPBO2aLh/tET3+WOd/Xctfz5z909WH56Zq5Y3Tn3+Z2v/sFtHY3hwGlcMaw2HrNMqRtwHv34t0PtfcH1CRCOO/rwSn4gWTFovvLHt++/rh56SLu3zTlyaFq1VFsbjb3zFnvVotPL24TBcam2XvqlrUxrJzOYczJWdtBI2pQ5d9H+qTM6hMu3Nsh16bbDDXt2zGEdpT5UXxUV7lrm3DrfDRWXQp8FUCYKqsYyDLActJkzBgA7Ar4YHpGnNqH6Ndt0KJHFPaBDHF0icTQhOcvNmIRnqErlKt7RBLLINE3bdtl/+OOPRlhaIA4xNEdTXdskruOYVkEtpNOZoXQmX1Btz8iWBbBtqOAoToqcccwAppjPF3r7+l3bmhLmZVEgNONKCqOEi/s+X3YUDOrFrezR7jGNJrw9QRzbNVXKGbG9G66AZnFvSbSWha0DVHP/8Aay6eBwgwN6mCMPGw7nlMPyDzs4IBCA7Vppe6isPFlZPXhm85GL8qlyeSjGxwymck8H7fXdfTCWtevdN+rh8exW0fQkVyUOA6cPlsdr+gxSV/vSe+fDZS4uFcL8aZTL5VgLxNQJOBy9ZEu/0NbZu2hqy03TTRBrp6K/Jnx4WX2yUpmAfOAsd/H6rlX/8Vaod6hvRrlokht3a4wkp2WvoJwFc9LKlCffYgsnV2r7UJsatn364c23T9l715yOWeUUg4s8Ottrs+lYqVASl/nrZrk1pYHnCYPrUsks9lp/u559fSfT2sXkdKvX6B8y01AzFi7dO7WpnT/7zpYXAfj+4Wi++3iVqmNN4Uj4WC8OrXT0YwWMR6irbofD8QYUdGjiLBt3hQa+GLieEz4FEkboIIEpqjbqDiWWxmFaig5xDDjmLdchVFSgJe4qaVnOAsgZjmNpdd9mSAY2/+Dm2RqyXJIznaxh5U1bB5II+SJLshICWiOJoiRJkE0MPIyKSB7H+Ee0UMMqiSJ8QMkxLburq7unpycuMLPjIcgwKE90aRUTiUNuB/6KuExQDernb7Jv7Q4aRZYmohiQHoB/4jMh/3IkziWmzsSF+b4kXN5XuZblGAXfPs4waGgMxDDa4L9AjD1uuqNnw5uX37hdkk7dg/hUhE368c8/WfnmDr8pgfDdROJ7v/rjTKJok+GS8Ad/9nL4lTU7fve2N//gdku4ki1P/Hjy4+/8Ju3tllGYNVVK5Qol4Vf+5l2HZ0RkzdFFBtnqGaKk3gw//K5/DB/vD66hbNB06t5bnv7kiv66SODkQdeEHZsW9nRVN0dmVMa433/Ibq69nHUoaD28f364uk51D1FdA0xnkupLMYMZqnfIU5t7XsFX2sz06QMuZSvhAtDEqtr+cRKVmUz4tWdvhwqd4ONlYhnHcPAeOGY3kvetsqtLzzS19LYGfJ5sNu/NuDvZvPjf7CS8L+V/rjN1ippNkoYDd8M8kzahF05VyazhkJyNCsVyieWvbqIYgM73tBM1T1kmAx0x4IogP/AERAaurTIdt2A6BcelBUFUIjTH67atm9jQA2W0bdsbnAbGKPBcMK/RCxWz5lrInjED+xKjAdxz+cKxY21qLjddYatKYuBkEoqpbmAkBTwUufXlhWlTL29lnlwTLBX62P32DXPPOkVpmC/C//g7kkS6JxzxasRdvAhuDbsHLr7jibt4oBf/HJeWepe4WsM74Mo7Dx5Eh1M8eF7gAHiXgbt/CUISf7wnMKr+pX/lJdf377vBPzzQeThwRHDuX3rqQwD+ei6BHwzcu/S9+cH6TwUuI+6ecAxcgpgEjgU321/+Q1k563KEYcw6XHjgA//MGTgwZ8Qj+/78Y6/fUeKcMWBdxAXh0x/6qZtMvvGnD+65qfFMHjaRmLqr+4kPfzu4gCLHMi3vWPn85+6esT9595/9yGiesfrDNx5YPIoa8IlvbZv6g2dwGYIkGolI/21Lf/bZG89c6pTPKcAUB/rKZ0dnVSXIp9+BDOkiAOX25AIy7zAsXHmm6vRgjupN0QND9ECGTmapobxXs7C0A5HAU4IVES32aY6WtjKWa4iSXlE9OHNuSyRauMTsZw07nDOlrMaYFrzKjMjJunhwj6LajtQf3NusqRJxOZmVQpwc5iJw0lBBvfNmZ04jOdXGy9scdDabE4AqCif3S/M/3jDQGSkR3tXOYIp5iwyZDvDxqMCkDMdwKIWlTJdiaTouMGG0bnJpH3tyILCniDljWUQruGqBsgyaYLOMW7C7NgMJZTnovRk2yVu2QWhGEDlJdhn2aHuHYdnAEGVZkn14ExuRn/M8y+Cj/muuYUCpwj2zDZ1AQ4JtxSmAm7lsLjWUpolbybmKomDrA/kSTdCCyHA8K0pFzeJlBNTwjQfo77/I+Vry+1c477rlcg7xFHHR6Ch0/qTjl8HFOcE47kc+9auS7S0W0MTHV6599yI1UpzRe2kg5E/u+/fDdy547lO3mFdUoRhSnce/urr6N28E19C7i4ZWf+1jHQ2h+//+2aq3dtuyuPqv3rftrinB7RGoG3Du/vEO+sCh44sb+q6b1TqnRJVHGVLNpsPbNy/MDFbMjDRVl5I/fbedON/cS+B/6bxvA4HWTNq3VwC/nk0DnAoBHBFuASnMqtRQDmdcuMR1CNoN8X4d27Xxl9jegUaa8ZegHRYlpJaUp6rreiurB8Y4MZGz3PpjmUh3Sq2I9zTGNZmRdDcxZChDBbEvFT3SM7V1qKKlR8jrelPjoZVTX/zdxcPsH9rAoWS8s70ml4nmMhFNkzmaK+NL4kI0HuagSYTOcxTVFEUgCpoOPFAQeO7EAi/Ltg343r4wx6l2ONzq9Udo0zThdCRTTJtuxnQllo4JjGq5KnxyF5cSRngmxuNebIG/qxwnLW8Dp0Gigz8uFntDp3TNRV0jdKZs2jIpx6KA1LAscETTcXXbLZiW5RI40R3HsNHOJNwtK0mUlJZCvkKAHMcBd+Rxuui1kmFnABoEK5smhnGi13EKMEO9Diacw0304Jc/NGGGoydsKMIp4bcDpZ4w7DlG/+fzXFbFLF04zfn040WmOClwKNv6m65ng4vzofFYLnagzYpFumdX4b7PxQpyiSDkkf/Ysv/WGa2zSwKXK4FY1r7tP9fN+vlqyht69pGvr/jZf39i+rrDN/3Lc/xQpvvulb/6y3u0E2txIOYjv36NG2WOd/ZWh+yzGzROp6I7Ni/IpSqaIzPqyqgvvM9SzmJkAnr3AxnqcCdzpJvuz9An7GHRBlqtou0RLQeuA8NNjRzTsU3XtIhlu5bPFMEd2CGc+I07x5uSZAgS/gJHVEJaOJorKUtf0OKVxtah+77823DvkFoe62tApigCU0ybylBe7Bvi0lm3psqprTZZavUnbu2sCw8lhJG5hPoIh9E1KZ8Nz/lh77qhGQWmRI6UsE3NQky5cY579zKnqqRYqxC27aiajhPqfNs3hBhoDgb1OfA5kbp42eR6akYQ5UApQ4rsZ53hoIVt3aFiAg3UENwsQkGxgLsiQ4PDNZPDJ5niSfi8xic4LirMiGlQlkEsi/bOactA7kizDGqxGcN1DcfRLcdwieG4hOU5JURYlucFSZRYlkZ7jZi/giSLgiCMcero1QLc2WawV5BDUNAuqFxAC2NbJnRf5IrqolrxMuJoD/2Dl7jOAfwWVQn3bz9kF0dbJgO2p3a93Pd6cFHEhENRHUNknCu1vpuQaUfz13/v9Zo3d7Pe/KVh2GF5cHpluDsVGszRhPz413/W1RBKZO3pR/J16/Ztu2fW8ZllgdexYSgZ27F5oZqumBGeVl9O/vL9Nn/GHFdghPva6C0tTEcfk9NQmwiyy3ItPIAFouE81wY3+IVz4vhKFPjnU0aX8ocnCS+aobAajuTD4UI4WpAVledtlnMZxmVZl+VslgXOccGc7LEf7W3+l58HF2dAryh56+/fr2ikok99/oE6QzprAxfO2793/9cPUlN/Xfb48dBUqqyMvm45Fw/PrCeP32xPqSySRfyougHkEHk8QzNwAh8YANIc8obneRrVXsAUgcaguodhGUkUgFbaLpU2nLxNRJaKC4zkL9nwCkqQqfDd/ZOrH6MxxREISKMHzCzbJIZOGRruBGpbtG0Bg6RcB3k38iTGdFzVAhbJULxAsbxJ0brtYkUB9q0b8L8kScND1QJ8g6s/Ix1IWF+3FCsZ7nyMEZC3jm0Zak6ubigyxcsIf0/V/R2YpfEw+fP3WBUJ/04RVxIbkltW968NLoq4aPht8hiaGomWbMewJ8H8Ttqllqw7fts/PsX24nqU06Lux893dCXx2y9+fsmLh67/51+hSXqK+u/X/ro/cVb14ahIDsSBKRq5iumhqQ0V5K9/1x5uXy2bOtRJbT7I7DwMBBHfCaxAc7QhK5O1siPl3VlA5JCaKMmUViTjJZloLMfz1pmf4kyXuzbmo4P5oQi7d3a0v9zT/xFKsHEasM2NQiT/+JO/UTZtDy7OwM7/+8mX7qq+7qXDIUZac3uN6xHhE+T1FCzdlb3jw1+Bk26h5ofVH26VmylBoG++iaqsqCohf/CQXT957axPHKBD4ABwAoFrmCZQPugc+NLck+r4seCPwcFkZH88x4kiX7DcpAGskioV6BCu8j3jK15DOA9TPBuQclsGkCRK16A+045FOQ5tmWifgGUhQ6HCGY6jeayRFkSTUINDmZxmupDLggB8Ea17eyeKIguCCFmPn8ADviD47yqAzxTleCmUFLj02xrsduLYcsAdMbu86f2QM14/I0gcMEW9kC0yxcuLvEb95DV2wwGULmGJfOIhZ+6UUdrQIiYYb/St2ZTaGlwUcVEQ8saN/7Ohsiv3/Kdvz5aPNvnOW9wE7cttL3cs/8Zzmsxt/8Ath+eU2rJImWa6rtTmJ7plBaa6ZOvA7X/zS6a7hwh8fnr9rj980FD4qv1dM370itCXPC1CLsdTDMWYFrDGox+6/8mPLwlujBkDfSU7Ni10tcopSkNEppbPdPM6zjXsHaL60ww2xhRxiGO6Vs7OZc2cRUyWcwTB4jiLEyxRtERZlyQDWKAgWgJvgqMg2jxnwi/HoSZkFGColGAR0XAYlxgS57CUkjMqj6Zu/O3+iufe8n2ZU+vNhho7JOWjYt1v17iioM+chrIC2AhLa6XRrtnVimbO+K8XqELBkaV8ZSyzcmHPdTNDaTV6sI1V9fz0uqfeP5dz0bImr5lSRrv3td5nP3adlkve9tShjfc1DVSF/HcBbn2rd+ZXf8bKSrTleJIr+WXFEzsiS005Si1YQE1pXDyL+dSj9lUja8cNnoDGmQSabiBTZFmQ1/BJQKbjsKonyoFM+gt2wacg8IosZU13yEBBn8CVKz6LvGZxkUxxJIAVuZZBDIMyDcr19yYzadukXBeJEmQ6Rek2Dk/rDgEKDvRRNW3NwQ3tSkvLovGY/2EgKCCPoiCx3kaMwNBHMMfJi9OYoksgM4xCNmuZhiDJ4WgMSpCaz2n5AmRVNFEC7Bj5ov+sbWl5YIr1dMAgi7gMcFzql6uZl7dBoaJFnrzndue2hUWmeOXxfPfLuzP7gosiLhyRvD3ntYMrv/sacIVf/8U9qcpTmCLrkKldhtzWzQ/lGI674Ycb5MPt/i23NGGVl1LZzCtffu++xeW+44ShqU17+O+eV+2CHhIGZlTte+y6Y1NwPYWkOfd/463pv1jNePZ601MqBpurE4N64mBHbnqtGpOzM2pe/tByNXrBG1n195bu2LyQ0irr5FpodcEFxDku4sfVJy4QRNMxVEeDg2Zsb9Q4nyhNl5YPRaI5QTIvYk69rLmN+3ql3mRpX6GiX+UNZ6A6XJCZqfv6yzbt57ytFy8Uam3ZkYeu33XfvK5a5bT13eV96ox1RxqOpkvbBpUDR9XKxDNfe//853bP/cHL2//s3a89ND3wBz4HdDpXWHjUXPKn34JLjRZfKL3/mfLHqHCYWnEdW1XxjT8yR2w48nYElA8Xp5viJAPLwdlkLAvdCSwu3kw5gnocQtkOMkVUPLquJEkhRbJckjHdvOXyDC5nCXHXrJlpyI3LwBRHApk5TvPQKfj1JzjqKmXqNGY6y/C8S9Gm43rLX1yg4zQn2AxnwqfgeEmSBUEA5m4YBgQTCuE2MaKAq8wnM2U8jSlCSRrs7SlkMqFoND0wUFZXx/PCUH8fy3JQFE3DrJ8+Q5SClVPAFAu5jFBRC3ehn4rE+lrulkwcXtrC/GYda1g0VPl7ljrvuq3IFK88ftH+66NqwF2KuFDM2T04+5frp248zCaHtPrKNZ99aMdNDeAuGU5Jzo0n9bp1+5u3HpePdjGZrAvNZsFb0jUC0AS333fdC39yTzYyofN2r9uaMjKD+cZKLSQOlAoWj+05uFfR8VXfW1v73ScZb5R5+/tu2vDxVYmUUbrnWGZmQyEhFxQWyJbv+YKQyyp7ts9L9tQqbAglPjihKgKnnznEsVwLHCVZBWpYWp6MlWSjQBDFUQaRx45Fu9O3/9XP+N7Bc+xJPRYQUbCrKoyKkoEpJXtvmnp0eaMujTLy/v6/eLb6zV2MpvuXvX/y8U1T7Hv++WXpWGd23vTvf/PdZuTk4lzKJU17B2/96jOl+9ohD0yK+2bdp3bHlwJTpBsb//p3zcbKwOPbE1AsdMN0gAkCB0QGQ7x5cTRcOd4fg5osBM9x6Md1RVFQZAnYu+WQpOlqtosrnQXm2jCdeCaAHrNf+uIXgqvLAWQ6QMgFkZEUWg7R+BumwzFKCbssa5umq2usY0kcE5HEsMApNCXRboghCpB2y8rncgVdzxcKydTQUDozlEql0xldx7kAOEXgAicCTgyAEDuFHA8p9eIGpSs9OAClqqK+YbC7W/BIoV7IxUrLRFnp62gvrarmT2ziR1zo3hqQRVAeAfB8YJCyiEtDKkcdaGeAKYKUSESoJTOg/AS3irhSWDu4UXcD2VbEhYGQO7/ywpSXt/vkgNPN/fctHKyLC4a97Nc7b/rX52e8tLNu7QGxvYtWNWiDaMs6s6GEyiDl9OyM2t7Gk7b3JgCpEqGzqWyoVMpFONwv8UQbXtOZm/0/r0tKlFq2lMoXjs6pOLJyWiYh9TZVpEsloIm4x8xFNfg8b0ViuVQqms7ThgtSBw+XUTk5F46nauq7pzcfnT7zWF1jT1llMhzWOM69RMFy/Zvtlc+tQ7tyFwGaNuc2t7z39p2PX7f9HUt2PLJw752zD940vaup1B6xy85I3Pu3v2EKanBBUUJ3X+2avaGOfkxEc/OGB2YO7+jtI1Mq9c2bUpJ3Im19jOsMcSX7lTlUZRWdiM+ZQmovbL3QtQZvoTMOIgNcHNuEiuItaIJLFzXRuKgF4fnwAE+h7WjUfkEBQ+uJAkNLrLdx/rUI0zAvs07xNPh5GpygbSkL2CmBLp2qkkKO0jXIfE4AKi6g9UZcZQYfijYsJ6WZQ7qh2kDoKZZjOc+sdzgUUhQlFApFIiH8eH7QVxqn6xRdJzM42NPRBrRYDkdqpkyF2Pd2tBWyOeI6VfUN8YoqiHzwrG2puYxcjRuV2jauEMeU+mv1i7gEHO6i//MFtm8Iv8icRvfjD9ixk1N3irgy+PrBb+nkkjQub18Q8oG/faX6t2v8Ro9I0v9+98Ndc6ujeedd39xU9osXPefzwylNvPW5hzbf0xRcTywk3b3t+aMHlta0N+LoM2s7UZ01Jc6kbFbVQSwbMfniqOGZAIFjGryuiyzrcPzJBcie5ZPhX8/rpaFywJx5KLvg5+tC686Yg0vTTkNddslstTwG1C3WmQQJmGuolE0idfa//sHr+sp4myGayNoiSzjWswDr4ZwxizChTy77U1xUegZIWdmv/uNjR6eeYiyx7NjAil35zuklR6eElm3uX/zNF1ZnZvxv1e9Sy5fR06b98eMOdKQDr29L2A7IYVzMDvLXdQgN3ZMTE8FwjiJuMiJAeQE2GagccRUC6h0lkXcINaA7mk3iAh29hqwnjoRjOWpeG1+mOCown22bWCaFVqgsXBNjaFCtwR34oDcVgFhAJ+EX2g6bZC07b1omoRKlpbEY7oCHG1A7uD2MhAuoBY4FN9/ON3wn72cCMeroc6qvF+IBXZXqqVOB+/Ud73Bdx9S0aKKkZuo0XggmhgzPU6RoBh40gCO7LnBiKIV+oTt3YqAYQ6k10NKOt8KfYeBZ4NWjZoNfxsH9Wp1LMRLJDPXvT3Ht/fhFGivdj9xrNxSX+F1pfKPle3lnolubAIQwLqUULCWVn7tnyCqNr71hwncCHg2s5USSqppQ0Br2GRWTJTQOUnh2be5aO7T4U18b9tH+vns231SdSFurvvEG09UduI4KhiE87wp8oTTcfe91Gx5biGtvJwqMS2btGrjnqy+lK8KpRTOm/vQ1cTDd/fiqjbfUtS+qN5Wre4dG2nFXPLX75q+/MFLDh2CYXGPVns88vunGapM+v6KRt9yK9iGhYOVDjGhTNMeaDGVTLk5PhM8n8JRtC6pZ22vUdKmNOzpCr64JnjwBYKJGZenmP75/yx3TWdsNJfOcZpSm7QirLPjGM6U7WsCP1VjXddeyfQsr3X8a+nXkIWrFCnrqlL94nzmjxg8jAJAjkBQ2UG2HcDQlsCBLrmWZAekFSuL9jyIVcDK13iXIYjhB6XnCE4hcx3EEQci7VMYkUEFLRUa5Jsae/VTiLxQ9mgZObKimlrsSTHEYyFyIizMaPV2j69i0afqsEW6y3iIP4uB0Rsun8bxo0awOJwwLnBL4FlRBTdct0/SM78gSkHxgSvAki+RxYijRaUxRUwsD3V1wHi8t62lvUyJRSKRtWfHSUuiSHNu/b/ay5Uo42KXU1ylyZdUEogp/uHmU6zi4Egg1qZ5+26d23qcDQIr8xVh4AScW9IYcCpcAMTivAgCV2t+Y+7TkQwiGYZ7ccfGahmVTX3+S9Qzl0NCf/8Bd9vypfgYWcWUAuf+9wz9IWengegIRyTuVx5Ilh3tn7uyt2HyA7Rvs+sQT//vx+cHtK4dozp699sjyn27af++CgzdM7a2LuBy2IQBeM6duO54YMvI1pfuW4jyy5s3HH/3Ed8/botmKpJVG3ZDMhMKmIqgyq0clszShVZfsX1HfUznRixdqe/QnPvxtIZX1Td4A3Hic8GyuqeH1P17VOnNCx8EvO8J5+45vvTnrZ6uDaw8uz3atnLXuz59orwy+5rkBxWDpC/uX/cerzNAQkpSgqfcpPkeUkF2eYPMFKLfUWUa3QXxk505d/4f3ti6urujKzX5575wXdnFdvaOOhjsU82T54y9UPUZWXEfVN/y/j5kVcXytX7Tg3SBWgCPmLNcArzQVQ0uBOK56qjx5W8D/EsMfxAfkD4hp3TCBTGuEdWkmytNhnuGucqIIqQSaBUQL9xfyTB+KgmBbtpbT9YJ2mecpXhCw7AHB4ThGEGlR9g6JkhRaicCvy7DwSVDRSFMiz0oMI0AddG2ZJhGW8JAcoGiapqoqzm4sFDLZXAb+5fOabsCHhPBdAgkOljKMRzHHSuW4pq5Tujo8T9GxbYgQnMhKKJ/NiJIE7wb6J4gS3E8nB8uqa0fOUzRNg1UiHBBcoL/eOLtHdRlP8WojKfR22sWUQHpwJb+LKkTb8X4tuCsKEB6PC8Y9tSo8BH7gBKMH+Ycck/iJN20bgoY8R1bqufiFw68J45FFVwrQCWzpZLx5O5isplq3qFOcYGCh9YGTcKEb6O7LHii4p6peJgTXbRq45Z+fbXp2S+TAMcZb52E0T91xQ11we8LBOCSRsWfu7l/2k/ULf7ZebO+q3tlWe6g/MagZteW5MC43CWvu/V/8xewnN8hSeN8NjQ3tuYW/2VZ68Pi5qyjU496FU9b88d2H715w7J7FLXcv2H/v/H23Nx9YWn1sZkneC9e0ykQAAP/0SURBVHmCUTFoxjLGzvvmkvKy8JDKFrR1n36g9e75R26e2TU1bk6WOUQXCSVvzX6rNd7SGVzDJ2CYI7fNee3Td/fUjrJfnqQ7Nb2GITD2ifma5YPGTT9Yt/AHrzG5M1Q2hADVo3WdTQ4xucLphGUkWDZ13dzBpqqm1Qev/8mmxmfWsxm0YR7cPRWEordFl7dFm53aejccuW+lTbMoJlxCOQS3GNEdN28RDUkmahYtF2MKogUcwINv0Ofq/mzng5cVaGzddiFDiOnpqvwDzoFGa7jJCLZvwOaBI4Y8mjgJ8wSbX48D+ORh+EBSgAXwZJTRA+7obJsWpJKgkorFWZembpmaaQFLuYJMcSQgyhBvmuUYXsANkYE1ygqjRJhwjMghoHvAwIiDNkoFFlcYAVOUiBNiSZRjZFQ/OgYkxzQMDRfE5PMFHWgk0H4Tkw2hQzb4rBHfcsnfFOoLZCvQbV3Xh1JpmXaHmSIq8xhGV9VcJi3LSryiXA6HgdblM2nDMCpr65VoFDwE4XgrWrhQhAeqh+pD1B96RJFB5shy8Ar4cib8h+TQsSzLcYDs08AmeY4FgujrUP0kwY/3IK7kh9wIYGMOgA+Is23a6NGfuwtvh0IDTNfEeRr+8L0fq2sD3Un60HEGGlvboaZXk+m1qLctYgKARQuqm+0YmmnkDS2vw2GoRotxpEAKgacJREXKav7BC1Bjg2uKsqbUb7t9lG2FJwCs5az6zcHr/vXZmS/tKt/ayqgaONKWHeoerN57vHZnuz29sb9cYmRlwYv75J4kb9o1abLwh2/UbD7EjNxdblQwdNfSaRvfvSxVFU5F2YxMNGgMRjPIPGHIh9mOxQ1HljZ0Lm5oXzGj77qZ2+5q7mouH6xUriKaqGjO3f+zo77PHKiLmyxZ+cLhG3+wdtbeZCWXqG7pF09YIwJkZzas++Sd3U1l0BwHTh7g2618q2f5k9vn/+j1BFEOzyv3PUw/kl30X6+izvVSQIg8kG7Y0FK/dr/U0XPubAXitzF6Q2d0mlVTR0VDty43NYeoNlEdUrBJATkisVxaZKmEiGTBs22HDAnuajbyDGQQnsjxX4TSMBjlOi3RY8Lw48MBTjDw1cFpEBkLuLJN8jYy5rzlQqo1m/J+MXN0lzIdzACOuDJHKTywFj8ATMBYkgDS1xPCeILAvLycgFBRuKOyCTVKwIJM+HcCuAezN/YI7/XigOQRTY4bJlwCqYDDoxUMkA2jYMAD8P+VHH0eI07kqK/z1dx82s2maVNH/Zsg0qgk87MGej8kZ1gp3YRCL0RiJaWloigZhp7L5yGnZAk4WygSCWMeYEHHnLqIL4Q83SWqpg0NZeCsJBbhc6nh0WeMLfyCD68A+G/AjwGcBVw8P8OvdWwLGCRbWinJEjw+7O4D0+09Cv/5dzFoz827f9bo4yN4C9dwQUyAL6uaDqeQbgDOsLCRGnpeUCUpiiLwzrOFdpViWwv9nWc5GxeUU3ctsd9xsytN3Oysty+gaEL3A3hhIavZBuq8ofeDk25p+rnCS71ub+BvAiGY7qdv+0daP7nsunDLdd/4+kPBxcRi+abB2z71TcYaZTkCAHLPrCzteM9d/bNrFv7Lk+FD7di/YRnKL8fng1oef/lfPnJotjeaOAkBzRI0Q16zE7hcJZjWrj300W9whNnz1U93Fbpu/8ozSkcfjg5Ds4krzYOvac+YtuV9N6y7b7ojoPpW1tx5BzPwTYdKpFv/d2vJM29A44srN0XhN//9qcMzY0JO4x2yYsvg/Kd2cH2DbGcXbZ7cDnucYFPs1+o/u6/qenv58lBD+V9/VLNcT1nofxRCBIYGAhThGTgBh4zpDplBN8uXPDJLxwRWQfOBgaPmuJpDKSwlcie0IGMDNheEAk5muyTsvXGCSwakCyIAL4UXQ0IgGlkLTSQO964YQuFCiOAKAakWGVrhaRbYs4Y9PZzu5a2VAH4FDR2EhjL7BEamCF29OWa41MJ7Cc8ikYHnvPuXAZilwOxNCygKhDu87MGLSPAWw9BUzfAntgEdABfwI8vQM+AgG3wmAF0CQzXVtGqammWqVwFTHAnkQN6BNFjXnFzazWdpy0A1HC+APPL8YFqh7mqWk9YtnWY5JRQOhRmW7R9MptNpQRRL4rFwJKLIEuQjuEOGAYWCZ0dlS97LkHLBL2RrvqCmh9LAriRZMXTNLGSrZWGYKV4QgCkaaoGvqDNNA9gahDBqBC4FJwssAkN3iWtbjo16RAbKKxSekMdTAy/XCjoHqL/7X97wrIUsa3Z+Z5WTCGaHFjFegFriOG4ho+p5nGos4KIzgZdxyi0U7F8c/03bFbKn+MkvvBZ98c3gAnWKjes/dY9WET86PZYTJ0rlRkhlT/4Dv/8jtqsncDkfoPISgdfDolpfZc5oJJIILRs3lInsbpWSGUbVT2ssUk01//3jT6DBwgsF8AOThNNq0/5k8+bjz75v3lDd6TMIaZeImsUDrRhuU6Cv7ZLFG3sWvnTAcUC6gvCDP0tLhH77uTvzFddOfVuxof/GP/tPaE2spYuc7i6p49QvSNP5eU3P/fP7u8tFkwq2tAZGeNf/7Fj8zad9ZTbmmSBQnvUiWxYPfemjz95TWX+g7/bXulsXVB5s4GWLvuN/ttQ8t9572FcKoDzCrgJxIZ89h8sAg+Y/0/RvWlkdtXx5VVPiHz5iYTHzBlshbiBCkT7gHx4ABxgDahlREVOwXTgBhDg6IbKCp6MxCRkyXNUmAk3HJQYYJHtCkIIsRnihnQlfkudsN20QmyI8PC7SIeSakHyQuRgZ+BujSISgMCHDLz07/GDhFTahsqaTt5AVAZWChAfzvShK4ugQy4gszcH7R5ON4AcOeCcubkErOwT/t22gjBBlFOT+8KBHH33xCtTQMFC9B3eBvnl0hUbKiOOEjCQIHO+pb7yAvXd47NXLAfx3TmDykahAEbMM04I3y5LInpj3fNrDGDpao0GO6Hfj0QmzJQC8FtJSAJqo6YVs1tT1K76iBdVvngIOYwmZCq5expwna7wnIWNwsoA3W9BwtQKlqbSDVdHLb8w2FwJiWAgROj0F085oBvza+DDtoq4Dt/oOhcMliYQoAtGEbMUv4wMfhz9cj2Lrhqkbuq7q8FtRUSlJoqFptG2GeI63gZvTuO+z158IHh4DvJAx3FDtFMMyQMZC1+SCQrho+JkHr9JNE0S7LOHm5sG9awWGSf3Jd7mchlVlRo374XudmtLhb1vEZQbkLNQVx4K2l9ELGnRFRImXQiKUZ7/VBD+/6PjN0UKb73+CccfLncs+/x/BxQmQphnPffHhffMnYlNwxiH1h1P3f/WV6Nax7lJjVZQOTC3rn994+Ibp7TPLbDlQiQNpqO9UZ647Gt+yr6IzG+roHVZEtf3OPT//3E3++RgBoZUMmYmjfU27+prfPCAdPAIt6uYP3PTGZ+4JfJxAJKWt+sWemgM93iA4MBgUuaxmSvtaGV2H1sSNx6x4uBCTWt5961v3XJnB/XHCnU+1LvrKz1ltNBtPNJ2aN/XlLz3WPuMUbk271PXbUku/9hsxq2oiq5VFk0ua+K4+2rEHFjeteXS2y3PAUOq71NmvHajZ1BLL2zrj6jKnyqypCGgAFioOyxJBEHJaw7Z2vn8wCPrSkGXCn53xdbu2gVq+bP585bPvRIXoyJbxNEkAt4AHAUfMWsAXcTU0xAsolOgRLtMBHolrX1gax7XBLcLTYY4BigJS3fS6FeAIT4EHeDAI1AMIV91Blgne4C5QVfgN87TMMZpNVNuN8h7vPO2xMwDiDOgsxA1Cg6Dg3Hf0ExX8epfwA/IgDMGyjEVwZBke8cQ20mTwAC+SUF/ICsFGGOhy3reDMPXf4r0B/9DR4w8AkLAe/8RwcBxUQPIZsDKPCoJvb8tpnGDmj/t5zwfBwWVAN0cT0uDLewe+C7gdvIv19IjgHV5y7pw7EedREggx1guGmlV1DZeAYFhXhCli8rDzaVumY5to+BKyBlIYiimWN5eORz2oZ+1lLICHUUx5rBFN7BiuvzGMY0PHAQPBvXqwZwfs0HYpDciyaWs2FFDoSBGG40srKuAESjb4xa+I4/ekAFBVeA5uoBMq/CiOkHhIikgiTxPgiLzrQjwtBuqNwvA81JQgSmMA8lz4sJzARhNQCmzbW5g8sbo908JJDFB80TzRxL56AvDlH3NHezBRpVH3kw8502uGq0YRlwdeH89r1qDbYzrQskghGTuyUFOgsTrRowVAdX+y8+krxRTLetUPv+tfTzNl4iTiz//Vo/tvObn12biAEKVgz13btuhXmxK7WmnnPCpMaAeNKbXtS6ccXzatY3H9QAm0KqO3g7Lmztzdd/M3XlH2tfouL/zHH+1efmEbbvAWWfXjbXN/tYHv6QeqZ1aVqWXRQ4uq3vrIDYGPEyjryj72t8+VbNmP8amqooaGqBMD+oTjuu5e3nLjNK2yJFse7qiVkR1cQ7j/x3vmfvMpBnqfpwIEQ2rhtDV/fG/rgko0Kn4qRN2ZejijDOXzCperK+2rlDkbbSYaHMXpFjCA2n5rMCHkFLq636zqKaRjgq7w5T35ZGWoq1oKQoFwDHfe2rbarYfrD/Qrx7qckFyYUcdlVeVoJ4ObxF4Y9oTmf63hT6jp0+glSx6+mXrspvPr1EFQDhlOwUaamACSSEjGInbAfkA0UlDRgR1aLgWEEpwllgJfcKl6niBjgHgJDM2zNIvEER+BfPCHeiHYEIeqRMObCglymmeRgEJ3BMhoQmTgFwmDJ50DpZsHr+nBQCB6QPh021OLAsPz7p6kYv6PxwTAM8QK4sMxNHiGVgviCcSRh1cQHImGZyEtyB2D5y8GmC/eP/8Hf08As+sM+gYewJfvEcgeXmME0Bs4Qob6yj80huK7e5HDW6jIwrvYDtMUzi4ElgIFC55ETxcJeKVlOYV0wdSNQi5jGYYoSRPNFDFTgJ/ZjqGahmY4loPp9soOx3NKVC5kVfAkRzx5A50M+KQX0uhgdsMLUNEY6BqJjmZ3aNuCPg+WOG/fRl+haJNgQ2rCcoQXkLqjBRl8HYSTyWTy+QK8HNg5fANRxAUkCnBCYnOu480t8NoG4kJvxhZkSpAgTCyPYwUwYp6IikMzsizbqBhAY4rBzQkBFDFgiic6IlgUgxvXBH7wEvPWbsxPjiWfetSeNxXVqEVcCoJGDVsvqGSODXUHLz2TYxSlZjU5IoqKCJeGow+ZmZSVShnpjJUp2Gqf0a85V2aPFl6zPvGZp5TNu4NrD1Zt1fNfeuTgdeO7CBpamaVr2m/8l2fFrn7Iu8D1LDBnN+14bOnheRXpung+xJ23MQnlrAe/tW7Kz1+D86HH7v7vz6005QtrQGiX3PJs65L/er3l0RUH5pdasbCpiOmEaJwRDqdZU/b01B9LZ0qVTFUsntRuenq/tK9Fnz1jzf1NbYvrU6XihbR+VxMe+K8dc777LGOakECzoTY7f7oZEglNmRK/+5Yp8L3sEZ2i82JpixEZyB+qpm//1b633r+ss0ambefB723pnllZSCg3f/PVwuLZP/nDJeAzbvLVPQXatPqqFZ1y4gN5PplxBd4si7G6OXNTx4L/eVPsuzBd408q3vdKxf3UvHn07Fmffqe9cNp5yiQACFbOcoHVASGJebMX06YL/0ksDfIZHIDMeeKaKli4FsT0lM5Q2OEuyEh4yjtQ4QJc09MvolQHGqk6lIDsE8d5wQMwy6yFzA9eAezNdCmFQyUfSGrwzNFo3XqYLELTYzgE3qg5GD5EAGIioEEfLIbIKTxvADjBgwZxj4tUMHYeKQTPYZ7GOYa+0Pfc4R/+XiFAJvjxGI4DOICj5U1s9IgSAnx4RBF1tqhx5Djkh5jwk6m+aAA90zyFoqXruI6C46D/P6FMEdPsupZh+WshgZbxIgf8i+VRWw10GO4augWJBXdLN4HYSorA4wS+i8kBLKqQ9Y5PHG1XVc1sljI16LKAA04AwU4IZi4DVML7SKjexBE0LDXwOLwSipHHB12GoDjEb8KhtVhPQCLTd2jWYVg6EmejcfoE0RwraFTsQzIVJWSapm2bsjShBs+8LIJmCo1+w6UkCv7a+GsDr+9gfvRqIPA+fLd143ycjFLEhQKKCNQg1+eE0Ldw0H4T9PFsKLDealxopOSwCL07S7MdwT6sHtmXOThophzccx+bM6xMGMwVA2s5j/xgV9N3fuNfEll2qioyi5pe/sCSjinjPJ2OEFGzmw8MLX39aPxAO9/Zwwwmg1sjQASh63fu+fWH5puK5GArMrZKSEhFnzZnT0q23DdvqdbCF2PIWtKcSFYfKpHRtMQ53gvtIbSB0JQyNAGpTNgGUkJMs5cMqSK4XCutxmh46D82z/rBi7Tjdjx280sfW6mGheH0WjxzQWmfvzdz4w/X/eILd9310116+5EXv/SIEZYgbz/x12+lls3WU30zv/MUFY313b8ydKRLaD2Gs1GhX8az1tSGoSWzOhbV7ZkXz0Z5eIS1ycyDmbv/+D/E7AVoFr847R+64k3U8mWx5po/e7dVMwYL9FDxkSwCjTNxFA74H1xGOLpE8iQzegn+g9quuzhwbHuayrCAGkHwjAuood2AwoPOFLQafosANNGfm4jPez1QIJqaTXgGOCI9qAes0Q8enoh52yuzngpQddys6eoOUk+JpUI8vssT1j5OngXwpS3SK1R5g5wDzygQgrhPXnhEBn98NRd8At8JuROINO/8ciUCWaluFTKqbZqamjM1XZAkXhQnlim6BIhgbihvGxYn8qGILChATeBjYSKHUwqlzTRsPa8Bm6RRCEliSOB4KA9nzQ8vJ4N/AJROkJ2QqVDHPJHGCzwEBTQZina4JJTrHzQyedfUIU5IybGquwxH86iXhl4LyD5UJZ7+LpSVOGYMBQ3aTJwbwPJ0vIyNJjyF78UAY2i7HC8AL7YtM6ScHHSYSPiL5CHDvCkOqMOGf8G9qxatXdQ//CSY3XXfCufRlY5wdW8JMS4I6gzAq0FeEfevvSnP0GcFKaVbhmZiVbLRTgYUWqwiUEgEjoJ+F0O5tDNABg4WWo/l2ixq3NdvXjCAUSWt2h49VSIkS4S8fMXKNmc6D39/+4z/fAZlHcSLZY1YKLuoadPv3nJwbuLMEcwiriwYQguGc/8318z4+Rsdj9/288/dckndTZfc87WX04tn7l1a9Ynf/a+t716x5olFUlqtael75J9e4br7UAqOtk3fadCn1u25d96bv3udK/IPPnk43jnU11S+4db6fAgn+sNbZIuKZe3qfr20JyfmdDGvl+7riK/fmdW5zzR/g4pGqVtubp4V+v0H7dJoEOZ5YRNUGWaBankkL8ozcQHk8VhLLDxiAVn05hQCZbS9Zkak6QgwvxFhgDfcwhddgJiihhKoIrwHXPK4mgZXvQgMbXqLUcDBW4iNtsHPFNdFXCgw8y1HyxtaTgU2YhgFHNBmOSCLE84UVTOfKViGFSuPcQIHHA6HPHksGGi2ZcTHtjHGul7QgUgJMi8pQGxxEeWZnAwLLoo35HDIEV3imJBMT+0Bhc5TeodiiiALpm5CZkgh0dRx/igySZy5oNua5poadpdcLIsMQ0SeKLw3XdFbH4OvZFjsOxJcVU1zPKWE2FCUQXval1pAUTFDs2ic2LKuFFMEQNKRq5omw7CiZ1EpuHHVoqBTn/qG4MInpKilTc5H73eKhnLOBDT8UHfgBH69WmNDL4vBecKsmod+uxtOhFRVg3MX/NIuzgkHws1RLucaRM/auX5j8LjalbPR4HwR50XF4YFV31ktZVRomjJTKlofW3mwOWrzV33H7BpDmA0l0lZ5a8/M9W3Vz63j+wZaH7zu13/z4EmVxoUDas9d31tf356TddJZK61/3/UV21tXfu+NRPvg2AN1I2G1tmz3u29Y88jswGkMmHFw6M7/+8z6wdk/qfsgqanmFyy66zr6HTc58oUMYnk0Dk1PO5Q31HtCozhOgKYJOKWv/wPBnDOdIROHAuES+Cq8OszRMR7pw3jG4m0EyHBUKGY1U9XVXBoIEs4754VQLDy+TBGHqnA1CfItKFPACUEqAVkEpijHQq7lqJkCL/LI4TSTQavbHIdma8AvkjQkcoatqwbchTDgriDxqFxkAgttwAShjIBMQ0viuomLY/yxZo/uscCG0VoRLhqCt4DkO7HgxC9XHoPw/oenkFRatmNatmE4tslRNkccTbcYjpVFDlfG8DwjSWgYXFK8UeZTFaGXAMuyCQ05415ZpugDPhVkImSup+u9ugFp+dPv8YMZ/EaVcfKlD1ihK5y74wso0Nhfgs6PZxMLKxGcYgUJWnS/TwUeglqJFRMHlHGiocCk7ezx1PGskwNGCL04jmehWjnE5mTeclDj7UBFYVyHsk1iGY6hOuqVmnd4VYNxiaK5IQ07sYMlvL+tcxGTCoxp3/1WcsamY8qGHXR3sK22Vlf53D+//0hzXDJcySDp6AX2pQkJq84d313X/Ms1+z92/6Z3LGrcfPS6bzwfPT4QeBgb7OlTXv/8I62zEqhBHDNCqULtW10vHL63XZkZq5xaHg2/7w575WxcY31BOCE1A4xr2R1+l/8WaNgylltAqz44K1HhmBCHEyWL9eeyALLVtR01p+t5XVcL+XRalAUppIihUCQeGS+mCKLItnHfFByu8kQSsDsBSKGATBDlFYU8D8gi7TGSXDrvWA6wE2CNED9ewhFg8ATxx3UpOPhlmDqujEKaSDNSSOIlrpBVQQSGYyFgk0BAGSQ4uM8Lrrr0T5AdQkHyBaX/OwowOvhf8IeyE95ru/BSVHmyIDJNeFZQREgCBnNZC6dpQtmHIBnbNhX5ynMZPzcubxqvFL7+a3bXEWxPoRR89H77+tnuNZGsU4BKdGD3uH0P9HHQuBd8O1ERoeQbBYNhmFAiZBuoYEedu98p8vTp/ocukHyP29dHD2RIJmtkdcqAws+pJgudpsi1toi1iCLGAtp2PvYnzyRWbwuuPTiisOezT6y7b8b1//VW1b7Ojsdv7Z1WOhQXhqLsOaZ4Mg6p7TOmHEom9hwNtx4va+mWBrPHPnhfriw8/ZdvhdtHt0VvRJS9H7ojlrOn/WYdkxmxgwvLdnzg/l9+ctlFKKHbj9bu2jaftSNTQ42zG6gP3u2MZZLi5AE0V0AmDFxcQHE0zbPQOF17zfkVA4gDQ7PUrGqoeiGbtk0rFAsLkhiKRZRoiNbUnM8KLleOgwgCfoibxiBNxAnvw4DX8AInCgj8xt4r4fODALNAkoFk0uDXYXlGjsiyIvnzF3x5ZsMd07YtNP3pOESUeV5EVSIIQjEkeJIPSKQHIIcjxNtFlCX/jQDXK5Q4Dp7TgCxyPCeFRCmM83h9D5cFkFEuBYSZheTJxfHRy4pfvcU+tynoecsCmTvFnbQmuLGonSh4nmoc+0jI51xvgZunSgfCx/C4qsqrL9ifAc/gCWoNdAfhKXBAdTvLyGEZSqmaU6FbFSkN54cKhm7gfHIag4IuWZbkOq3udrOj3xywKaioTrQ7JRMhExPu/dWByhc3bn3P9dsenEcuZFFnEdcgCFm6M73g6R1GNLT1gdktzWOe13aV44n/3j/1336KZwxDRSLazGlv/P5NrTMTM/Ynb//7XyvtPXZIdgTWYWgnrBgzpw/Nm7LzlilHG2R4grVJadpOZKw564+Vv7ZV6urnDZs1zOHdXFyBJyCpoEqeBb33rfzJX94dzbsPffHJyk37A9famgPvv+P1+6fiFt4XKNcsi92+aVFXe02NXFMmxe5d7jx2o3vV2brwGki/kUTKcjnF8NseIG0KQ0ASdS2fU3M5QZEkRZZCSjgRQUvPgwN9mOk+oQpsY+J5QOSGf0f8j2fBjVMAHxDHqDyOCCeB6xlgWVYUBThwOBiuT4QEMtHUUHeoFwyapcPRENCykZwMwgcOhxsB2ECscMUlOIL49OB7GRcg99VsraB7mkVaDuEKmxMzJi/Dq32myPOCY1sYalGLc/lwvJ/6yi854EvBNUXVlbvvvtVurqP4C25sxxFQsG0TN0oGtgeRQoYIfwB/DSFFKVEF+J+aUXmJl8OSltV0VbddO0fy0DPiaSyQUKE4AS09QaFkoCRBOGhhjIIeDlQrwzQ1ohYoLWkPtuePpoyUyWH5rT6SvP/fVsu6w6WyQttxq6FWONZBFPk3X3t/6/KGYmP8dsa8LT13fOM1cV8r7U3pab9z0St/cn+yTJpENWfcoOSMWNoyE2EnHHI5NmtnQQKVpK1V33xt+q/XBZ5OhVVeqi1fIPQlxYOH6VONd44FwB0dWbQUMfnRdz/zrqYshTvFhQpOWCU4vkbTRlzJ8A506nz/F4RsOrxt46J0snR2bGZFjHzsfrtpfM1DFXE1AcqXoRuFtGqoWiGbcR0nFAvzghCKR+WIgqSko33E/lrIFD36he0AciCQOMGlx4jgBx29P7jyOY3vF/4ho8IVvLbP/M8B8M7zvGehEIeK/ZD9W8MLWSByoXhIlCdo25JzAwS5ZTmWbkHEcCW1xAuSIMki45kxCjxdLCDToBkQRMm2THgVf/UvJZk8MG1q4376xa1s/xDtcTBEWCE3zXFunEdqy3Ba9GQA8ELoiuTTquu4/hxccIR/uASdpYECiooAnSLoSgEf5CUOiqJt2Z1G98vp11QXJQruKeBVTH8GBZwJDC+yotelYpBT2nkbZ6JTZf3azNcPRihh/T3TswnpxlfbZv9yw1t/cHuIkld99j+5VBr8ZJbN/e0X7+9peLsokIoYFZXdhXv+77NV6/YFK7V5bvcH73jjQysM5e1oRKC+S7/5f7fW//oN3zq6dPQ4ZZxVKTgMNxoxJU7qHwquR4Jl7YhiVJb6652HZtS0v+PmfQtKhwTHE6uXE0PJ2PZNC9VMeXNkRmOl+9l32RHUfhZRBOrgXIfkh/KGqqt5+C0gvQnJQHGipTFcGULT7Gc+85nAuwegRMNAvYYHx8Ep8ADb23EGuKCnOzxx+Jfwgzacx9rdCcJ0oR+Fg8bDVBHEJMQMGa63dZJnTPGkQuhKAXMKd5bmOIGDfDU10zEx9uiO80VOxP6iAPkMAQi8ADkNeclzF2Y7t4hzgGWo2jKqsRIFXdcgyDv8TqZFH+5mjg/QsRCpSEDe+36vKAgF1Qc6IaIkKDEZeKEoC6IiSnCioC1rqBQsy+KKLtx1koZyCJW5zew4VujwdQxAD087bGLHsnb5rqN9cTaPZs5A/NCcZj38zXVznt3O8/KRJbVqWEjHxf559YfnlQ9Wh5e+2sr3JyGvWm+ccfCWGbZYLIpva2gKV3s0XbGvw99ahigy2zyzdWGVIV75NnmCMedQ/s5/e7Xy+TWE444/dOPRjzxY+/oOSsNOmg9SWkID4fOUryMxdPPSLe9ZoWS0cE8qcPKQnjNl/wOL2+5Y2PXBh5PLZnasbF7/jgWtU2Wdw37eZYeuST1dVZYRKhVLEhFy8zzcTbCIIgBA9oDSGAXDMg29UIDiJ8kKy3OhKM5T9HVhpzPFi4AnlxDB9ZgBjwDvBJ6Eks8bMvPdMWY0jTZuLFsQeY6fLDo25IU4wAf/GMd2Td1AdaDrIpf1uO7FVXBvYx54nHExQyyBLxr9u5yAj1MSoabXkOoSAmSxoAdfKZWj23rpRJhUlUDm+25XEtCrgzLAS4KsiL4RACj5OMnhhIrxNEA/bk96f7c++ox4H7MP5W7+25/XdOSmbe90OGqoOlYxaFz3789t+fhdWx6am6xQXJY2JW6oTKEY2qXcRZv7hfbO7hvnbHj3sqHaBKopi3gbg6XY5h1d5Xvaex+6efejS/ffv3D/qpmpBH9CO3/tg6e4KpVb/Max67/9YnTzHqSJdyza88TKht+8Fd9zJD+/KXXjQqVzQGtuXP1/7i+jo1LLseBJEHAsm7x5UcuDy3beUHd8yRS9vlqSwuJAmrHQ4OimD9684YM3kLLSma/tL39pvXK0K9NUO1QyXjsv6LrY21VpacgU4yFy/Ry3aFy2CABwDyAzhXTBsR29kLctUxBFXhQEWQzHo0DGfOlzGZjiJQLn7BO0Nu5NkQwA3AsopKlbvMjx4uQq0ZBxrMDxEGGIpOUQl5JCglEANm5BAs4m188FoMWeWhFOHccuMsXLDshaSaDqyqkF01zDIh39gUYkr1OHu9A4Zm0ZufJj/jglg4Pyw46tCGmOvjdzIGWNNqp1AuGCPf+7LyQOdZbvba/IkPYlDemocOO3Xo735dzKyt7GGK6ghHedeN3gsqbC4jmvvWteur4E9bFFvL3hUqR7RtmB+xftvLOpfX5N79SSTIR9+9BEQCxj3vqdN+Z8/wXxeC/UkoHr527/vTvm/Xxd4/ObzblNr/zFo6H23vI9bS/81WMtS2rmbukK7T8SPAkghDec8n3trcvr+qeVdc2uOrhyanJWbVQu1RbMXHfvjEJZuLZLXfDtZ0t2tsZ60lpD1bG5FcGzlxuGLvR2Vum6UiaWxoApznbF4uLJIqCQui4aLtQsx8ahZxBAgoRGakLxqCChaXXf25UXBsATTdNSVW2kVhKYrCgKoWgIaCK4X7C6cjyBTJFhgMIqUSVWFpWjsmMTQzVw42aaAnar5nUcVh9zvCFAb5kr2obEvyLGB8B8qkqoD97tvuc2Sxb9QSJ6KM/87HXup2+wqeyZA0cTCuh1FLKqntcJzhs5PzRH053zTJPKhzjCsrRt05ZV/ua2R765Ycn+AnTCogfb5j69JZI6fdJ9e9xdfVO5WhIq7ntYBIKm8gm5d1pJIczb3DW+Zd+oyIaYpGBxuQKkPN885fm/ejS2ZV/ji1vt6VNe/vdPJA73NL+0a8cfPHh0YU0ipZU9uzp4zAM8IvQO2I11VkkC5NyqjZkHnm6zykt//tmbfvzpFU0D9LxdqUxMNBms72xeDe09zOI2JOMC12Zx32D/Av478SVBSPlHEW9DuK5rWY6hGUBWcG8F1+VFgRV4QRYlRTpRRhBXXqfoA6LI0AzHscibfBcszHBBe6ubh50nCzBeGGN/fJCCmKMdE+i6qaaW123LZgBj1i+iOSEMkAG+WJynOK5gGGpqNSXx1PEBWjfx60Ar2d7HbG9lZJHEw5RnMdP3O6FwbAe6GVDocfHKGGKQMocO5VpV5+RMqTOhSUw5CcvJrFEazVUlqEymav0+qySam1G3/oM3ts8sexvK/iKKGDvCeXvOW62lBzvh/LWvf6yvUpq75qhAc6/8zRNlr266+Su/7Vk6fe3vXp+P8nc/fbR07c58daJvZlWmJqFWxGSLhk7auvcub1tQw6vG4v96rfb5DXN/unrOYXXR/vysf/uFmDc6l0+b8vKOUBKtGocNyqyr7K+NjketLBTkns4q1wqXiomyKLltoQudQdOiupN01yCd12mem1zmIIoYb6Auy8UZipZmWaauZnMcz/GyJIqiEgsLp85OuAJMEaTgmYLQi7MLfAvYkn/XthxvKz+H4886VeuKA+IEEUNOiJQRySFE08UpjGjo2OORY4o5MEUIBXxDJrDeYvAixg/QDk+pIrEwlclT6XyQ2apB7znGQNPZWEmuiFFLKCfY6+BwhuJYykyf3t+aO2y4ZnA9GqD7dXBptTZ3xpG7Fu59dOmBBxYfvXNB2+0LDt4xu625pLjLcBFFnBvl3fklz+yR+lK9Ny948z0LZZPENGr7A3PljLrqL39KWVbLTU0Hb22SVfuO//csmyscvnfJ2s88sPPhRYceWMJH4/kwv/+eubnSkCNwyeaa5p09bEHd/IGbjjx2A81xfQsaDZmb9spOOY3afS6T1+Oh44saLPHyT4XJpiM9ndWMG0kIsbIYuXWBq5vU6l30k2u5V7ay0PQVDKq+nFypfnIRVwSWaXt75plqPutYtqhIAvDEkKyE0TJO4MnDRDNFEIE8D8SVd07sgw7nwI2QKXoTFuEm+AE4tovjuf7y58nKFIfhxxm1jEBrBVQuAlkEyoh7Up7gvueAzxQ5loNc8NJarKzjCyCLdWVkSpUr8WQgQxk4xRS6K3RvCrrXFPS5QxO9Owl+dAdN0NvY5YBCELifFV1aT2vuyPmNq9F0f6U8WCblwpwqs/CbjvP5MFfUJhZRxHmRGFDnbGjvuKF59SdXpROiydGdU+OpCuX2F44lNu51Y5Fj9yzpmFNx/VN7pz6zniZESeXrd3bEKaVlfnn3tETHwvpUXQzqYIkj3fbdNRVrdxdmTVvz3qXlHUlGkAyFn/ransodR1nLdkW+484lG9+xIF0dw4GPSwZD0QItSqwYchjHcYay0Z6uaoVKRPiw61IcR+1vp1/ayqZy+C7NpI/30xGZzKiFyPoBFHGNw3VdQ7NMzTB0VCgKsiBIkiCJSjTEC6dbJzzVnuI4A94NhFUQBEJRhXweR5wZRpZl+DUty/RsU4VCsoQLsxlv5h4SSORek54pDgPnfHg7EBbSqpbXREUMxRQgu+eOva6bNMvyvGBZhsCdXAZexLgCPpZhUYe7qZ+9wXUNBq0zx5KoQgFTnNfo3LnELZkok4JYZrKamtOUqByKQpfuXGUAytiW1PbX+94KrosooohxAGfY8UFVD4v5qDDMoSJc+L1fejaydf+Oj929/vZ6kF6/8/EflB7r9+8CCret/MbX7g8uQPC55ON/tyb2wmraMHseuuXQQ8tXfuH7tO0QmuJVgzFwWCBfXfLi1z9yZHr00nuozdt7lj93QDrcxjAcXVVFt7U5xD1Yu/LnyhOphuVCdS34kQTUy0DrB7HzHkIoIvnH37OioeCyiGsbumZqWc1Q9Xw2bel6OB7lBVGJhEPx0Jm6uQnVKQIpFETRJUTXNN/yIpZWmuZ4BETMgq6V6wIvxEFohrZNO++r5YWrZh9wiCZkMcSe4zjbckzVpBkWB9DP3k1Ew5IEOnk8cV1co+6tfSbQYNDQR50spqGvSUDecixVEacWzXD3HqNzGua1S2joYWcLaHNxXzvdWEkS4cDzuAK6T0AWLd0itnva7kRnAopMW6HjuNYVXBdRRBHjAJdj1IhgCSzjeos+oBUglO0YO25u3PieZe0z4oJNVr7V3fjaTtYbAfPBd3T337syFfNmnBNS22tc95f/TXsizw6JDft6pEPHON1kddxqweFZJxza9pcf2LW49BJbGcZxb13de+envhM9cEzpT8t9KflIh5TMKslcefuRvlykr+kGEo2BT9vxdyKAA0cXfBOOlgNNH7VwWlHoXPsAGqbldJykaOh6viAoiiAKvCiG4pFRpz9NnE6RR9WmhEpCXG6DW/4F7jwQWVQiwi1Nwz0qcNWzIrEsa6hmLoXLtiMlYV46j1puGEA+AVe8rEM0tIJeGFIphgrHFJD9o2oKIdUmLppmRVE0DN11HVkSod7qeQMYpBiSOI7BpWkEB7EpckVX517TaO+lvvc815eGrv4pn6m+zH3Xrc7sxnE3owPfGLpGmYGc7TjltSXsOd+n2/rqgXU70ruD6yKKKGJ8oOTNZW+2N2xvb7t+eu91M6V0ftr6I4mOJK+a0lBObG3j+gcDr0i7GK0y0f7O25/+0AIQQuGsVX6kb9W3V5dtPRj4GAE7JO/8g/u33tmUi4mucBkWMq76+d7F//oUd5btpNNy2bP/8MZetrk/fbKJKwm7K+e6QHR1Ax2h1fnKx8241zc+N0BqpfOUZxoOJ3ZHlSu2FrCICwVQJL1g6DldVzU1m7FtKxQNszwPNDEUCY0qeiZOp4g7S9A0bgjt2J4G0SuXuGaYtT1giYMOluMAlYS7HAvElsEtYQwLZ/ChWu78xdBxiFEwHdv1JwteQUD6WBboL848Iy5hR1uXA+QAsgM4pSiJpmFa3gYtQJpNw84l81pOE2SRFzl4XM2qgiRahoO61iubsGsU0DjOrEdrtLKI5VDFxhYzOqvSAxl6/hRXkTx/4wYoG1ASTNymz1GiMn3OqYqao7fkjgyayeC6iCKKGB8s2J26/uvPJjbtbVh7YE431fzr9eXPrg7vPay0tAnHuxl/f2dRMGurjKqy7hXNW39v1YZ7Zrgcw9ru0pcP3fuPz4WOHAcvQCLd0oRTX9ty0/SyQZ3WNLOqfOcjizubyy6XUarp61qqdx5lvA11zoRUVTLvrz4wdXYM7gMvFXjSUEHecZOzpIn0puieJMbBJdS0Gre2zH9idDgO7ne1dh/zwmbmjV3sxv3MwU5mIE07hEqEkWteEUCs0gWqP01Bcw1UuKOP7uhnjvTQ3YN0TsWZn0Bni6LTh+u4et4AymHqmmXovCBwvkIxGj7besqJY4rAioAFIhH0yrEo4K5kDMs6Hk3Evf1wvxa8BfLS06Hh2heIs2UC5XVwSPp864htm6gZNTuQhsDkqHLFSwUkAdgh0FZkrhxQ9lO+AY42etaMRFGCbDFNA5gJ5AjOV0sXILG26YiywEu8aViZ/mwkHk51pwRFHOvaaFwhgWynWD3GiIhMNdeRWfVuUx2pSrgHOoI2L52n5051KxP+1TgCij0wRehayBHFm5sbuJ8J1VEPZlsyVja4LqKIIsYHYZtv3NAi9qVwd+bDh6nBQRRRUFtDIbuiVJ1R37Vq8fZHF+1/YHHrqjl77pnTMT3ucMi6EoPayp9siewLbHFbiejgfTcxgvjKR6+ffUSjNK393qUHr29QI5dtX5ZsbYIjTNXus4wTNjXR732ipCYyp5E01blzG8mK2e6MWopnqaEcva89YKuNFUTkyY7D9P524H+UyFEhCTfQH8xQrV30gXZ6/X529S5m8yFmMMvoJtoaS2Vxrs7hLjqZo6tLCPifSNgORuz1neyaPeyWQ8yOw8yOVnZbK7PzCJyz+9rog8chenRWo0qjlPy2tzcOUsZQTW/c2TDUAlyLMpAKVolFREk8m4ZiQle0DAMooizLNJoPdA1dB54U3BgBXuBCiswxnJpT1ZwGVDcUx6H0UTWLUHFty1UzmpZXHcsOJcLx8thkGKuFBKKWyHB4CZWFnHhS04kLXS2TYQWApqmEuDwHd5lcKq/n9UhZJDeYi5bFlKicS+XguyaqEr1HekvrSj17exCAN8ru6b1OnJ8KmtFVgwMILJQGy7SApwJhLRLHscCyqf96CbrLAVn86H3WjfNGy+TLCugs5YcKhaxWWlMiSNhNOhv69P6nu55PmufaoKWIIoq4dFQNmPd96VcVmw8E1x7U6xY+/Uc3qRHBEQUzLKkKO2zW2gftktuePrTsn37FnBgLTk+r2vO598z95fqnP7GiujPXWxPK1ZaqIZ5ceIPMOCRScDJh9szlL+Eh7Q/v+Ifg4jTcfRf13f+gK0/fBsYwqWc2Ms9tCoa/YyHCc5SqU46LJFKRKCCOLoEmkTYspIzg3z1LpFmWLJ7uvvt2p2yiFgIOZKhnN7B72+isevrEoVOBQ+SzGtx33uzUXOp00KsYIMMcy8lnVEs31VwWmCIviqIsCbIUK09wZ19Ne3mU3hcEJEw8DzQRCCLECpgMuAT3RsAybV03COXKYVmSJcuwtZwOjsC9TpPYhNC26eaSOaOgA6GUI0o0EQbiTCjaPwJ/VwKQNCDsUkSCT1TIqjbEHyOGKxJwIN6lZUUxDB3yQZIkyAqjYKoZlTjEVA1gh8RxgT0YBUOJKnpBg8+lq7qWNyzLwaRB7TUdOHBFDE1DxsCJYxMgzXAOpBPCwSpO0bpqqRk9N1Qwdbs413EsgLayGdcIBpBwvf74g0Zb7lAYhvXrowJVj46VtdBabxFvR3jDLngUMU4gZOqR3B/9+Wuf+ZNX3vdH/1uxJZhlCDlORPHwxx/97r882j6vaqCxJFUVzoe502gigDXtZd99dZgmwoOazLVNCeenVLuisPP26b0zqwrhi6GJADlvPP79HQu39Z1eBgiZfQyEJr7OnFLX976HrOiIKYdl5fRomz3nNOpw90kRnCnQgxlaNYAXokXu/jR9fIDpGmTgBG5pBnDg4UjDGR7eCzEmINK3trBA3bIFVPWB8IEIwkl7H/3CZuapdczavcxgBjnoRRfh4Qch2B2t9Fd+zr+1B239nEETT8bKA+o+dx5mv/ccnykETm83IClyXFM3HcO2LdNQNRQ4As9yHI47n9PoypWwp4hKNME0EBB3YI0eyxlFLkK6gGnxAm797EIKgTm5hBVYf8pj4Am3wqNyg1kgi+GSkG06UkiSQiLIWn/YmmFxk5fA8xUCcV0trxuaibtF4+egcbzdpSLRKGSCaRqSKDAsC5FXsyqQwkR1HBKlZjVgyVATLcMCx9xQHpIDVBiIo2mYSiQEdDCbzBp53XWIIIqm7hQyBSCjQKkhW8CnqRmY4wybHcgIEo86Z90QUNV8hTPkqsCxXnr30aABXTnXrSrxT8cTUJFxbyWL5Rj4XqP2oADQ2ThSONaaH7HDbBFvJyxb173qqYPT27SD80oDpyIuHzib3Phm552f/p504DB7rJ1JBZp7QtPqtNr1n334zXfMNaXzTMeTVPv6b74YXHgYWj5nz6omtTrRXxXC/dYvAaJurfjxRiad7Vw8xRSCoGhC1RzP3/HlJ7l0ruPRm5770iNr72yYs/aI0pvC26EQ9ZEP0cuWUezpMU8XqDd3MQV9rEKBY3F8uTJBHrvR/cNHnYdWutOq3HSeHsoFepn2PubFLezzm9nVO5m1+9gXNrNwua+dOXQch4Zf2cY+vYHdcZgu6KQ8dv7pgz4p1E0qrwGLpVI5GnjnhgPMT19nX93OAaP1vQFhBWlZGiWlEZIIk7IomVZDIJIRGbr9RD2ROiC7nYPUoumoN30bwrFdo2ACTSzkcrZpCBJOTxQVKRwPn03c+JhQpujTRB7Nx1imt/YZCCI4AlkE7ufPXxwJYIpAhnD8lMe98ry9T/ApXuS8lcABgHI5DklUxvS87pi2IPOmbmkFLTuQBeYkh2Qcfr1ygGqAbM3b909UBOABvlpUlmVIXkEtYJYgd6PRUjfHKBGZYRkxJGkZjZN4oIkQfyksJbuSZXUlkZIIBKXlNPi0XsjYbzNVA/IHmGgumVViCnEIZAUncHrBhN6XrIhiSASSTVzH1GwpIuGMzyB2RZwVI5ni9bMngiliV5kQvWCgKloRoRgEN06FQ5wNg5uGrHRwXcTbCSGHW/KLzVN/8rLEy9tvn1HfqbIUo4nMFR07uaYw5Vj2+q89rXSfXNHsQ2+oevNzD+24dYozhtWSFQPmgp+uCS4ANN3+njv2LygdLOEvkSYCBNVa8tROaCWOL5mSjwRLjsuGrLu+9Vbppn2ZFfOe+fy9A2U4/XHRxq7QkU5KFKl3P0H/3keoeNwL4BQYJnWgg05mh2NF4mEyp9FtqiURBcUrkKpoiNSUkqlVZEYtTnC8cZ5z33XurEZcigMEA9rG+dNId4ruGzqZNGB4ukXnVDQ6FjiNADC2g8eZZJZurECGNypAtA3lqQPt9M4j9NZDjD8/8uVt7Lp9LJBOCDnwB8JUJEua3DuXOA+ucO9e7t6+yL15AbluFlkxm9w8353dgBvS9Kd9w0DUQJphWdJc97bbfACEi6lZpgrkC01tsxwnSCIvCuF45ExT26dhQpkicj6Oc3D1RmAiB+BrE8Ed5OSZmkXPBcgiJIplWQYoFrBADsgmrg4J/EBJBbHqWM5Q75BLYwjIRFUTiFcoGpIiaILH93ml4On1aOBnjk3yQ3nTMIA2Qhr86YmCgOPvkBzw4I3LB48AdQaKbNuOpIhABAfaB0pqSsEPfGzbtOWwnE8XXNuBhEMuCbIA59DtjVfGwQ+wDUHkcXyfojmRG+waxE2qRc72eCcnnmsOXBE+TtEpznGrxn9Fiw8tr9EMLYWkszHFpJlaO7gR+GJwXcTbCbV5buErB6XD7Z2P3ZqSrAe+8rIZUXqml17cOGYRp0HSnSW/3Vn/5l7mxC5iw9j/kbvXP9A8RsvYUzrUpt+sDy5Ahgn8m5++JxO7POtvhby+7GeblO6BePtAdVcuobO9teGZG47N/cU6ziWvf/m9HfUKeGvoKMz76Vohnaeuv576qy/RU6eO+naPCCKRyhTgnF7W7N673L1zsQtMq7nOnVFD5k11lzYj61ox210+k8ybQurKcf7iyMAkgZpWTfqGcLQ6cDo/cJgbwpleQ84U0UA0e1P0r9eyr21ndx5h2vtYCDmnBWxvGBCHGTXuQyvdu5e502swVhAUOI6MW1Sh5jQS06KP9jIQLKBviJpVRxIR7/bbBraFM9lQS6drruPwkuDt3afIIdz9ZBIxRQCwWtu24Te49oCbseD0PUTgNAJAdyAZQA2BAKGhGYbmvMkWXtJOpM0zNQiPS4okSiJwLDhCsVCkLIIc9ORkhSsGjCsOlBNdN4DnwYllWi5xREnwbQb5KTn5sQjFSzwrsHCXE3CXP0M1IYWWYcHH9mgEO3h8MFIagVS7lisqAi6ydtxwIgz/6XlDlAU/V3mRT/emgUo6QCVpCvgi7hlzrlJRBAKalRE6RWciRp89W+tQtHGl/NlHn98cWNOj9QYXRbzNMLXPnf3ibrqnp++d99Tt6657avXxOZVdC+onVENCSFnKlg1HkzyxfCrqeo3GNjVZIlx9ShtC6loGbvivt8T+FKmoGLpjRfu9y9NLZhpNUzJLZ73yxHxTHuuY5Yyj+cbnNgUXFJW7ZcUb75h9uTJEKBjLf7SWyxUSx/qqdh+v2XEsFi6t2N1evvXQ4Q/fv/auKf6Llr7Z1vDKdkaUqG/+G71kCXKo0QAd0vIY1VTnAgW8Y7ELdHBKZTAoDMSrIkFVl+L2BL7FxHOkICRRTbVuTRmJyETkiONStoOT6UMiWTDNvWeZe8cSp66UhCSSU2kTzeJRQPtCMplVP8pW+/Dgj15lt7WyOqokR3kry5Bp1Uhq71nuzK4n4jkXNXMsVVVCBtK4XytcQi9A4JHyvn3kIGrZVNPQcLYbcU0QMcCjgCnKEdxD7rzatCuz9vlCwbJsKKSIIu+zIlzkoVtKVPbmYPpeaBCwQLdwXU+6YGimElHC8RCwUtuweckb3b3SgBjqGnwkXHykZTXbsgWFBzoPHI47qwEg6BwhCYbPDPxSL+iQA/BRlagCLLC/vR/YsL/6IVoWMQrQV7AqGspM3RjqzYRLwnALjlA0pGZVyAkgzSKqJxncjfqysme0fWTjRAJIpWujhSM4gKwjUcWRduA+SPEBLE4cOE+hnCR4bSf741eCeQuffoe5cLp/Oo6A3IJshG8NXSceDReMklEtucO/7nwmuCjibQaJEe/YY8/7829RnZ1oCz4ao1OpjgdWrnv3kuaDqdmbOgtTql57uKm9/izjeZcMWXev2zS48MlN4vothOcK1y/a/t4bWptiqTjnU8bZLYX7P/J1MxZ6/Ssf2TdnolbAXi4QItr0vH2ZsBTd2SRlaT1w94Ba2zEzi6aWzDve/3WzvgbO+WMdm//102/efNkmlYaT+d/72I+ltmCLJmxhadqeM/PI79770s1x/cQcyhVHyA2f+nfh//4T/a53njfmw1qaMSdxFPiB4A/BX8ehcjqlCKcY5QY/PUnqn3/Jpwu+E7l1gTOthoAIn9VAyk8Mj/ekqC98n0cJOAIg96ZUuvUV1NQqd3oNbrvqBzuWOMN71+1lfvYm683IJDNq3D942LnG1IqQRstGi+jJHJVVIVvohnLMUpAklmEXMqqh6Wo2A2yCF0WOF5Ro2LOheK61LD6uDqYI4AU+pMg8D10Vks+ouqpHSyLerH/kH4EnmjZUS81r4BnnMqIDk8/kgTIrYZlBWzFY8MZQqC4z4LWoRETe6iihsGWYekEDCmsbFsSGlyC2PC9wDPydtFt62rcL9OmQfByeRvWkq+VxfTTqn6BzoAgQIPBCOSoBRQPWCMHiax3CiRzkEtBTFvkoGgP3YnQKvLp9wnH4phcBcMb/4R9Wfs8T8j8kr7g0G/+A3ziu7QINhUhreR0yXxAF+EZodRxfB0wROT3chTRChIE4Ag1Cou+t78HXAE5L8ZXGqzuY/301UCF85nFrwbTTM210QA5ls2TPXmr1aqq7myoUqNJSavZsasZ0qq6Oqqigw+Gzde4hL3VcdWQJIi+GcOlWcMOH6+p9nb8ceLGLf7su3nvbI8ZF37HRKPmL/8eoGm3buIjUdekRk3bckLL6s/dvfgQ3CAmcLgsct6E1dcMLrTUvb+H7BgLHEbDq64wZ9YRl5L0tXO+AWRLd9vn37LiuChcFQ68U2iuasjnaglZ5ctXycUSYkTVbkzWnqU3bMVs5W62/CDAOae7Qp7dklGSemLrOUSItHJgT27+oYmT2VkuVj3MrwvXj38e9QOQ16m9/xA1kTs8QRSQPXm/fvghVjK9tZ3/8WiANS6PkY/fZdeXktCHvC0UyS33nGc5f6F0RJx+8257TOLZWfRIDBE5Bpw510JsOsUd66EwOTaCPRGWCzGl0EpK5p9UpDRWW1vTGoGiGZVGWQomorEhjEbxXDVOE5kaWJFkWgWNYhuVLU2/yH4urW06kFO3FULSlWfl0nhNYQRKBnZm6GU5EJOBSpn3Z1WnnBbwMmBVwRKSJSgiIlWWaaN6SUMDzDM3EwWicqYkDjlIIqgKyMkwX/Hfub+ip6fAEEzT8z/Wegh4aXiGGKeCp8DwHP0gBXQJsz0HZg6pAcOegJ0hhJCHTgPyZqmlD/oJUCnSFkCrkiRS40BTDsaGoDK82CgZwU/g68I1sywneA4GjqgxIJQYNXwwSKEckTuAc28VLnvUTjmFhur2fcyV+3PHqDvZ/Xw2aqv/zuDX/HEwxkyG7dlOGAWWUyuepl16mvv8Dyjq5DywCEtPYSD1wH/Xgg9QNK2lhlMESyE01b+gFFS1DhaRTmCKwgUMt7t/9XUvceOUjKwrKcI+iiLcRBJqf3UvHtu4XsiqXztKqLme1us2H5T5vfauHg4/fsPpjt6TLT+hbLgemHkw++hdPCsdwr5GxwBWF/JI52ZoSS2AJR9sMY/FMLswmKyP5KVWd02O2Z5u6iPEDQzHzY3Nvr7xJYifWEPYYADLgx68yr+8cZSg/ESHvW2UvmkH+84WT5mz/9N3WrPrLMFIMjei/P8XtPIJlLx4iv3OHvXzm2Vv1qwGQk4MZ6oXNzLp9rD+gfyYghS7QD8vBiXzEnF+dvnepWVXGhuNRJRLiQPKOAVcPU8QxaEYBqiiirsW2XL2gAcmQFBFtFI+cPUEz2YGcltfilXE1p+meiitaHuMFTs2CDJaAX/oMaWKAhMoBmugC0QVSq6n/P3vvASDFed7/T69bb6/34+7ovYMAFSTUrGJVy5blFsdxS+IothPH6fml+O/Ycew4cS9ylW3JVi9ICCQhRO9wwPXetu9Of9//884ORxGgA+7gDvbDsrcz8+7szDtv+b7teTJw/bxru4gcshxQikRUGTbDs4pfJjqYGMFRiANDIoPHpUiF+ydqz0bERCXxIkPGqUEmgliB/WQsn6HVoMK4nbIiND/8Uiqatgzb/SrxPQPXD1mX9IMKHHE/wxAnOkTmIWLckRw7jitEc2KRCEvStWqSmamSStRSNqkLMg/ayMgaEE1wvwzLwsNiBde+kXueM+eAcWb9TvbnbqMWLvyTd6dmh4Z90TRVUkIFg173AKSiVApv30498XvqtY2UrlGKQqXS1OAgGXc5G9OmUXfdQd15Jz17NnXq5BoQ06QXlkKky/Vk95VwYP9+6l//nXrxRcpB+z9684sfW5Kva/MASta+7uc7Z/50PZvRcnvMooK2VdOf/fxNpjQGhkBohGc1pa752jOhHaeYnr4woK2cmVJx+Pqpu+5ZHA+OweWNIZLmVHdlI21D6ZB8dE7RyBjuZAQa3dVK1dqSNUVi4clF8cQhlqZ+u4nd13rKEuYc9eWophhvPkgcwMCmJOC/fsiqKhqbhs//PsVta2KgDgv58PtvGGOl6CAKcmFKI7M5w34y13O8SWWppzYzm/azJnHAfWYQQsQqH6nliRlFqKsfWp1ZOQsHIgHilGV00TqZlCLAcZxPVQSBAzmTiWVzA51qUBXlkwyK0mTlbzaRoTANShEChEpDEE2mbgqKICuiq3UuEUSNOciwLEGUBEFIJpI8T9z6negFJULEHcZ1cm0mWs/olm4pIYWMJjvEoZ/bezo2sgC0DZkHR2Y2UtlUFhQb+WG3gxB+nBjygUsjbhZJnx/8NEhVyyLqjeNY0JRERLoXSZJX7hOEPB85C1FPJKOrR8nJTbL4Bk7OiTzoeEs33Z9wlSjIJdjvCiYQTmR6JUjsk0erxxlQirnhD93W561e/76922p/8Htilqy6mqqqogb6qZ5eMrg8MEB195A50qNHFKmaaqqxkaqrpTieMg0ykkjTSFGtqmq7vpGfP48vCo/cKd78FvX5L1D79uf6KR2/760vPfDmzXW5o3mucgoHsnf809NFm/ePZAzM80//4i8P1ZMFsBcDa+OlLx1b+Ngm35F2UnaMEbZP2fPBa1/52IrLv+QF4ZqmoYUvN0ld/fxAzJcyRRPv/MA1b9479+Jt2VxGQCDeXLq2XC6FstPbNfFIZqnBOD2cpLIG1DLULzacueVQXYw+faddPEamJ77zDPv2IVCKNMfiO1c471mOxqQ+gcxxpJt6cTsbS9KmTXoSblzoXDMTk/W0YwqI0f4otbuZSWk0RGDPMFmjk5PUAM/ihgpcHkEhlZJFKpGljnXTLT1UMuVg0Iuulw5eYD95U2rRHEnxq6cMW52TS732+SIhQ5hkZEPIiQkQHJZOOqjghk/qRMUMURg8SC5eEsKlBY5pJ2MpXuTVgMowEAyi9dKJRd20OA5UophKJgSeWPghXWXeQRcifkBvkZXdFAPKgRNAojEM6EXixls3HddtNIQha8TJEyfCLve93AnOwXFlRqYSwnlMjfiAAd3MScSCN5wKfk5UBDUgq35F8omiIhJtKpOpk3A9oNJAxsG1kSt0dRu8uy8y0ZBcc65vcdS5zQ1H5gsQLejeNS/BFRCFyktcroeYE0j2ggsGrWyBytYtQzNInyvRpHQymobnnvv66H/3AmjpZfa0UEPGUJ/eH646vGbzDv8L7tTDw4epbduIbmtrI5uJBBnVGD2quu/pb2+4b1a/ZEWef1185gV663Zq5y7y2rqVXb+e/+1vmO/8H/36m5Su0xXl+OlnqIcfoTo6R34FilXE0gdunJHbzHOVk1W4QtpXunEPWWjqQiMkFVfuX1isJPQFBxIYCh/5Qgwuzt3Ysubrz0rtPfA5es281vfdUNDcz2SyuaMXDG1aokMPLJmWDJzUwr8c+BPmnd96s/KpN9S6adrMBpESBpZM3XH7zKTfW6AzGeFo7rayG6uVqoksEwGRp8I+qqKQeJqeUkbmJo74nj6ZtQuc2bX4HfbCL5Cj3XRrL1GKCNODCaqiCBUFz/CoIScNJaj9rXQsTReH3j0tNHVRP32JO9rNxDM5DUdMDk2vJgYpxxC4qtY+6n/+wO04yhzrobsG6Hj6hHOaoIq+8sf2qtloTh1urCTGL6dV4SWN9pIpWY4yj/YSI4NQYVcV4dVznaJCMmg5+gp0kilFAO4WE+tURKqAvAAZZBkmaOVcFxSUQnDv8GJ5VpBF2SeD0krFUq4EEdLxdHIoSWS1O+o36li6QOBKdcMEeQU6UdM1lqaI3+p3PBzYJJLHBY6CBvKUGRl9JmrYJPMyTRB2esYwsu4rY5jQEGNI1UCsKpJuQaynTeIJJhdGMyGwltFhD7zgs541XLlJ3CTSLE2s80i8pAgCxIzIw4V5KtAVrC65KxoV3p2MDgjufc0l92Pwc+R5EhPrLChF0IugX+EiOYGsfCHHSWOAKMhMPEuukCVerU3NAvlLbh4aEO47ZCYPMuBNfs7dST6ci5PDwPfczy099J4WOmtnM06mqq7zpjd2S4ePu0XJhTgVJEvZokBiXoMt8rzpHPjkXb3LphYMaGw8AUezFUWb/vnhQw9cc/TWRZurzbho99QEt79nVuety8qbh6WB2NCi6Xv+/L6WW5a2r54zvHI2nMreuIH+2te5n/2SNk7YHwUgunkbZWZMGS6SJ58hkjxjDk2XDJpVL+2AqiC3AwtCalbdvqXl1Qf71v3db+Y/tlHJWi1Lz7sTGtqLwYRllUaaP3r7k59e2VVfUDSQDR/pOnkNzWhwKCbN+lJcgLyzPpsRcAoPFkRaq6q6u0vbm6s62ys6WirhQ1dHeWw4qGUlyIUsgxl2bLp8zoaS0Jb9ehs3ONwxu/zpP178xh3T9i8tT/smt0y8vnjNrOB0KFq9XRMYty7wXqBsEEaDcca1lkGW68oitXQaMZQ4hnoLyst9LbThTumDKrS1l55Vfcr5oWiPpqhntzI/eoHbcoh96yD79iG6vgyFfGdNFIZFbTnIbD+S64TyAA0XCeAppWcwFXnB2A71h83s4U7WXWWaexFACFQX4797xFYlEm/wi3Cb5GoxItZgkubLu7n+KKnkOI6dW2ctm8X7ztPO9ORTioBNHEYTOcWRYUti/8Y0TIgR0BkgIEjycyOQ4VgQDJl42l0pIuopHVKipEoQGDQWyJGzPfgxASEEChbEj8ALlmXBIxMFHtSXd/jdgHuAGyTSjQh/IoiJgiH7SfIgHyiaJ7YHKC2lw11DMFCTpg7KifQdkhmHrvUcstzExVVaZJU0fAt0GJz5ZGk4rlFxXuS0o/twIe5I37AgcsRGqNvX6F4tzQo8XC+oYUu3TNMiMzs103CNRRGPhRpZ8AQ74TzQKjA1m6hJCtsGmdVrm7m5vRA/iHwgm6RbGhob8OvQDoEvwn64iMPtDpQpmq1pWKuq65o61FNwqBOLohMO2uEQuU7DwDyPgn6rODLcUHL03mve/pN1mx6Y137jPFRe9tIDMwfn1kiBiJrQHZ7d/ci1W25uHChTB8oUko9z0HQiwHctbWQYbtuH1+xdGOmuUbvrg62NwUOzwvuubxxe0MiYdjCqj8xCyyEkMsHhbO/82kxg/OfC5JnwWD5p1oYjXDyZ28wsm/f4o6tNkS3oT0/beIQbioblyNu3Tc8dHT3JgHBgdd3uddOPTQ0hhjIFhpk5k09pZkAxiwuM4rBZFKZkhc1k6Vz1fiZ0Wnw7sPzZwjuei9yxvmDdywXrDqkztyqLDsRmbR9e3DFQlYgWpuKhbDKop/2ZVCA6VNDbXdbTWZZK+hFiJFnnuPMTpqMHStHCniTk6/Ch9ojGmCJnBVSIN+/wZIOj2UXhBSuKlsB9ebsmD6BbGiuoqZUoEqTKCqiGCnTtPGIAPKh6AcaEwgARdke6PZGU1uikRi9oQDnVBDKxrZ/64Qvc1sPsSF9dWqe6h+mZNWTl9RlJZakNu5mB+OnCK6VRc6egs33rAgCl+PxWNp4+8XBBIxYG8Zw6/MB1TmHQ25kDMiRUc5mE8eoednsTa1nEjB2EWbcQTakWoXr1dNLomGTzFEcAxaCqMsgeqNGhsiedZylNlEUlqPDCiSiAB28ZDqgoOGpkDTWoiKoI8oJ2hQgJQaw3jDFEumNsmiaIPVGSLBP0iMVzpKfuvJ4NkDsVaBqi+XJFce4E7mfQebBJJBHphmRBI54czA1I/pAP8D/Xe+cN2pJjkxESIW6vMoWOLwYyLa8DMdepSP674Rg6GAlAVoFHTzopRU5LG6AQSZoA3DjIhXWBj7QSUCBVaBkN4kwJKc++bv/6dSHuxIdRdOX1W6YqXY1vHIUvOj4Fgeofjsu9Q4ZPQqGAVRAcqPD3latw1DufC2wEKaWoI873DRxdVGmdowKCKznLUxE1a/brbUt/uSWw54i3y8UJ+J/5p/ceXt1wti/muap4YH2i6t++pzVUCf3R3psW/+6PF9ocU7+v/45/fEps7Yzfd+t3vrTSC3oRMBTjyzpq2hIMm7UQ6yApnvE1tU89MBQ53M0Ox2jDMKfUDE4tHSiSshKjG+LBlhn74nNNh0PBIBTcZEqa2yWJWTZaV2JEgjztziaCc5ORAdK6dWjHZCyDMhnOqqzuapjeGgilxiWZY1x9NHrzvz1TsOcYbGk15W89eue2VRW5g5MLKLVmBaZfX3Ktyo2XNc0rA9Mii4Wf2+otFmYZ6ssPm7Ul5NBwgvrBC+yhjtNLakXE919rXzdvpL44hfZ+6t9/xY9MFjyZ+9fYty07czsnV1eTrq1RoxnUX/+AT3h2KKl1i2wyfF9EBpqJ0ZRTfx/qQyNrHm01f/4af7Qb0ZiSZfamBeYd17ChMLGM49aBo2WyKkWA5zlFAbHIwQ2DaEjFyMpcJSArfhl0pBeIADmIjg8koFTwhXycwJL+OZoxNdeFtDT2LpBBdNikzwqLkmxZIGcs0nPnSjQvxJhyXO6Qk8Mv5DbH6bcmFHCnBCIQj297e90pCq4hSZDO0DDIKWlTN2GThM9FlPtFN9bItyHGcq6WQX3CHkEWXtpK/2ojn00P9VmDS27ZVlo+QMKNgDEDdRoktLNHNeMQ5YpYkgK9XRcE7aD6w9GVP99asnk/1L1wTnjZIf8zf3tX06opF3nyPFcGBSbvO9hiRYKlHUmZEt5eVhg0+Vu/van8d68yhtl/x5of/+NNXtCxhkE4HDWUoRSjaZRlO+FgttCflrnhTODQ3ml9PaVK1AlrIvYHMEOTMSB3nR+kW4fnMM+7K+JogXdXhSFsEW9bIBaRSVspNmPTRkFhdNrsY8WlA2M4kDcCbzg3/NeL8x7fEl93zabbG/qnlcWKxnRy2aWiRqm6seS6QjFyNRT+F0nWoL7/HLvrmKcI//h2a8VMUh2AgvzD5jOYm4HqojCIl05H181Hhe8wJ//yDuYXr3pLV+ZNceDkR7u9MzdWoC+9//TFjhmd2nmU2XkMGk10fQW6bi4ajQFwELgvbGeefMP7IcgLX/1jM6h6djjeiW078eHsqzuZ37/F6XBLDFNRyPzFPVpFuUqcBp9nGpnEShEAsehTFWKOG+LFtEEOshzrD/mEk5dCu+gZIx3PSKqsBFUtmYUPlmllEml3GccYj99BitN0g9j+5jjT1EEhnm9Pb56LgShB0lp7B+/YRySj99Hl1EeUs5KDjx1zDh++Ze2ervvYs2bKd4Lxtc+0zfrZK4jnDt2/erimsGHPgI+Tt95cfSTiXIC2oxHmTYcBFZu7DXhjaFPmETSK8kkrTw7S9KFBt9EOdlj6pqeaF/zrz8myeooanD/lhz/8SC7U+OJmPwcx3R1lh/ZNy6R8NMUUWmGJEojJVRn7RLJ+kwR0M1xZgb1qeqaywMm17uHbUIrvbBV2t4hDKWjNOTE+adCGJOsz5x2qqu0aq5UNI7C6VbvlKCVJXXOrDHmizlDEmLbhuVLELd2ZUFn1hpI1MwPT8hXNaNBN6ocvsNuavMj8u4fN2lLqWDf10/Vs1yBp/cPOa+c6CxrQD1/kksf78FgGT6tCn3/gFAtoCFGf+RavGV6Yv/+gBXv++eeeAqFp/MO/PMWwLhF825hntrDE1jBFwzlBTT58o1NRmDt+Zvpj1I9fYo91MfZxt9fz650/fa9ztqeNEDZ1q71D++F66Vi3A5kNct9Hbsxet1CQ/coFJJLJrRQBURRUVeY5DgqVbErLpjVJkZSAnFuQ4QUipRJt6KaW0JNDSdknI8rxhXzQrnUsFC4JkSnXY0dOKQqCZNs2Q2PenVSXZ9IxohSpnbv+ovU/ptYaXWvnd9QXmCJd1pUp6E/LwylD4vavqG6rkh3J9VeFEG07hYPGTd/dEtyywzvRSQyvXfaHz68dLM4PD+UZBzDF21iKZ4oGtOJha9Gv3/a9tRMJfLq+cvNDi/e8Z64XbDxBDq1p0sG907taKyjMSlgMIb/EcTOr7buXZkqCpCvRC3oc2IZqjHGdaBE7DTZZoDecol/YqexqE7IaStDpDJvFNC6p6G+Y1hwuSPCCdf6V3aQkkMEf/aOfil09yLK2fvT6Nx9ZbhPnW6czKzD95rK1ApOftTwqMjr1309yR7q8lv//+4jZ1EX/YTObyOT24Moi/Mn32IUh6ttPsXuaT1Hn//xhs7KIfIBWDZznu8+y+1q9ALPrnD+/xxlOUl//HdcXJadSRfxfn7ZOlve9w0RHjijLHAsbnYeucxSZSFgQmpC24Su5FzSr2vqoxzdy7f3e1cIvh33Up+6yGoiryDMA2ceynGxc27iX+tkGATkOw7IVhehvH8oGC4I50yLni6cUOZ64iLZMYs0ud2CyAIqQiEVFgeu3iQ8REinIJsrPtTVz4nnAndkWGmgfBGmIKZyKpuD21aDqL/BReMyUIvwKxKFpmrwo6boOBaAoXGZLEHkuDE8ptrRQO3b+Rcu/z8ns9Q4AHHeKAUWed4oLiR3IdJbJZmnzlKXKJ6NNq/vtv9zVUz9mHmDzXCWIBirpSsoD8XR5JF6o6CLjQPVzqlzyJYwlG9rn/OoN6Vh7bnkypMm+m5c99+c3DBVdnB+0UQA/qGXl3q6So4catYwsULzqKAolh1R6To116yKtOMKLokiPzMOh3X9QhruutlzFCFqXrNY0ddPSjUzW3nhA3HxY7I9RGUrLsJpFWZh2yiv76qa2hSNxnrevfL2I8Z98/BfBnYfhY/O9q1/67PXvNC0UEQrurry9SDxnr1SekwCF940niFEbb/tUGBrfvMS5bzVZ5gJp79evcbuPEWPdOe5dZd2+HGcNqqOffmE7s7cFTkJSoSTgj91qL2rEiQxZE7Ov1Tv5+6+3qkuI88DcSPH2Jvp/njr9CbIMdd08RzPx3mZWM2mewwV+XBbBRUE4Gw0/4fqqJnAsWeZ8+zJn7hTi+P2MOA4y0mZ0WPvPp+T2PmI9QBTYP7o5u3wOsQZzAR2KAFn7DBpLEEWeJzaOT5r2NTmAiyWTz0jdzZCGKctCQZNNaRBZnNuZ594MiRzyIgtnacuwDc2gHEr2SbzAu/oSwRfHqNDBcD00zfCCYJoWSFVuzMdL8lwSWnoZktsTSaqvb0X09RKrH3Zino8tmJqcN9V3tCMXjIAQk0ozyRSj6/Rx7yxQScemVx1aN7dzbmX3nMqhmdXRBY1Hb1nQPqPIEvJJIs/owDiYtGfs6J391M4Vj++c89stNYcHiw/3lO1qLW+N+m0uWaA4HE07qChur/rNzvnff4nv6R8xrIj8vp0PLju2sHy8ZaJlsb1dZU0HG9uO1TimrCIlgH1+Tppe4dw0z7hxgV1UqKh+RVBEXuCgZObgnR95ufO4XSMMZEIxcdHE86IgCFxtkVnoMzMmm06LnCNwFJnTGEtKwwOF2bSciAdsi8tmZS0rZTMyvCwLqgGo4MfXts4lhaZ5Ual5dS+ojOY105uX1JB5zyfBUuyNJdfVqNXedp5RADGYzOKjXSB4Tk8ofhmvmOHcvhTJ7ppln0zNqkXHuqnhlKf84Cv9cXrHUeblnWxrnycTWQYvneasnkOsQkLaG0qcWF69v4051MF0DdEMDXqRiqXpLYe88p/nSPsKgPwKp+ocZEyb5F3boVMa3TvMHOthugYZ6/i8SYHDaxc4ty93plaebRoCnBDblq1n9U372M2HOZAjLMtNr7LuWI58gfMwtX0aXp8iKEVJFOEWLcvUsqfY45gUgNhVFAluAcoRUIo6KHCGhiLJthwokniBrDuGYKT4xLRtOInhpKSKpPNPI6scaI5WFFn2g9y+WJUM5zRMGwo7QZRcx33QPriQzt48lx2vT7Gjk9qx43NH/mVuZi/muI4bF771kVUzjqbnffm7XrizkKks2vSlew/PK84tR+cQBTWgIbI2fealcHnynA7GVW3JNd9/vXBPq9g/BHLQ2+8CVZlWEu6bV6tXlYrN7f6+RFFzP5NMe4cpKnr90o33zuqbVpqMjO8SjWTCd3h/w1B/kaHJEpZAJoqYL/Azq2boi+qtimJO9smCJBL/T6NTcG5BTXotoEmfSWV7Bu1dLdzWI0J/lDFpO0sZaSaDaJtmsCxDUQ+NMq/CZ1iHFyxZ0X3+tD+QVn0ZxZcVhMnd9Shq1iN/9yI7FFv/F+uOzS4+TfRP9TXcVXkbS49F45OcOefq9mLrwQkO3GLnIPWjF7i2E0O6RPE1VqJblzgNFRgE4giQ7V7azjy+8az1OMPguXXo3tVOeSExgAYnJ4a4X+ZA6nkhXHLdhLpJNfd4++tKcUBBe1pG9eyCKn7gWntBA5ZFb88ZcWzQP0bvgPkfv5WH45DyaUVmP7pOWzZHkNUL7FAEXKVIUzwxDk1MFcAuXdPsk0fWJgkglhVFEUUe7oJ0jCKsZ81MIgPNUzUI5RTZ7wWlGeRgUzcT0aQsS2qBD5RlejhdWBm5+O4/VylaDEMMgyNo8LpGo71jeSYVnlLs6qK27/hc0z/P1vfv+McPb15TrqvCe391bOr/91Mv3BnxqU//3ycPTwuc1gGQJ8/oiSTQBz72famt+xyWrol9amJ6xoai5+SkhmbO+OnX7+svdKfPjhuWyR47XH+sqc62eAbzQeQXHZ6h2cZy5+5l2ZoiSg1Iil+BQhgCX0AtRRrzukkmoGf1dMbZuF9cv1e2HMqmHJMydMawaefk27bhn6ty3J5FDCU9wziBUKq8qressk+WjdMuYcn2IalncOeamkzIE9OsjaYeTU3dN6gH5SMzC1orx33UfjRIGRPaCYYqnlae0BT9cM0DFcpZJqy5kmg0lw/BTMN2IBVBcIbiRR5qLu/YFQrc68F2etM+0uEH6m16FV40FS1oIBa2TzOHgjCZKfidZ7h3WkzMsW6Rc+tSJ3iSkTTbIaubH9/IDifPFfurZjnrljhf+TWf1k4Ek0Uy6BxLkW7F3B64nnkN6J5r7PIIGb8+B5BfLMPOJrUn32Sf2846ts1w/MJ6+4PrUFkpsQHnhTt/6K7OTpYYsGZBHcLPwEeEkHn2iVYTGdcrtEy8KpNhdAxJPxPPmJopKqIaJkukR4oqyBjZlG7qViDiZ1jG1KzkUDJcGuIuevEJiT3LZlgeIYchvhLykxQnAVARm1D5kCVi7qbbqN6wh/39myzu7SVK8eA/1NWkv/+DD5kiyan3/8tLZRt28RbiyDQGb7jZKgxnZkyRj7YzWW3nD778Wv3ka27lmTgoBv2JLzwjvL7F2x4dmGGsgNL/3hvWf2rNADteo0NQfloWOzQQObR3WiIWojEjYymAfCLN+BXqxrn6mtmmJHGyzyf5pNMWF54vUJI7NtIzWS2t2ZbVG2We2BroGmINUIUOhVwXTcdDUpiGYhdZnG1AMUzEAORNchiTwSIcLozWNbRXF3Wrdpaz7VWbB+d+7TeWIm74q7t2XVubq+cDMf2mr77Q8DxZjgaRaTTU7r1jwfZbpqbDE9EfUoVcdl/VXTJ7thVyTCKaCBQE6REHDO5QKcQI8fN3PN6guNPTRmwgZmjEJCAn8AWlYTXonpMEccXm8cBXJ1BBNPdQv9/MdfTT0FBxTTxRAkfNrsV3XWOXFXjBTiOtUQfa6I17uY4BYgrRXbt+AlXCj95n1ZRQR7roP7zJ9kTpgEpcUS+einPxHU1SXUMUtIRKw7gkRL1rNxZ8BTmOltbbu61vPyf1Djk0Q/tU9qFrzWsX8ZIsXkw2pAcHByEjG6YJmdDbN5khPYiKRCxyuwPJlm6lYhnLtHJ2Fk9oasgbWdJUlX0y5B0toSOMCspCF9/9B4LbQbQgirqus3ReKU50oAiIZ4jjvr2tdN8wY7klajpL2YjOmcLH/f14565H7O8NfnlOW5VXIrM2Lhs0F2ztm/n956hu4hUXOPSxW5/9k5VT9/arKXPHqip80Wkpz9XMnb86MuMrj3kbo8MKB3qXTN17/4qmuYU2P17pz7K42FCwraW6p7OMsgUecz6sKEgM+qlZVdZ1s/WKCCXKguJXhYurnE6GWP3QLD2btYlXJqpziD3cxYNqJBUwHAaNSCbyYzikmYxmMekscmwQiJRNW4b7chjbFY7W4uHDn9j6/Rmd29mU69KGpnc/cv3Gj6/WFQ7OUtGr3/SVZ0s27SaHXBDH9S+Z9fb7FnYsqNJ8E6s8v6Zw+YrIEo4588AotGGbth9pXNDIuSNqoCRs1/U/RCbPs4IiwE74Zxr2IEhvni2uLOJ4zjV1SczNmoYJzxG+ltvjLg8lXxhRjaDg4Z11nazCF8j7FQ20PLqHqI4BJpqiIGKmVaHKorPOFxwBIg/05Us7mGPdTDJLEip8NxLANyxAy2eg3NfhSZk2cYR9MQok1zuWiGrPvk2/tJM1TMwL3Oxa+5F1uLKCLPm9mKxIx2Mx23EMXSfuK64AaEoSBUUhdnNgC5I0saQYy0CW8IVVkeQNL7ocG2eTmmVYoBFpmglE/DxZZ3CxLSfdMCialSVF17Pw1POTFCcyUM3saaG3NzEH2xm3OX0GrPiwGTu04JaddOMpPTSS7tz7lQ2VT7+R61PEDPPU1x85vLo+dzRPnosC40c+8bOy7ad45TkHWJaHlkzfv3Za05qpieB4qRnk0NHhcE9naWdbpaFJIhZkLClYElhmdo29uMGcUWn7VU5UJEmRuZN8ZY0JUBECpCVuE0s6iBg5Q6bpgPrBDggbZNk4pdGxFB1LM/BKamT8rnuYTWYZ3WYQgzSka5RmI31Nz5t/vv7/Fce8Np5WV/HMP7y3ZXaxYDjrfnN4xo9fYmKx3KERzGDw0HsWHrxncUetn3QoTQBYir2r4rZGf/3Z4hmkc8u+tor6CkkVoDLK2dhLDqcciDnbKayIiO6krFQsm4wmw8Uh2S+BHIdYBfFnm1ZsIFZeX04hnIymBFkQJEHP6BD/oD8k10lBNqVBYEmVHcvmReIdd2JEzEQkrVEtvXTvMOnACqpk/XJJ+N1V5nkBzzeTyB5pt37+mtDWR3qCgz72vlXm2iW8KIlkQc1FQNY+Q1qBp05WEB9vK0xqIBvAO1lDR4Y9yAfkYMt1vMEJHNxpLhhIbDIbQ+Cg4asGFTLb+qJloutOGHMcTzwNIxtk4tiWlXnGCtCIO5vp323i3jpI1q+NuPh8J0gyQouafPX9DHtK8li8fXjON3+fM2sMtH7sji23NpLVmXnyXDTBwey8xzfL8ay3fXawIMSXzn7ro2t23LeoaVG5IY1p5XMchKjhofCRQw0tR+r6e0qwJQUdnw/7VEaqL0XvWayvmmFMq2L9QVn2QYNc5Ii3+jEu+uCEAJTbcHLiTV/kRVmUZEGWBUkh74oqhANcaSFbXUI1lDkNZdZUeJVb0yutohAaSgiUJXCIMxlnIBhakdhX0tuau0Q+nqIqK5rnlPI2mr/+SGjHQXf3KbCGUXyos6wtppcUDJdNCLHo53yzQzODwjt8hhwH6vNsKstBLecajIPIw5h2LGKu0jJsQeJB/MFeI2tYhqUGVZbjQPwlhhNEd4MgNx1/2Ac1WmIoAXUlL/CmYYLW1DMG1K4QA45JVCM8GeTKRziV98N53oHAUyANGyowvKqKqIByUd2H7wQqJ9IMiJlvHOB2NzMOwvA068udu1bS/qAEMvEinw77Z3/6p5BuOHflxRUjFuFGIOo4UH9uBEGyti3LNm3YAa2lkSiDvyAcWZ50y45JGjctC1OMIIi2bcE5OWJ5J595JhCQupMZav1O5lcbWNCIPcPMac46eRYHVEoUqKIA1VCOFk1F82YPcMX7bCZ72pPUOHrRTzfmPus3rPnFX6wwlLzZ2zznD8IV/ca1L7Su+O2e6U3JgCMIvLzw2f0VbxxgyQqDc2EF/bv+4p4XP7akfVZpKjAui1cch+5qr9izY05L05ToYIGhSypSC1BQoqRCP3PLguxti/WplVQkosh+hXQlil6p631/rCGnPhmG2GIkpnaIYR1iW8d9kc+SzPv9QmGIKS2gp5TYjWXG280KjSg5monsbbmh6amIMTRylYEM2nHrDFPm9criirQgdvTkxgpOhkZY6RmqPBrNVJcOlfpSabX5SO3BPdOPHa5vPVbT1lzV1V7Z21Ucj4Z0XYQaRRDNcS3+w0J4eqBR5VRv+524k6xA8yk+GWo6UIeJaAo2oa63TEuUJTK4TOdWy+oQY6IkMhzpKQSlSMpKmlIDCtSlyWhKUiVkIzgDOaemcxxrG7ahG7JPApUJz4HlWQhJOmLIPV8JKmJygRHKJLWOPvzkW3xGx/CIgQdWG1PrRMggROJcHMctb0NGEwTQiYahk1Qy+YFoInZzJDJRBsgmtEwyC1EWKFAhTcNRL9zY4TiOZSMotODnbFOHFhj8yngWFHnOA0jUpkXtPsb8eiObm4A4AkNjRaKun+fctgxJ7xB77ZmOF/tejZqnj0ZNe7vjrk//ILcotfu91/38b66H3Jk7lCfPu4Mxb+NIX/qO724tWL+FMgxv//nQ9LkHf//wrPEQiAAk7dhw6MCeGUP9EVKgUoxMST6k8oiVBHpGpXPHknR5ESNIrok1haxc8b45kUAIGZrZ3qX/ZL3Q3M9ZhsYfO9Zw6M1PdX+rwuyBqm7kops/uO63n1sNHxRKnN5lz3xub3DTNrlnkI270xld+QNaKMvIe8MLf3/NH79ROxuRkShg5BzHO1rIDqz4MpXVPeXVPX5/huPP6njtgqlSKm4pvTEinmU9hVvoJQaTmUS2pLoY6r5MKhvtiwYjAU7g4gMJX0gNFhJ/w7aNYv0xUIH+sMpxfLQ/CmqbBWVpWsVVRXrGGOgaDET8pmYKkuDYoEgykfKIltbIEHZZQWwgAToSzmPpJsOyoiJIikgWF1E0w5GBunGVy3lIkgPlplmJ4cyPXxW3EhvtpPk0o8p59D54pj4QJG7Ai4KMPsMftxOOIl3K8NkdvZ3sYEwsYINWy5maZBka7svSiS0JjkzOIAPTYwjpz7dtmmGhPWtZJuQPstTaO5jnMmNYVFMn/evX2Oe2cid3IoJGjASpeVPQB9bay2fg3Mzs00haqeZ0q+acvow0VqxOOxhTugYonmeLSlquaciK+Qd+CpKOEOSEfHPpVGiEA0mr/Mjgmqea1v7Tb+X9R97ZfTUaoGXys6/d74yPNROQPCATd22dFx+O8EgIYn8IBwOMUqCwU0qd2xfpty8ziwpE2a8oPoUX3XGZCYntoI5e55ev8Ud6WA3pQ3SC54ybup6fP7wDhZWh6ZVqfzx36bixYecaYr/aopzeAN67qHjfLbOrh3HgQIt7nBrkC7f5lzxe8v7XgtensrIshJA/oIIgxIqCFRmLMpZESuQojoFng0FpiUNDBe0tVcNDEZrGLOOAXoQDubNdPGE+2OCrl7lzuQZFGMcGYojMUDShRuQ4zrZsYo1ZAEkn8gJUhZTrI4cD2QeH4AV1o+IHuSfquuFYUGmacIhhGRDcBaVh5GAtnfWH/XBCYj6d4wxNVwMK6EV31I7NLXDR0kY2lXUcREal8yXAuEKkDtZS2tEu6sktAjwgmmGCPuoTt2SLStSR6XaEUzXjSQPI7y4mPaUI5KQVvJ/0/ckN3A3cEbH979r/ZziGzIK2HFEmNsYhasZEa+cgsecgjuWhLWVbpkByYD57XDpG0mw8TQ0mqIE43T1EdwzQPUPwgdl+hH5mC9vWd2IKF8/haZV46XR04wJ0/XxUFDprwzdlp5szrdl3KEUQQKnqYh8SelfOOrZ21nBpQBOukIwzJvAmuv6n2wo7o2ZBIKNyZ43fqwqEq7u0aW80L/zD7mU/faN4464L60rM0X/j0h03Tx2niHVs5uDe6YN9kMKVkBOQKaEkgBdOMa+Zod80T2+oYtWgSgwlup1PE7asg2JhYMh8YhO1t4VNoswwFaN5vWpm5zXyviBrbfvgqm33Ly5uG/YPpmjHab1p/pH5pd43XXjDXvjKUeVYB2Tspsi8X9V+6Nkp7x32lzuhiFlT55SVK4wssWKxny0JMH5R8As8T+VW+SgSEnkscFBMYDadkXu6SuLRoGkKomQIY+S0mqf5el+dj/d52+8AfgUkIJnbyTIcx0DFp4YUEHPwwRdSQecdf3AYPrvW0QVB5JWALKkiqH/YiRGG/YpPJpUmxjaIRssGLQIBLMNS/CqoQ0u3lICSjqUCEX+kNAwClBglQthxnGh/zBfywy+6v5Jn7IGUCdrD1O100vjZJmkgSuYMcDwDmXThVLJYA9kOCH3skBrSlezwytVTNMgh2yIrK0gz73iKPFvC9Eafr2B4nlMVGaQbRJXbZkKQB4ysIcr8GE67Nk0LHpEkySZZjGdK0LbMM6bA44umqL4opUhUeQGZSpgjq1O7mummTmI9FchodNagLIcyLGKNGIAvZnTKQd6DZhk8rQovn+k0llNFQfyuRqp6tL4XetcPGIPe9kmwNgplKV3ms7yTF4mn4ctYn7rx3x1BGFg6dceDy5vml4xT79ekQM06jQeGKzbuLTvUE2obYGMJ78CFklg+9w9/+57esnP1J10MQwPhN19dwVpyGAVFRrh7Wbq2yKmI2KrCST5VImtWJm4/4giGbm7bp//f81LM0KJUzKGdabOa6qe1lmSTcsbsq/TRmCrqiJU09TnIGZhZMVR7ikN2Qbdv/uX+6lcOvFq5/InC29qVWp73+SyBFSRKFEsL8MI6oxR0tI+WRdpyaKiRNQ0ZJtWTYPtibGsfl8xSFugrbBmskWV0hrPCkdiUxtbyqr6Ln6vC0dydFbc1+qacqxYjx2i3I4NINxBwoAxImXhSjxBskPfjlttBWMI7PFzaXRQKOs9VGHAbpPYE9QGnyKY1qEMLyyOJoYSpW/6wPxFNFJSEZZ+UjmcyCbISC06YHE7UzKyBqpb8Yp5xAB6oadpaSt/RhL/zogDKDx5QTQn+8PXZsjCNRp4pPEyRU/1kuqqeNWATpL+uG6ZhMgwjSkLOgCBZL+ZOMn5ngrrylSLAuRa5c6YNST9tWteSuuwTJZ80egdT58aA4oGGdhtvWYbgmv72DuQZC5IZ6pXd7NuHiPk0iNqQimtKscRTXYPUQJwBIaiZUBa9+3OEZv49q5wl01BAJU7ZR0Of1v983/p+fcDbzjM6oMX6heu/QqUzmGW04vCbf3P/zpUV3rGriUjUXP5yS/lL29T2PiGZHVksf5Hs+cL7Xrx/Jh43D0A7357bdqyWDDrTgVsXZtfN0yWZFxUJmtk8LxD3+WPUxh5X0vHU+u3OY6+JwziepbIUTS1dta2krJ8XTpphBQWHO6uOcNpNYcwlqNbt1Yd6p6UZWXGUIA7wDNtQbq+drVUW4XCA9/kFTuBpeBCghdxxOcu0Mxkzm7GSGXyoi99yROqNMZbt2JST5jJZWhMEU/FnFy/fGQhlvB+6UFZElq0sXMqfak/RgYsgtjcQMcXhgDYkVwVKEcrJeIZOaVBg0rrbkCaXjCiH+BVjbIfSLVIqBn04pOCgQpyOhP3E+B8oxZxw5F2f3aC/4wNxUJBFVYWmRsam4d12nFAkwPJcX1s/HFKDCoShEC6uKXbXR+eV4tgDWhxkupY2+ofQ916WWrptSMCCwN653LxtBSOJxD4oiEV4QPABniAv8QhReloH2SOpkqmboIUg6dIcLfKiltLIY4JnDXnbnbYHuQEeN0esB9JXhVIEoHhToZjjOYgCaBvpKZ2XBdflHpHRF1/qEWuwDAsNJ1CKPmW8GvpXMKSVS3Q8+QxaEJ4HfLYcqnuI+GJ/fuvFj19gaDV95i5r3nlaPBzQB5/vXd+r93nbeUbNo+/9LtfemfuMVfmpH/7p4cazjpRdaWDM2uiuXzU1fuPXXrIeOyCnPP3NPzq0svp0ZTNG2BbzzO9uYWypkA6X+fnP3BKvrVJFVQYF4JaWXrAJDkI4m0xv2GH99BUpibIJJoncOYIcb0aKouFIrKh4SPVrPBkLdoXi8fsi0hFTmbTa1118cM/M3E6/o4ZwwK/S18/Wrp1lBAKC5FNAAzG5OMkFIt+F3yX6zLZsIwtVsW6a9r52/vdb/QloJmAqhTNxKgmlHctZ1VM6p0xtVX0ayxDT1hcQsZVi+e2Ft/KYJ8tQiSIkd+3YxHNNIgOFJ9MxyPTGuOEUHU2TZjYA0oEkIPf/Ccg+2EN2gkxw3wlwVT4JR/y40I9rS51FDShSwOmpDPySP6wqARlOBsDvwRfIkgCaGuwcNjRDEPlof6y0piRQ5AfJQQLlGVNAJupZU08bvUPo8TfFfa0gCTErcNXFziM3OrOmyqxreoU87ZE1ytCccafJwX6GZcgMAZuMhpFhUN2kLfh4Ig+QvmeKYnmyRAnSxdWiFAFR5BWZ+PqDaLIsMt/CzJogFhU/xOlFdQFC7EOTkWaII8S8UrwAIDWnstThTvpAO40wPbUCF/jwoU76jf1sIjPaUoZjSS+jJEIjGAvucAd8E0SnaZOaOuTDNy9Gs2qP55lRM2QMP9/7crfW623nGR2Sjj790Pe49i5vG/RHVcW3f/VxTZ5sk5YwDuiUwdMGaVp7+84B4+BgwvT3xBZtbKv/2cusMdaeUWlaLyv85dcfHGgovhBxMQo6Wiu2b14kIqEYR66Zad67wiitCJGZapMKd/go3d2T+dmr0sFOXqdsnTF0SkdQdRKbBTn5jnnBFESLZW1BtBEiNWs2o9gm7zjkeTOY4WkuQPlERywNUesWaCtmIsUniZLIEesWZ41/EGTIhhrYMg0TlJOpW68fFN88IpMxENtM01mTJk6rQS9GimKlFX0FkThoVo6zc4+UlFOuYHWHSrwP5DMRdOSDew8Mg7nrpZto05fW6JROw3tao3pjbFon83CgYnIh6RZOC9UTiAn33McvG/66v+T9dyHykOAGg3+kaUD2QL3JcnR9OT2ryqorQQUBWpUpv0LzAsvxLNSk5EJp2jQsUyOegdOJdFFFISfkdeLYAyLPIP7QjdYe56mtwv42kH1kYoAsMTcttN67mvH5iQ1FL/Q5AUGIiNkW2yb9wsSRIEdsJrozTWEHnJZ0rzFXkVKERCwQX3+eTz9Dt7KJLMSFGlBkiNaLKHPJzFAHkVXPtm2ZOvyEdyDPKICCbDhBPbuVefsQezZHKTkkAZcW4KxODSYYUvy5lIZRUZAsYQYtWOAnXpJgM6BQUCSC/Od5ikwVsqmgQmyfXsBDjpqx53pe7tK6ve08o2PVS63X/NUPvQ0XRFN7P3Pn7ltn9ZfIF/IkLhNTD8XmvXQo5mNiZcEjK+pSIbIezjt2KoKJGg4MBg+01h+OFu9s5vsHSeK+CKzK8kPLqx2WrmyORva2MKYFBXl8etWeR67fs6ZWl8+0Vv+iAQ21ZdOSvq6yIPYXMr73rc5cM5cJFgR4cZI5JoW4Nw09GU0e63DeOCQ297IDSR5kok3bFpkEYJMOOCIZMXxwe9RyD5aoMdBGHLF6xfKYlxlR5fnGMnPNbGN+Ay35FGHU63hAMDmOY1uOntF0zWjrpd9qEg508LE0pWNLJ+ZcbZt4EkaCaKi+rCRrLIdABcJ3oY4myhXec7oQs+4mEYjwwXE42+KQwwSocBgH3ITmJja4KpCIDukUIpsEovQYlsjN4wkyp/1OAFvQ0rYRLTDYcNyRdHLt7jHvT045QtubpVlGFumiICoL4zIofkMUvIrDOKjSHEQMz5Kz08TEtyDxcB1wAnKu4+fJ/TrEnou3K88ogUiEGHUHnfU9zfTzO7iWPmIJG6ISWi7XzjZvW06VlUhkdun5RC48HNddCHlcZPYCZAhIM/Aii4Hd8eirRykCcL+iKICSg3yOHKRnjExCo1k6GPHzEn9hiRbiFuQ4ZGYRWqaWCXEunNHaSp4zAQn0SBf11FvckS76HI5SBI6qL0fLZzjVxcS9SucgnchQPtKipYpDOOzDIR81TrEeNxPP9bzUoZ3oG8vzrvCG/cFP/7xo5zFv+ziOIg0snnrgzsX7rqkxxQk/lxfhWQdi137lKf+BZthyAv79H7/lxQdn41OX5kAdXhg1G/b2F719qHZHu9TRA0nZO3Yx8PxL//nR/UvLEUtXtCRu+denQnuOZuorX/uL2w4vqXTGzQbXYH/B268vtnS5xInURpj3r8nMaFB8xIHHZOsMJmILZZPZbCoTTzn9MbprmGsfYHti3ECStSwyOxEkGryfUIru9CwyloopliwJZUWBroigBXXmgnqrvISXfapr9uX8+sng1I5lW6alp7VY0mrvp/d3cDtbJGjEOmSVuWNA1Y8NUI0g8rzvuKo1J+jIB9eL/IlNYuDL289TnA+rng4jE8ygYidiAraP6zFcEkI+Gfsk5JexJCCZJ6MuPFmY7QYC/UdjnqFsTHMM1kwqqzNpg/hCzBhMOsvEMkwiC41zd0jS/R34EdCL5PwUpUq020rHlYW4vgzVlUFpTBOvFywDaca9d8c27XQW6xaGElvkiPRgOJbISqJnJs18hokAPATTsLWk/tYh+qkt3EAcEi08Dkbg6VsW6jcupiMFIneSe5HzAh4WPGIytRWeM0aQF+Bf7vlcXUoxhwRi0aeAVIYUnE5k9bQuqlKw0AfR7YU4H0CAG6YlSQroRdsyZNfWt3cszzmBdv1zW5kNe043hT0C7A340ANrnPIImWcdkMloMuAgaAARp5lkYsw4R3bCSoJSbM968+2uYDibCqTtaGgMFLccy37wQ98Jd0W97ZPANG2G/U1/dPvzD84Y94d3EQgmWvpyy/wfvaK0dI1cZXbZgm//152OeEoUzdo9uPqfH1fiWS6ZocfOe77VOOW/fvFhkInwGcRofVNs1raevUvKOhoLxk8mWia3a9vcrrZyH/KHkH/FNOu+a/TS8qAEcmByFmuO45CZ+6msaRiODTKINiwqrdODSXYoycbSbDTNRNOsRpxqkfKEGEKkKZknC71ri6zKCPKrVDgkBEPEiAzRYRcUD6RTDS7GhouxtEw2mTSGkszBTmFPu9gb4ywHO8QOHhFjx8N7f3I/dnwvKRJdiL6DKyGdPkQ2guDy9kMJ6ZdRUcAuCTllIac0bIM6FHkMmkzgGF4gXX7kHnky4wpExvHv5dQvOY1tO+7sLAxXZVuUaYHKxRmDbhng9rZJrf086XByLwUuGXQFuRSi/VhBYHwyLYtUachpKHPKwk5ZAVZEqrWf2dnMtfSzlk2DPA0qVFHQmVpuL2hAsiIKMgeKhNxM7krynB1IHo6DtJR+pM3+yQapa4Asj2M4DqL9nhX69YtFRSUzIi4+Lkl6g7R30nmuRqUISJKoqjKIRdt0EkMp27J9IVX2EzcD5xXL8OQs2wGl6FN9pmlALuW5fIfiqIAq9Q9vkaUqI12JNIXnNzhz66gtTUw0QdWU4JuXOA3luYOXjZSVfq73xdZMh7d9RYJxXXv2ln99OrD3aPOn7t14y5ThAjLU6NoPPp4d3LqL9MOM7Dk7ylD64Y98L9x9BqU4Quefvv8XH5o+GrEIOmn57lRpe2zjdRVxP1RwpAPINVR3zqbd8Qsm5MbTyIez/NzxwPBbio5Wvtnf+NwO39t7KPOUWYadH73715+Y7/Cn9K7d9YtD07/6C2/jQoFSGQu8tnIxHYvLew6R8cOaqq8+8fHRxM9YAXHQ1VG2d/scS1PLnKJCP35gVXbRNM4fDvCniuPJBTxajMhE/tx8Qds0HccCaeYdPie8KCgBn+uBZmy6vnIXYxmWnsmaumFZVm+U29kq7WgRkxrnCUQX99e8bY7FHIMFDj4gSH0CiwSeTMj2S8gnOwEZB1Un6L6rAoJqiGZZjnO9HAocL/CsQNTY8et3/5zjXrzfPP4HkqKNTM0gC3RMI5ai9rRJoHHbh3jThpYRGakk3VAYkxFPKBzge27PJlkZQxbHwBEIAKISguZM93lHS8L4jiXG3CkoEAC96E36PK/692oD4trQzMFB4xcbxG1NuTjnwn5870p9zRJFkoXxi7urVClCclRkEfQitIUMzUrF0rBTDciuJ3U3R8H/XK51PwDkM4GkZJIfSFbDtuNAZg8GQoZp2JYhisLYFCdXOtAo3dtC//wVbijhRZdPxmvmoNuWOa5fqAmEqxRfas1cydmEs9H139+84McbaFcYIVVBZSWUbbfetuSl981Jq6xoomBntLg3HYnbm2+pt3hXomHcGOXiRf5BFCebJEvQkoWlpFHYNrTuS7/wDXpu0M7GM489emBWyNs4IxiraWvl+rZ5X/k1a5goHHLKS6ishmV50wcW77h1uhfsTHCGM+XwUMOBQciuaR8XDQlxP+tIPOY5zMGL9SQvWR6IuYwWHM5OO5yo3tqsbN1ztq7BvltX/Ozv1znE6scJHvz+ntpv/9bbOE8wz9sBVfNLsQWNWx5e0VbrCw9mb//WG2XrtzK6+eIPP7d7/ll9tY0tUMJlM/K+nTN7OivCTsiH5ZXTzQfXaOGioOyTr4BiDUpwMiZLOsRIYY4dd8I+mSeQK9tPu0GyyfIMy4PGIkOkYxsBkOSIuiJGCh3LgP/EoHVKZ4gJWFLbII5BLGkKkdYQvBMBNlIFuZBqCK4M9B/UWO7cQRfYcmcKkgzqXrI7Hk1ypvutC8CNLLgi97IQNjWQi8QAd1ZDnUN0a5/QNsgNJJisTmUMhsz9tIl2PP7b7s+Sr7pXD1sjd0HWSrM8z9aWoGtnW9OrqeIIBw0SxlW0YxzdVwQQh6AyUnH91V3002+zGY0sYVFl5ubF1h0racUvQRLwgo4DV6lSBCD/yBIRi5Ao9YyRTWrwJKBogKYYMU/Pc4ZuQNRzIg95wzI9K2iQgCF9c6LbRGPIJEUKgoiils1wxGDC+U0jvWqBhumvX2PfPuz1zUC9dO8qe+l0MntmbEG2RUpJYv/tAnPR1aAUg0l73Vefn/LMVm97BIY5+tANLbOKw3Fz1i9fVzv7jYDy7Pc/e7SBGLuBnR/82xd6PnD7K/OFmOSwujX3cLp0d1vpkb7QwTahs/f0yu0dtL7/pscfXU0y1ZkQDKemaWjmK4frn9rCJ0hbLodWW7HvodVv3TtPZ85lm7C4L3vHV14qfG2Htw1FLcNgvw/5VUdRHEVEruBDIBkRUjr6uL5BsrzhnBhzZ3zrOw/YxMCYi3vlH/zGtvKfPJXbMRrscDDRUJ4NiFmZS5cEM1Nr++sLuysVQ/D0d2lX+qZvvVq2YXd60czv/fe9ni4fN+CmsxklEff3dpV2tNQImI844bDCfOrWVEMV7wsHyMy8K65Yg7RJ5Mu5kyjcNsHbGitIz7XtuHP4XPEF10AmRrqSjPz3LmnksytwPa3lAp9xbhZg7uLI+/F/ZDPXO3cc+DnLsMny5ItOR3AJ7noHuBwynY0IXMsGsTucQO0DdGs/1xdlBpJMMsPoFlwlaYPBt+BiGJYKKmQQnGOpeIZJk3XZpPKEKwY1KYnMrBq0pNEBvRgJc7zAuraHxjreJzm25WhpvanV+flGsWOAlFTwTG+Ya953HRUMkaUXY59ST+LqVYoAJEaZqEWBxpShWYZuQgaG/YIsCgKXTWmgFyWfqCV1aEXBfjfXkmxKSg+GmAzgBF4N+iHLQBtLcI015lP3uwJxvGEX88SbbM4FMxSYH7vNXjYt1wwdY4xoD8gdqO5Az3u7zpO0lX72SleKJX3arf/xXMnG3d72qaCAH1I+m0zBZ9OvvPDdzxya5ofPN/+hef4//tgqLd71Rzduvn2ar3voI194mm3rINJjNDDMsQ/f8sSnlpE1phj7sqhoyFDTpqjZYiorDqX8B5srD/f7Wnppy/K+AomnvOTNz9y6dW0dejf9JGWtVb8/OO8HL3MX7RBlhP47rn3sy9ezNpqxqz9dXdxWKTuU8+lHn/NteMsLcU6wz9ezduG+a2qiU8uzflCKrCaSutI7PALGtU1D677xanDbgR+8/HfR8LiM/EI9rWWl6FDB8GA4mQgkE35DkzjM+ZFPxdL1c4z7Vxn+UED2K1DW5Yu1sYPYaEtH0wVlYYzcrmuI3VzVcion7SMy8tTDmKjC0T0X20KD3cOR0rDg+kohllCIdIPsc/ovjh732giu0MW59Tq2YUeTaCBOXKomssSCYzTJZAwmIKPaUjJnUeJplsVwtC9KH+jgm/tYsvLcVZMgdPwqO6MSLah35kzBgQDnSlvSWzquAmiyAPFsaGYipv90vbC9mXF7bem6EueTd9iVZfJJjhnHi6taKQIsy4JYlCUBooKkeBs5tkN0IMNA0od3TmBhD7R/cgHgg+M4yEZuW8rmBR6kJMXSkjSh/Z9OHNIa9ctX2X2tTErz4mpBg/Ppu5xzTzm7ILBj6pmOvTTDSiX1nBK8sG7Fq0EpNu7qvf2f/iC2v7sloIG7rv/VF9Zorn2Wj375xaLn3oAP3euWvPiXN0sJ7f33/6cb6t1BBeHXvvTepoXllsQv3NRe9+xWoW9YMhFnI8ZBjOWwkPvSWcxzVk1ValpNcM9RrrMLhUN7P3HbpjunaeLIVPyzg7GcsUpaY1MPxysP9YX2N3NtnRfjIgXz/DP/9r6D1zXM2zZw3T/8Up89/bk/WzOkUp+565tM+l2cbYD66r9xyRt3zBieUpj08+8615NGuKbHvPuLv/6/Hz+ij4N1mlRKOXqofri/0DQE0+QxZiRKkpEkIA7av+Uh/JnbkyUR0Rf2C6RszDN20HQ2pfe29k2ZVUszUONgqElAE42tIxM4EYb2GjxXDlQF1X6wo3xKqSAKekY3TQtUpuyXoGobk+pqRDUCjuVYIIRJXyM2LazrpDrleQpUIHGfyxFH0rZt6ZoVjTvHeuiX98rdwxyZA0D6X4hzar/K1JTghVPs5TMdSSIzLd3xaDIsBNVx7hevDNxnRBQFfCbCAf6fXfzbpgPJ5u2D6EfrRcOwiR1okf7c3ZnpDYp4SRbRXg6l6N4WpCpvE4AdJ29eWhiG9vnU3BTDU67q7BCBDzkua0KbEPKEpIqSKhGl6K0oz3NmoDX5n79luwYhw3uxJPDUv3zYLDrnXLULAxS9PtgKL0huYmG1WFgDqn/kd0dP2s482/Pila0Up21pf88//J4bGPK2z4jft/XvPrjhhjLy2U3kn/jgD0MHWuGDMaX66b+/q3lm5NEHf8K1kD3nBgWDT3/1A4cXlNS1a+u+sT74xs5cN+Rpz8aKhLZ+6X2bV5cRMzF95uz9sZSf3ba40Dqvlb8jORrjgri9aOfQ7K/+Whg411KbsxFfMvOJv71d4uSHHvoGnUjAeV/4yiMzOozab/3aC3EmoAKMr5z/6p+vO1anuJXBqC8eU0pCzwal80+z58LQ+aOHpxw7XI9cy9IcxfkoVcES7UpogaNn1dj3LMsWh2kl5JNdGxHu9/KMEceVYs30SpBBqXgmOZzyF/gDBT5MrOJ5oY7nhnPURyNBIQx8JiFtG+emRVm6bWgmVGeiKoEGbTvQXlZbCvIi2heD8tDI6pJPLiwvGPNne1oFalu5TlPSZXiymiGri3RDz2jptL2liX9ptwxVA+yEQ6AHyexLYrKRWjbVXDHNqS6hiHFvYt+bg9hz81CO3MkmGRBBEEtkmixCjunk7hpECJEObi8q3Je7ST7kgK8YWTOb0P7lcbGjD76OGI69f2X21pUc5NCcfejx5lIrRTILUBDgIWvZLEQXfBDcTdM00SgHrcYBSJqqKosCT5LfuyVA8pQdZNnQ4pFsG2WTaV9A0TIGspHsE0lDbZIm4fEEssNgnPrhC9zRbq9wgkKqNIwevtGeUZ3bMZaQSTRaKt2+E5s6bLJKSC6byqkFkP1yAUbP1aAUp+wfuP2fn1KOnnqPkIxPKvc7P/v+331gmjeXjqKKB/QHHv6mOuStWTn0wRvf+OCyW353pOo7v8ntOTfGzKkY8s+eA2QNfA6WNSJBaGVzhg3lQmx+4/N/fXtv8fl0aGE8fePR6QPMm+vqB0Pk4hlEiQYSTIclNRbcCy3q9l2f+n7wnIuyzwb2qZQgUPFEbjqjUVfV9NC1M77+Gz7nJe04mGXMgoDmEx13dXb3A2tfu71eFy9FaX4O4EmaBj84UHBk/9R4LMRiVsSiH/t4zHI0UkQcUPGMSnNRg1VRgEWZV/w+SZHcMco8YwuZFt/fMVhcXQS14VDvMCi5YGHQyBpQswiyIEi8bdrwvEiFiChe5FiewYiyDAshEIJEM9nEjTRx6+z6p6Vt0+IlAUIOtA/6Qj5BEga6BpBNNIlpWDXTq7ube0LFQSWgOBYZNEvHU1par2woY8bNb/hogOt3DRhl+oedV/eK+zr4eJqGu6QQhoKa4/lcv0skgBrLUF2xXV2M/SqjKnTAxwoiWbhzQkxNEkgfIvHc42TSVjyJhhN4MMWSoWQyC4sqDqLCIPb7GEgD8GKPT9aEiILntf2g8z/Pio5tgZauLMSfvcuorlL5MZ/afxYuqVKEVC6KImQPUNOgFCEngIKWZBn22LZt6LozdtbIzhcQ5oqSE4vvkvzgsg3Tzhkh0HUNvgJ5L7cgRoIGHLErSpwqeqHzuDLxSBf9zBb2cAftZgoyN3FGNb7rGqeuhMxSG1vgQSBL1/ubzWinp3VYXgiVyaWNDH/esxWvZKWYixya9ietm77+cuNTW7w9FGUWhntnV1a83cRprpkYlm169KHn7mk0j6+6WPvbgwv+60nWsCA/kB2K0nXTolBf0v/2HhLgPHEKQi3Xz2q7aQFj2epAAnLj7jV1ieD5FYKMg1d9d8OKH27qfPCm/dOILWJRd0r79MhwVoplyXgBNNpNS9lzmBkLD3vdt63ILpw95ftPsbEY5jgkS2bYnyr09VeFBlbP6ZherIuMxdGadJmLAoTobEZOxP19XaXdXWXIkCQsKFiREO+XUWXEqSly6krtKSW2IpHlqIIkyn5FkMVJVglPGmhdM4e6h/1hHwg+0H++kD+TyJiawbpLrIrKI0PdUTgCFQzULFCnFFUWZVPZ5HAS1CHHg6wMWIaZjqczyaziV9SAqmd0f4FPDamdTV3+cICm6eRwQnSHuQa7Buvn1cPPibLACVxyKAXvlkXmFFZNq2Avq1IESLeLTawX6Zlsay+1/RjX1M33RqEYwAzLkqFZMiEPalSCwDOlBai8ANUWo9m1uLIM0qqQW5junW4CA3IQOcgybS1jtfehw53M4S7uaC9jE0EPkFuQBHrBFHNBnVVXhoMBTpSIkSO4O/hWIm58+xnxYBvEhyOJ3J1LtdtWif6AfMlu/dIpRSIKJQn0FchqXdft47PUeUGQZQlSg2Wamkb0Vm7/pYfneaIViTfPcxXutoN03VBU1YE0btuCKJDkbpFuZEgN7iozRlLFc5/kquJAO/34a2zHgBchDI2XTke3L3MqCkm/1ZgDrWYrOaD1HsFm1tsFPyr6pNJGMewOnp4PV6o9RdZGC547GJ9Vc6zeDwX2qif2Lf/m82ySLDFGPnX/B67bcvfsB/7t1dCmbbnwWlnk0L0r9t8+P6swtYeGl/zvi+nq4u4pocV/2Ce0XZRZctBY2z55y9Z752cv0iU0xit/9vaqb71EVsBA7oO0BSp2nMoTlt35Rzft//CNFVuPOtEhzINSlM1IIFnk7y8WnctdAedwHDo6FB7oK4oNheKxkGlAUcWrjiJTIkOxyxr12TUmyMQCP2knszzn2t4TeJFYZ550vTWTB9rUraGeqKuCUEFJGHRAvD9G5i8JbDqeKSovivVHeUkIF4cs04r2RqunV7cfaucE0s+kZwxJEYuri42sERuIyT7ZHcJOKz4pWBjsPtYD52FYJtYX5yVOCaggFv1hf7Qv6jjE4Vs6kS4si8C7kTUrG8uhqvIu6vIBtSfkUahADd3IZoz2Pnysm1j5bh3gE2kaqlQSwg0J18+6I60cSzeU4ZUz7EXTKb+PrJUm47YTOMWCNjANy9Cswaiz+RC/r53tHKIsk6wgH6kCR/6EfXh6FV44xZlRDYUKmZ6JbLTlMPOrTUIqY0MkVJfgR9aasxqVSzmHmP3c5z7nfRxnoAzieJ6MzUMBRtO5RVOkk5mYqoYtYhwI2hC5YfvLAlwDXBMovNMmVZyGbpqiBFoelL4B4pL0D+cmFTAMNNS0lGZbDrGXw7IkaXtfunrpjVLfeYbvGfaKJIiQW5c5dyxHxaGRPDLGQCqCgoeGElQJcWo492KVICvKrKh6gUaNgYwj6eaENWbrZycIhVFrzTdemPbMdlxb01OhBjS6cssRIZmBQrl3SePGP76W4YX5v3idj3njy3xaKznQWfPG4enP7pr64h4paz37pdumtmUjb+5jzBNrky8EjK1b1jbXyF6H5QVD00UD2eodrWxWJwJxPNucsRk1Ox5Z1VXC99YEe6eX9jUW99cVDJWoKX/ORdolBW40HvN3tFYO9hcNDURiw8HBvkhfT/GhvTM62yoH+orTKT/v+PyO6keqRIn1pfj+ldmV040pZXQoKMqqLOVeisyLfK70yxdc4wdysJbWU7FUoDAQKPDpWZ34CZNFqCKh7lcCSiqaUnyyGlSgQsokMqGiUF97PzwmYtyRYwWRkxQpm8pCTRooCNAMDaoRUr/ilxNDpJiCD6A+4RFC3WpZNgQmWQFjQRLhD5k1yHGqX5VUcSI8ZpLYyCgcKbAlmY8EyYqWxnJ7TpVRFbF5njIcDmpUkiRJQKK6oIYdStEt/Vx7Py2xTkCySZedu0CcBJlIiRci3rEdPWPCM2ruQo9tEHe3cNEUZdugc4jYIGrDJachILxmUN1D1NFe7lgvxIoDOnFnM/vSbjGacOCowDNLGswVc1hoGxDtcam4dH2K7mgt59g2CERBJEnWNC2QUxBHZKEUxqS7ESHrJIsYlwVoVCuyBO9nTHBwnemsEQwGTUOHe+F5buRpwSFi8SilQbMPWue+kMqLV6AdsvMCcu/XfsvubzvRV/Qn77GXTCMTt8cvYuBBeJ/ewQU8jivWm5+D3v+px6q2HTND/oMfv41KpWb9YhOfTJtB35v/9uGtS4ru/u83Gn/5KmM7TkkRlkSuo5s8zuNkptb8+H/eN/dwevVn/8fbdRFglnUYauOL/7U95BnxvjCKezK3ffnxkt0t3vb4YPvVHV984LVb68YxEY8ay2Sbm6YcPTzFtniiAiCRk+eUM7xC8pmf9vmxSjtk+F3m6Wtm6DfO00J+Bgph0CW8SAYlj+eLq7y4ukQ4Ds4ks6lYuqSqiOXZbDIbH0zAg1ADCmhBSRbbDrUHCwKh4iCIyIHOoZrpNS37WgIRf6DAT+Y1wUPCFGhHCK/4FdiTHE5mEllQllD7CLIQLgkbmgFSEp4+pIKCkjAkB2LBUeDcZRQI2gOgLyE95FLJBCFXbsN/jDCxuWNalgHSwDYNuz/GHOnlDnXx7YNCRsdwF64oZEBRiAI9vcK5aaHdWI443u3lcZs6RHyxRIDmyP3E2RiJhTFM/nBOImpN29RtkIn72ujH3xQHYuQQyzG5orQ0jKaWWXXFtunQ+zqEw908WQUOMuh4fxnxekOeFGU7ED2gLOnSAvpDa/W506FRJ1yZSpEA9+VGEDxPWZZhA6LAIO44L9x0xXggiIIigVg8Ree5KRhpuimSMXRW1zTXev/p42XQmMsmsnrWFGQesi6UwpBsvWNXEwhRqSz1+EZ2yyEmNzdR5PEHbrBWzCJTdycRMTMOSrEv3i6nTSwIaZVznfVPbuCRBIeyd/35T0sO93i7jtPyoVt/89kV0w8Mr/2H3/hae7oeuvmZTyxPqczUY5mbP/tdachTcvqMhh/8932GT7zvvzdX/WbD+VqfgXYhNKutguDhz96jB+Q5X31c7h1q/+T9v/r4XC/EO8GYt7CctRgbiYnMytd7qXT6+Y8t0SXSeQ/1JxxlTfvWf3qyfv0+UriOD1jgm993w5OfWYm4y5MO4M6gikcOo2nSYH+k9UhtIh5iKEbGElQrcJS4yaBAeNMqrcqUBAWQxNmK4MyvM5bUW+WFNC8JkgL/RY7PL7+7XECOQRxJQhg5OJ3IamktJxPVoDrQMeAL+dSQomeM5FCypKY4NpjQMxooPF7gFb9sW05PS08wEuR4TvbJCOPUcBKqV1EG9c9DAwA0BBmzczAoUe8HSY4Yr0wxHsDlI4Qd0waIwWLijtqJp9DWI/zmw0J/jLW9VcNubxzDiBw1rYJMum2scAqDWJWIB2pilBGEIzlOLJO4Y9TEIyn55wKR745kwjuJITgjB/oaHguRl1CskCUHbi977qLOTC5q3fO5pyHdhWRWoqY7iYTdOUht3C/sa6Ut11oznE3g6Zpi59rZ5sJGBGoCri331Z5h6tm3ucOdbEojy9hJPykZnvaeG1yJJDKrZ1oPraVAWpD7IrsvEZdWKR4HogaUIrxDC8c0DEgE3oEJAk2LAq8qZFblSDMbnhpZgqSbwWBQy6ZhNyhFuAX34AngeUNLCFp4pm5KqqQEZZCVx89xtWCY1N5W+o397KF22nLdOnMsXjUb3X2NEzzv4d/LTDLRt+fVn7Gb327c1W1WVWy8e0ZH47gNnF8qSrvSN3/rtZINO082ag3YRYU//eWnhoLctT/avPR7ryCf+tivPttf5M2G+dgXnyt8+biJaVH8+U//pKshUtoWe+8/PRfY0+TtHwVYUZpvnFPaNCBmtB0fvaF5ad3tf/rDUEvv4U/e/YePL/ICvYOCYX3Wq0cad/dI8ax6oJlJJvWSyIGH1nTMKWOzui9thYf04FC6dOMeua1nPB4PqNtsbVn7NdNf+eNVWfkyyETT4NMpVctKuiZls0rLkRrHBiHAktmHWJEcgUx6YUgdQ4ohilIFJ+KzywvtGZX29ApLlRleECRVFhViOeVqK5QmNiAcHVBCIOx4ntM1EyQOyzGOjW3TlhQhNwxt6BbsB5VAITqdTJNROoETRLJIFs7gdYgRyeH1SF0xECWGSP+cbdmGZrR02xv2iUe6uWiKxmTYmdw60YsuUCeXhVFdiVNX7JSEUCSAAyrRZxAC0wyiGNuBqpwyLMq0KN3Amol1A+osrJu0jWifhAMK9snk3a/QAqhudw0yQOLYffOuikD+Og4GEUjsRxrknJpB6RbpKOmPUgc6mGN9LCh7ELtErrJMUKWXTbOum+eUF8OzE0Zaa+QeHZTN6Ifa0LYm5kg32x877lWU2FnEJSFnTq1z+zJcVER6oNwDl47LoBRBoosQ/SxrmSYkcYhr+HAZVz2fEXh2oigqIBaPO+gDmagbpqyokFDS6YTs9izmAp8Med5ELFqZWMYybVEVFR8xoQ5JzQtxpWPZ1HNbmQ272URm5JZxfTn64I1OTYm3PYmwDx3An3uU3fQmGa3huWMPXLf+k2uSyuR+mrUHB279t+f8zd16XaV86Ji3l6Ja//zhxx+ZRiM8bUv73Nea2+ZVbL1t2ogsnr+l58a//w07SMwu4oLwM9//zMFaQU5bN/zPhtm/fj0XZjSgSMFP//fhkMHK/dG+aaUsy9/+d08wNdVPfXJFT8EZFJhgocam+OxfvF79+kEmc2KVEoBUxSkqYFNZJhYn/djjBE079XWtNy04uLTi6MyIfcnXAdg2099b3NNRlogHshnFtqCegKfCiJToQ7KAOKjO5tUataWko9O0aajz4HBRwCoNWEVBm9iKZRhJkWWfIsoiVFfeefNMAiD3ET1CPuRyoitPXEY+XC1AGUym/WWNZEI70EYd7SFrpftiLGg1lNPHXpQQYcdzuDCIS0Mo7AOlSLsakXYQDe8g7EApGjatEaVIg14EbUfKD5rmOCogoaCKggqGLxYGMEjMogCCP27lToYr3GU2tGGTQWHDgpNAjiMnhHwH58masIdKZmEn6RQkA/3uqSHflYbR7UvtZbNYn0+AlgC5zNz1Hid3g5ms09qL9rXg7kH4LiXwuDCAZtagadWM7BN5/hJZxjmZS60UWZYViEpndHfQmWySOYvQXDYmnlikQSyqCjHrQxIHMY5j+QPBVDIpCO4s1NOfsoebnrBt2Ol4BiQjL/JKQM6NCHghLoJcKXGWX778QIvqN5vYN/YzOU99ORrK0f3X2Q1lZEHqJKIz2300dUzadWDel7+nHDia22mWl2z66/fuXlHhTObaVtDtSNuQktKzkcD1336t6tVdZC9ND99zU/vMkrduqjdEWtGclMqhk5bxsg6u29M7d3ufoFuxmsI3b2lIizgQ09d9fX39M297gUYBUuSff++jPdNLcumYt3BRR9QpivQHcsc9igb1pc83+Q40c/FkwUBWcW3OescuLXZ56eF/+eSbM4SEYLszKS4pUEwea6prPVKrZWWO4iVK5ImzangwNIdZFjP1pdbqmXpjuR1UyXRwiCNorUFcsQypO0EjQp0kyZKoyJzIv8tAWp48Ex7kEEcvpm6mUlb/oNXSzxzp4Xtj3FCKNW23kAAlR/oac5/c7xDpSPDqTrKT+M5GNjFZkjtO9kPzi3WncIAaIctjiOUayEGK6H7B7U3MTQKGcgCCwFcdhCG7EU8rbhCAnMf9C/+h0md5klWLgs6iBmvpDKahRsyZ0iPBzgJ8ESGsG05aI9cPLTtJgGxPsxx3uUxgXlKlCOIKdCGILOOkEWco2nLGtzVNyz2ziQNclSyLsizBczVMWxBEuNREIq4q0vGUdWZIsgGxaLrD0JoJiU/xK5IqkmbEhZLIED94R7tpUaAWNTg3LMBhv3dogpDWqcfWMzuaWGi35fZAqr53jXX9fCzyXg6dFBjI3Djwxt74AQc71e3pG366vWBfCykYrl3D/e732Yaan//r7dESnxd6kpIr0SiqsCP2kU/9guntJ/tYxpHlvZ+47eUPnGW+IOgPB5rVUMrSoJXn7xha/r1X/DsPMedjsgB+ePC9a3/05WvPliYKo/Z1L7RU/+QZNpak4cxk6v3lg6a3/ffnNq4scEifwqUGSsT2lqr9u2baphiiQrIt5q7CLX5on4RumpNeNt1UJcadwabyIpSl7rN1/7vnoInvKCh2J4vpuTx5zolbdBEthRzkWLamG6Zmm1DbauhYL7e7XTrYKZI5gUStee8kdE7o5XDzgSsKczLxRL0MB0h4ItbIG9kgu8iZzoaXq9yMR4KTLfc/KESGLo+gG2Zn5zcyBSFJVgUyVWAU2dA90zu5bBn4kipFUMQCz4NGPG2BM9kvCGT3RZrbGAfgyYBYFEXBcbCsKFpWg/JW4Ec1SwAetWVYlg7NH1uUeWiaQAtGJKYW4Wmf3yN3/eDxnQPeJgB68YHrnNWz0KUy0n4uIFUns9TvXmff3O+tX2FoMuL88I1OVRHJMJMCyJwgDbu13rd73yx6bZejZbffOMU75lJkCCs3DzSHzINzitB5+ZS7VNAIB5ImtHN1hTdc78znQNKRFE8HBlL3/f0zfHsXJFcn4NN94ptfvGf36nf3nDNrf+yWT/0fYplsRVHXdbNrYpz/l096x84JYpidj97zyvvmni1lvPeXR+q++3sumR6/hSmjAYlCtrpk09+9b9+sU3s7LxUgE/t6indtnWdqSoETlLEk87iq0K4vNSsjTgnx6GC7JiU4QZYkn8QLxPu89+U8ea4CoIRwbBuBEHRADRIPNLCZ0fGBdnZvG9c+wKZ1Bupud5U3qZmgyIEXVE/wTvrqeBxUcVDBAdWBzGU7dEqne6JcNM1ZNgY9Yjmki8Ath8hXANJUIyeCf2QPQ5zwkb5DhiGDZiyNOZacMOxzIn6ytHlaDa0oMi/xnOtQ57JpvYvjkipFEkk0fcaOQ8YdmJxofYo5BJC3PC+KpCBOJuKqKkP73Dv2boD4IGnYJv0iWlq3dMsXVlmBLMci3cijSzWQTJ96i31qM2NaoGTcutNdzCVL9H2rnVWzkXzenkfGGMumNuyhn3yd0y1yQwyDZ9eS9Su13gDj5CBraQeShw52ba1/cfeS/3rKLi745i8/5h2bDLA2rt/bd9tju5lket8NU1+/Z7Z+dlvWEHjdbw/N/Ml6SF45j89m2L/r0Qdikr1/ZY0jvXv7o7IjDT+XVYWWhsBwZfB9X3+r5mfPOwJvFYX5WIrNal44mrYKw9CAYIddExEUNVRX/LuvPRSvjpwtcdTs76tpSVa/vKN8y2HSpzhGYI6zC8OQOvnBKPUOa1yY582icLQybIqsaJAOxOF5dW/fs2CgRB6/RAxZG162zdkWhxCDMQ3XKEom5CCE6P6eol1b55qaL4B8iiNXFaA1s/QVMwyycMUzBUJ8mvEiscNH6qHJWQnlyTMmQG1LKlzH7QyEaheheAq19tCxFGZpxDEORzschwWOEuHFY59ESSKxWQN5h3UXnrqCkFTZiRTqjdI9w1RfjEmkoaYm8xOh2ocgOZXJuC+Bw7II58GKSKnwLlE+CQUUYt0GzsTAWfncshXQiOcecJ7oXFKlOEmRyRxwTpZk0mRxLOLE5XyeuZf4HGxopqlZsl8E4QjpmJdJ6hyN6DRM6htPcvtbKGJ4ksysdVMhy/ACF/LhFTPR0umoupi0kC4xpk31Ql6K0s29zO5mejDuXcHMGueh68fLBcs4MWQMbx3e2TFwaN6z++Z9/0UesUcfXPPUR+Z7h48j2nR5d7an+N177C4xUMjNfLPtum+/4jvcBpuZ2vJX/uqOw4srRgxB8xlDsinOsHnTSRb5K5sGb/qHxwNtZNA5R2rhzO9/415TvSC7/wj90fu/W3Cke3hO7aGP3DznsddCu8hqaMxzQwsaD9652Oao67+5nunuhZ0Hb56z/vO3aQXvMnxf1pm6/V+eimw77G1fHCATe1fOPHTHIkfgpPaeadt7it8+SBvEZbNZW7X11mm2Iuo15b3TSjSFU7I2jahoiDfF8cpUts2kk754LJhOKYYmmSaPHBZhmudtRc0yLJQYTEdrhWXIPqT6HaWiAD20KtNYQfESMdFMbLW6WhH+sSw7efsq8uQZJ6DmJZKRTER01Z+rH71jXm4huYbkIahN3Y4br7bOBYfvwR/S0eN2V5I9pGXnnjhHLtvRoAjdk+R0Adnj9jiSKcKEK6KbP68U3wWQcpJE2uw8L2SyafgIey6gSHY7D0hzByRjJkGWRfM8Jwekd650cRA1EKOGEsQYWl0pab4MJahvPMEe6yBGyysKmaXTnW1H2P44SYJwQlFkSsLU/AZ021LigeHSEE9ThzuYfa10xwCd0uiTljmT9Ssfu9UuLfA2JwWD+vBLfa/2ZrqWvda5+P/7XXbFwjfeM7W7oTAZOEUOqml75dOHpjy//eDDN7y+rsbbOzEI9adu/o/najYeyI3YQvu3+/YVT//5dckwSRMFjH/Br7eUvbSNtWzGRkaB3zeUDjb3MGTtg4cT9L/0Tw/uXX1B94Xxrd/fOud/n4nPrH39H95Xv7V9+neehoTdvnb+xoeXDFaGoDn/4Dfeqv3JcxD2yO2LNz56e0QsCAylUSbTWsbHg2eQ3YyDGg4Mr/7B65Et+0+z5nMBGCWRN794z/Y1VUQ6I1zaq81f39T48l5KVV7+5JqmucXe0NQ4Y5psdDASHQrHokEtI+s60YjwtEi14lYuiDplYZ8f+322XBLA963MzK52FL+qBNRJPYyVJ88kIldxk7/um7d3hJwmzInDKzo/5pXiu6AoMqQRWVGh2rMsQ+CInUzv2PkDpwIs3U4ns6ZmgNbzh1XZL40ksmiKevw19mA7Y9qkc7usENWW4J5hev8xZJkOwzFzG5iP3ebEUvQ3n2RjCeLXiBNI3yTHUuUR/Oj9dmh8FlpAHsnoVEsvdbCDPdxBg5AFjWGRCRynZA9Qt1980Kwq8jYnBRk7+2LfK0dSxxYeNa7/1Lfgrp7753sPr6o/9c4o2kZ3fuetxp+9whqWtnjuf3/3fu/AxIDTzBu+8/rcX73JHp/si0ThiW880ryk+vYnWxp+vp7vHWR049yF2e+/8v6mG2d4G+cJbzpL3h4oaY9vur0hqTJSLG0LvCPzpkiMkkIAQbPrBtG1uzX/756z+nshGhlosTP0lj9Zt/Xe+SAlc+c5GRphKW3M3Tm04pvPi60X5Xq7d+WsJ/79vrTvuCTFFGcjTrcgmxkK701BGh+QQw0OFLYeqxkeLMAOixBoYAaTVV+0QskSJYqUwGJo9ZHhAodGGp11KMRRrOxIDKILfPieFdn5tbbsk/zhAHGwcUXXSXny5JloXDq/z5MRhmVEQeDIREXONE2OmGu/qEXqpO1B3JwzbnHP2AZZ6g8izJ1jROkW/fXfcvvbGMOibIfosGiSbu6mewcdxyK22gVJaKigVs7ExSFqTh0+3MGYFrRlWFCfDsJJjXljH5sx6JIQlsVc7TwGwOVlDerZrfT3n+U37eOae5hEBmQiMUwFN+QFAqHA4rAff2CtNbWSaNzJAkTd0XTznvg+C1nv+8ITXGtn17LGve+ZqwUkOMY4WDQc1ka8jVa04Dn/9WRi3TWZ2rJEY8X+peXeKSYGiGfb5ldN6dT8x7pye2jHCQuhPatr5m9qK3p1G2Pb534sTe+7dssDi4j1FeD8Uw9imc4a/+G5RZrMwmfTJ9ky77gL/XIBHJ4ZDrIHZwS5yurg7qOMrvOayWV1VQq0LqrWlDPNjKRpW+S6awM9q2dVNw1ziRTFsqZPZkBTnY9RLTMceOtv39dZqXjbAA0XTE5uCyeucGzBiLIsLpXw7do+9/DeaelEyLF5DLGAeAUpAewLO0HZFmWKVXhGFmiJxyKLQckKjiBjSaF4hSd5+c6l2QV1lqSIvpBfkMS8TMyTJ88lJt+neC5kaPDDu6KCRjRNI6cUc4cuEqLtbGRoZjaZpTAl+2VeEl/ezf1mI3F+7dhObu6RbdnuEhYMspLl2UiI/sANzpLpXh94LEW9uY/ecoju7MemiUDXMhxcITN3CrpmFgIpeTa9COJPN0llKXDvMrsRQvbHqF+8yuxtyd34KfUUy+CQjyoJY4mnqovxvHqy0nmMYuhSAE8hY2c2DLxxIHkI5OB7/m+L/1j37nsX719VCzcKMnzhC4frjyYQQ4E0qdl4oM+HfvutD2XDJwmOCcbSLQPX/em3iWFZF+T3//C3n5Vjmfsf/bXQ3ZfbeTb2/OndB9c0CP3DWoGvr6HIuag20TkBCY6osiFz7gsH5IPNvavm7Lqx8RyLb3JImr30lTYpnu6dX1e5vaX2hW2B5h6yLvGcOAF/oqbw6IPXXTI3zZBlTIPPZhXQiF3t5QN9RcjhecwpWOYpYg9NpAQaI0VwAgoq8OOqiFUaRkUBpIqOg6jOYa59SDAsWhFRdaHdUGL5FJoXBVcmEku03s/kyZMnz6UirxTPCsexoiQyDHFRbZkgrDA/pn75oEYBUWhkTS2l6Sbe3el7ZruY1shsJcdyplZRaYPtHUYUIvNm4UKqiqnVc5xVc8jSrRFA67T1Ui9spcjsfJMYjAK9SJZxMfTa+c7cKXh6NZaOL1GAX0xpVEc/3dpHx9LkRhSRUiRcGMAzqrH/TPpnIEZ8N29rokHXwr2TkzN00IcLg6goSDQiCMRplWPZhXlpMBxjyIymzXR7tvNQsklDOuykEY7E7aTK5tYx8Fnzvf/6Qt3z20nEucSrC5/7lwc6Z5flNicgku489PfPF798wg52y6cfeO6hmbd9f9uUnzw3ciNnxKypMCNB9UhHdGrFq392Y+uskpHVMBdGyaAx5fUmU5WOLatJhM60Pj93PReQdDCeejjW+NLegj5iSUdCXHDvUWZg0DvqYgf9/Uumti6b0rmkvqN6fJ1IIgTqUNA0OZX0ZTNSOuEnS1WSPoQ4iRJEJEpY5DFIYbqq0CkJwcsuDtjwXhqmRVLGkMXMcFcOnOikRwS5GI6wPCfKYm7QeQzLnzx58uQZJXmleFaIwW2GESWZ4zjT0FmGGAn3jo0RUCkgByWT5stb8cu7hbQOUowFnVcRQR+4EYk8WVac1iiBpwoCFCizsgL8zh47EIuxFHW4g1q/lTrUSTZJvcMRZ5WRIHXNLGftQrJuHyplEIjPbGE6B+nhxAnbIzxHJhdWFaI7VzqNFSdqbQjfF6X+sJnddpjSNeQQt5X0zDr22nm4pIDyKdgvE6EJ0TK5Ki8HOx2Zrj3x/UPmMOjFjJ0lYvyMYDzlSPSW/3jev5ss47WmVB+8Z/mWdfXxwgnXp0js4xyO1mxv65pZliwLPPSZx9jOntwhpyjym59+pnLD3lVf/QNRNKMAicIbn715y/uWXIxSrGvLXvdvTxQe7s42Vj//xVtaGsPegbECY1lHasamMcVjJtDeP/+lpoqXt3PJNPL7+29cvP262v5pZbGIdLKbmYsBgxy0+GxagVcmI2sZxXa83KhromNzlslrumSbHEIsR3EyJYFAZBHDITYScJY2GJWFqNCP/Cr2yTTPQYuOZokBLp4TeNcmPw3ZbGR1JsAQ2xruCmc3m+VFYp48eS4LeaV4ZkBsyYoETXpZkTVNZ2gsjI+5MhB2e1voHz3PDMZIZwJUDCDy3rMc3bHCAaUIco1YxSH730WQIYRTWfzWfvy7jXQqS3ojOFIXMaAy71lFxKJuUH/9Ay6jU45NlvyPdF2QTkKywp/2K9T0KrRkGgqq5Od2HaX3ttJdA5Sh2/TAAG3o8xvQw/f4Cusi3Lv4Ipq42Mg5mDz05tDWpJV07R28C4yNFmzrX/Ofzw4tmf7EHy2w/LLJu0tUJxglRwcf/OLvhN5BW2D3fuH9nVXyrV95UT7oeSDUaiuYYEjccyC3+a44BaENf3nHjpsbL7gRUN6n3/ZXv4zsbYHP2Rn1z//NHcdmRnKHxguMxawlxUgXoy0JtiobEnuRfaIj6Drf3FTf211saCJGxJYNsX143BERgMniZUgXtEgJIiVKlMghhkLEPpsqo9XTMsum2WE/Tdzdc9AU5OCVs3QDAtFdO5k7Dfw5PU3m9WGePHkuO3mleCZoWhSIA29ZVqDFn81kQE1Bwe4dHWtAKf74RS43HMwweFEjum+NUxzKHTw/bIc60Eo9/SZu6UFZnXicJDUTS3/iNvt3b3L9w2StNHK7E1nWrZfIUhjyuxAMFKprr8ermUBIIRBW6Qx75AjbcmxmZv+nu/9Hqq9k/vJz9N130YHL47XiwoDbtLE9oA9vGnyzPXveS2j9WZwRyQIIb3tCAY0Jmi5pjT74N09JzR2UbcGT2//5h3ZeV7v8+SM1v31NiCaZ83R9hIKBjY/evvX2GWdTisG4tfLV9rq3W5XDzZnpdVseXrZ3VthhiD2JYNpZtT0x5WcvK7sPkmsDndpYs/4Ltx2ZW2qDyJ5UkHaaw8SiwZ1b5qdTfmIHg+yleWiFUQK8M65AxK5XIgHxoEyJ6sOIY8kM4OqIuWyqPrfWFkRoihF/96IiSYpM/MBOyKSUJ0+ePGckv/b5DLAsI4oiKCyBF7KaBgqBh3phfEp3hKj9bczWJm8YqySMP32XU3ChDp0ZhiotoK6ZQ9UWOe39dCJNOs7gyrcdYdJZUm1jB4siPbWaWj6DmllLTynHkkAbNqXpxNZjbk4kfHBsh8aYHhpidu/2dTVP0Vs+3PujAifORIfpZ56loHVRXUXEonBBVpovLQijYSO2aXDzK/2vxa24t3d0sIgqGNL9bX2IY0z1cnvCeQdy1i473OvnfNEiNTazBpUUZny8P2WVvL63piPTPKe47c6Vem2FbRrqUJoe3dAzQBtGqrKoa0GNfRY35dP3Di7+1jPKrgN0MmVzdOvKxv5yhTcR51DB3viybzzj20PG63Nw6Wx5S9Sv4fZZpWPVyXcJcBw6mfAfPVy/e+t8y5RkLAcpfxAHAtivIkXFgoxZH037GEZl2QDPhFWqKIDKC5xZVfaamdrti7JrZlsVRZRriVVU/Kov5BMV4vk9LxPz5MkzucgrxTMgijxDxoh4judty2RYmhu3Bb39cerVXUx/zKuS60rRmjkXa9yNYeiSCFNbipt7mKRGlKJt2hhhlmNDAea6BdSHb8YLptIza6k59fTSGVRxmHYwk9JoGzG0a80bAjO2rRzcPbVl05r4a3cNPVlsE4dvHgcPUq9toqJRYikuFKYl6WydT5cdjHGUyMQ3mlLHzjof8ewE4vr1P9ux4tsvBpBwZEmVt3fCMO/11pv/9empLVnKQT0NkT0rqw7eNGtesykdOiq39dS+eZiR5Jc+uTpZFpy2fv/JRrbPjR30t66d2zmz5GzdqLKOqrYdk/pj8Nx7l019/cEFDkMtfKu3YfMxNKW25u1jYvcJ1y+0g8T+aNmOYzseWQOy0ts7gcGYyqSVzrbKpv1T+7rKBEoCjehHKu9wVQV2XZHZUGrOqISXNbfWnF1jzax2ZtfaSxrMldPNa2YYc+qcyiLsU4kXL1GRZJ+i+lXQiGSaR14k5smTZxLijT4zrvEFMn3tyoV1B1yd4wZEznbLEEySRI7jREk2ibMvxPPj1Q+Q0ahv/J5r6cnZJiTjvn/2XnNeQ+7gxWI7eOtB+vFNbCzFWKYFFVVBkHnPcmfFTOw7yZOt29OIhxJ05yDVO0THMzTxWYgodaC78v99rqZvV5E5yFLOGe6f56mqSmr6dOqWm+l776EKJqJXll6t//XBzR3ZThufh/m9EYSsteZXuxb++FXHr37vD3+R5C7WU8gYImvOrf/+XMOz2yEROwWh4SnFx+5Ysn1d44e+9nboN8/nwiBV6bhtmdTUUrp3tJNMHEVqemTdxvvmJAtOOPyZcnh4xov7GdOyiwpsn9w+q7RmV8fc/3ma04xkY9Wrf/veeEngri8+HjzWnVh3TeDNXWz/KcuQgeG1S3/wH++ZyH2Kts2kEr7oUEE8Fkgn/Yl4AFki6T6kZJkVykPm0gatrsQOyFgSMbEm7i41gVaZO9OXZeETMY1AwyfIXe7SNGIQ3xWIpLXm/UyePHnyTDaIUoRSTCCmGhjTNB17tB0PkwuO5wV3qFTXdRBC3i3TtGXb9qmOwkAmgjSEYh6Uoq5lWZYG1TjmxXwsRb20ndnaxERTJwb4HrzeunEB5sao+xJjbNn0oQ76lV1MfxRXFdM3LnSmlJMZVO/E1YtkmqM7iRG+StF/+AP/kQ8x6N0EFlSBPpWaNp3+r69RixZ6OycGR5PNL/a9knGyo1m8ckYKBrO3f+3Vspe30Ri//Lt/2lnr7b/scBZe/PyhFf/9nBBNeLsoyiwKb/jn9/dMKXjgf3eov3+edI7Bs4QUPDoj1UiVYzcs33H7zENzCnXphD1qxWFv+N6bM3/0EkkXHIsZxlB4BmHRXT6CWUYvDjsMrfRFGUg9ikJpWu6nR7Bqq37zr3d3Ti/2ticSGFHRaKi3u2SwryibVmybQw6DMSNgIYh88A4K8NqZxvWzsuEAJQqsa7eGWKFy393VYCASAaIXXfFIom1kkUpeI+bJk2fS4ylFUZIEgXccZOg6aCfv4JUC6SAEXcgyju0QpYiIaUBJkkA+wmfTMKzjYpHjSIeiO/AsuPEwxh2KUIFCZXqwnf71a2zP8AmNyND4pkX2A9dCLeztuezgT32a+tFPvI3RsGgR9b//Q8+eNaIwLgsgXUAXGo7Rrw880/1iGmW8AxcAxtV91n1feZXef2DbP39028pyDWneocsLXFjT0P1/9QTX4bljOUEg8Pvvf7KnJnDd820N//skPzAMYs479G5Er13843+73ZJOMdepaM6abck5P32V2bXH23kScGpQokZF8fANS0Avan5h24qyeW+0T//Jer5/SMgaJAzD7Pr0eza+f1HOSuWlByIAIWakseDaEoA9dCaj9HSUd7RVaGlibZGIO0zLZC6FINg8R4xNUcVBdP/K1LRKxHK8oIjQ2sz1FBKBSHShe8Y8efLkuaLxRp95gQflBKUfyKNsNktq2ysFKNlBJkLxDqLQ0E+IQrhlUSQWEx3HIbfsDkPLrkyEF8SGrmtQFYyttW3dpF7bw/xuE2efNOgt8HhhA3rgWid8oQtZxgO87lbq9de9jdEA9ern/5L+wl9SsuztuRzYyD6aat40+GbMOtHZdoEgPGdTy9Kfvr7zA6v2Xlt/RsfElwUW4Vte6Jn95f/ztk/FLi/9z2c+DVJo8a74qr99TOw7aYLp2aDpbFnk9S/evWdlNWZp3kSRrpgQT4tZe8Wr7WV/eI2orTNhq/Kx916z5eHl/UXCyS0ENeP4k+b7H/4Wl0gPLZ/14udv7q4JescuFXDJts1qWTmdUgf7C/Ws5EpEbOhkZVImrWgZFdQhS+wNsALFS5j4XyZWDlns4y2/Qs2ostbMNEJ+WoRyQZYEWWDYibkAPk+ePHnGEaIUQS2BbGKIkwAyS880dPM8zWpMZEAmCoJgO05uSqJlmchBx2+ZgRhwb9kwTRM+EKXIsiAhEcK2bcA3QSaOVd0AVddTbzHPbmGtk2b91ZSgBQ1oxUzi8mRCdVHg99xJvfKqtzFK7ryD+s+v0pUV3ub4A02akecDGjFuJbqyPduiO4fNaG7nRYGxnDJCg5nhUtVUT0zau+zQDl7+0rHlX31SiKW8XSeBROFbr/6NJtGzmzLXf/5HSvdAbj+WpdjsOi2gIJYWDIeDVAixhymHoVMR5cgNMw8tqzYklsHU9AOxa7/yB+I/2jAgwDlI3HnTY19czRlW0YCWCkn9xacsD//Yf2wJvbjp7T+78807pl3iGYqQ17Ss2N5c3dtTmogGMWY4yusrhRuCSwGByFIsj3kBXg4ZN/BLqDSMSgtQWEVVRVZpEIUClCiJkgIyUeT4Mba6nydPnjyTBbqnp4e4HsHYtCx4d8UTtMWvnAFouCO4QVCKcHc8z7Mc6EKT44lVa8u2yCJfhgHB4TiOu5CFCEVJlgxDpykSfqzqt2iKemEr+9pexrJPnPKhG+ypFbiiEE/Aagj/1V9T3/imtzFKVq+m/uebdOMYLck5Jwij5nTbkdRRmVUKhLCNrF69D5Ri1IxrzsQYIx4/MFYS2qpf75r3izeYVNrbeRxoDx176AYtrJZvOxrZ0zxiTLHtliVbP7ImHZYRQ3oN2ZwhJAhPM1kfFw/wRMxhvGpT77TH34i8fWA0VnW0665pmVnoO9YV7ol3v2flUw9M9Q64fObzL1JNR177lw/sn3upVzsZBr93x+yezlLalmVaEimJBVUMjUVElC/cNUPRDPFbzvhEZ0qJWV+GysOoIIgKVFDaxHWKIPC8JPAiTyzYT5xJIXny5MlzyaGj0SiIJNMw4N3bd+UCJb4oiSzDIowNXT/5luEQmbnIsaIowVFT10A4MmPUETIQp36zkd11jMmtcQYKg+jhtfbMGuJMb2KCn3ueuvd+b2OU3HIz9V9fo2tqvM1xw0Tm3vj+rcM7k3aKpViO4TCFTHTldIS/CwjXdunzNnfW/+xlvqfP23kcIoV4HrMMY5ig/HI7zbKiV79wx97Vtefo26Mt545fHmr4yfN8Ik2NzgwChkYmvEwTZGXzZx/47UfmeAdcHv3jJzKxvuf/8yPt1ZdiQoI73Mykk/7YcOjoofpsVuGRFKJCvMOSyZrEsKjboUjTskgVqHZx0J5aoteV2gEVtCQtChwP6lAEdQhxxzKk0eiZyB7D+Sd58uTJM+mgY7EYAqVomiMT+K5goOiXZBlE4WkLWQB3jJpnyMizaJrEOI7Ij4FTFqihMjr1203sxr0jS5pxxI8fWWfPqZtYw82ngQ83UXfeTXV2etvvBtTB2gc/6Hzpy2JpMS9wcGvjVL/ayN4d2/fa4Bs2vjLX6Z8LjFnTuevbmxsfe9nbMzr6rpn94pfv7is5k/Fwx5lyYHD5/mxgV1Ngw1vEfSTL0A7pbIf2E1kbPNK+cZ8yxdDatPqmD5Buy3BfsmTzgcBbu9msfvTPHnzyQ7NzwXJ84qu7jH07nvjWR5L+sTdHmtPAts1mMkp8KBiNFsSGQqmEDyG37YUpDvMRFBQojmWo+5cOzam2ZIkYr4F0SdYpk0AuNDGMQJb0KcQ2FnGXTlYw56Vhnjx58niwf/5nfwZlJcuSAejcTL4rFTKu7BrKMQwD6gJSZ4AedG+Z9DWKAkQCBCDWBC1L4MfMKUt7P/3E6yNzE3FhEK+ciSqLsGGSiviMNmsmBI5D7d1LgV4cHY7E77t5dnbuPNEicsQ1GjL2NS7GuEvreWNwc8bJeruuJqYeHL73n56reO4tb3vUdM2p2H/zrDMuyvGnrDu+vz3yzGt8NEFx3MCiqe13r1KH0/F7bjn2ibuGZ1TSpi1H07Q7I8XxKUcfvPbFv7xl74KCjiq5aUZo99rGxPRqf0xrr/N3zanMnTOHyMt98+taG8be8SPIxHRK7mir3Pn2/CP7p/Z2lyeiYUtTGcyzFCtSgorkAFZ9PLuwTv/ETbGGSlqSebfLkBckQZREt++QvGRVUfyqqEqQ9zk+LxPz5MmT53TIihYioUAYMYxlmleeiZwcOZkIdUBunB2koSCKUCPYlg2bUGXk1vTwgmhZBlREsMf75sUBVdr2I8y3nxrRg7ixEosc7h4iQ2DTq/CKWU5dCVyed3gCYZr4Bz+k/uZviXm8UYAkYd/D13f+0YPzw9covKoEZFGCRDWW9a7pmEfSx7ZHd/Xp3iqNq411j+2a89hGNpXGkkhhikmPapgYU9Teexa/8KU7qTMNPQuGM+vtLkmzqWCQHY4fWV6dltiaPrO3VI6rJAVXtidv//cXQlv3Q+CDH731hU8st07z4IxxIGVDOkmWnCIKeQtbkLDHaApHDshQ2Yw80FvU2V4xPBBhsQC6kIGGCWJYzHGY4WiWphiBoyN+Z26NsWqGHgmQXkPyEjjWnXRIkiW0j93rIjazT+5izJMnT548p0KUIvyB4pKs82VoQ78CJyzCfUmSBH9PlsJwy6APWY5FZC2LgBFUJwJCyLJNSSDmdnPBLhKo2A62019/gj9bpFYXO2vmohUzsDKBFtceZ/du/Jk/pXbs9DbfDb008vZf3mPeetuKyErS9iDjelANe5O9LhILWduiO7dGd+gOsdJ3dVLamSpo6Wc0A4s86LCpO7rKdrUKHd2puVOFeEo+duapAphh9jyw/MUv3Optn0ZuHPfsDymUsG769qbazUfa185/4SOLk8GxaUSdL3CZhiH0dJX0dpYNDUQcW1CxpFCKRBOlCDk3KDmFAVQYRIUBXBxEBX5UXoD8KivKIk+sXxED2ePRz50nT548VzaeUgTcXjceOcg0zdyeKwYOIB6ciUMWb5cL1ByyLJPuQxobpuNTVdM0MEZj1aEIQPU2lKB+9BJ7qP1s3YZYEamqYrx0GvGzJ59pItllwzTxhteoL/0NdfCQt+fd0KpKXvuPDyvLr1sgLXB0W/ZLkipefN2MKbwntn/T4JvZK35d86ihEVbTlpjSmIxmB31TmqLX/Ndzclu3d/gkIEHv+uja9R9f6W2fJ4yDA0NpQbOyRYG0eqlnS0AO0jVheKBwoD8SHS7QMrJl8hIl+WyVR6zIsUVBtHqmXlno+EQEGVfgKEGgFJkXoP0nuQPKLMhD0ouYJ0+ePHkugBNK8SpE4DmfTwW9aFoWy5GJiaAmRZEf21oFqrqWXurXG9nmHgYjMhRIzg7/PR9zJ37LJ+O/vN+uLiadPLm9E6J6i0bxn3wSP/v8iD32nHWVs+JTd//9R+LrbpipLFR9suKXL74jZ0gffqF3fZfe421fZdAO8kaZGcZbvHxyfLpmEeH91n99Zvbvt7/TKYteUvD6Pz+8c3GRtz0ZgJuAVyrhP7h3el83ZAmvocVRbMDxS44A2bY0hO9ckp5VbeccYLLuELPgWkBkc+Pj+f7DPHny5LlorlKlCDUIz7OyLPMcazuO7WCfz2foOsKOOHZrWU4G6vqeYWogSseztE/C9eX4aDf91FvsQIxGJ+mu8ghaOQv1DNN+Cc+tx5VF2C9PAL2IcbL54AuHn0iitCNwd/36aMmvnvOOSJIdVPmBKKnYj4M5rvOe65v/4oPTpiwP4bCkEq/iF3MXBxNNL/a9YqDJNO4M8eE45K4ZBl3kE3z4v7dV/OolbFs9t63I1FUkQ+IrdzZAshANJFhoxs6+GesPbHj/wgXP7Jv6mzcYd0U/pmmkyljgNb907L7V6x+aiybJZDyIN9Pks1mp7WhtR1slsgTWNXwoU6JIiRItcDQOq86SBmPVTCOo0CzoQ1EUFRE+kBYJkJuImCdPnjx5xoKrUSmCahFFQRR5luVAJNoIqarPsizHMkE+uprmElUzAzHq2a1sUycDevH0jiCXa2Y5Ny50akoun1jEGJsm1d5uvrFpb/+O7SvLE8W+B35+pO4/H8sdT65dufe9i6f+4tXizWTFwwjIpxy9e+X+D6+rKl9aHa4u8kdyy0q9w+cDXMLO2J6X+zd425MBXRMH+wtSST9NY9WfCQTS/mCKZc/4kN+FYNL++EPfYXtdu4kscT6n+6X/e+ZRQ2Ln7IlO23Co5qWdXP+gWV7sFBaIh5sZw4SfiTdWtty5TC8MdM8oa70k5gwvHtCIhiEMDxb0dRf1dpWbhkic7CFZoUQOcaAWC3zElVF1obW4wagoonhRIEPMIs9A2mKJL+a8PMyTJ0+eMYf93Oc+5328CgClwvGcJMM/4rUPAZiSJAn+mIbGC54tNS/0+KPKZPlzbSkZ1+2P0SfZrfPoHqZ1k26swtK4rSJAGPXofX1a/5AxDK9BY6hX63eaj/l+9CvqhReop5+mnnqa+uWv2J/8LHK4e3hWzUBVkKaZ8vaE0E8cCre9d/WrN1fHGivq9vfyw/HcOQHatMLNfUI8tX0G10HHOIopFCMXMF0MoiZuJrbFdsWtEyefyCBE93SWNh2Y2nK0dqC3dKi/aKC/MDoUdhwuHImf7+2XD5hrvv1KZF9rzkgNEVOuYaeWe1enFGbmlo4ZP3qRi5KYYVMZvn+IPr5yKltT+vb7lu5fWh6/TAtQLoB4NEjiralueKCQc1QfUv1IkbEUFKmFtdrKacayqSa85k1xIgW87FNlVRGInz3IysQ5e14m5smTJ894cBUpxVxXoqLIIs+DIHRsB2pczq1ndC3LuY78Ln2vBM9RRUFqShnuGGAG4qf/es6t8dRKVOD39owtFrJ2xfZuGtx8JH2sOd3akm5rTre1ZtpC+1rKv/T/UW9tobZtp/bspdo7KMvSKkuO3DwvWigNR6S2xTWZGXXirHn7rmsYCDGpoCDpTuXbR7zzujCWFW7pK21P7FxaNExnS9gilVdIjX4+kYwotL7/Nbg2b1bnxMa26fbm6kN7p8eGw6wth5BfYRTK4VMan4j7ZFULhk53vncOipPUtd9+te7pLcypi8wg+thQQc+04hnrDxbtbnmn2z0IIEVTw40lvVNLLrHD5dFA+g51UddB5Fm5tGDbzJED9Qf3zBweiDCWL0SFfI4qIh404poZ2dsXaYsarMYKXBJhQkFB8bkWEOXjy5nzEjFPnjx5xpOrZfQZRKAkiZIoMiwxqOHYyEZIFIlXBtfCog0i8vwkzJgCdWc8Tf3kJW5PCyPyuDBIDcZp0+1FKitAH1rnTKsaF50ESvH53vUHk4e97eNc10Qte+hvvY3jDC+e/uLfvbezUiEbcMWQekC+eXGGG3b33vkPf+C7+yi/n0ok3J0ECNf2gVt/++iqhfL8ZeHFsiK5a1FHFdcGMl/ufXV/crQrry8vmibs3zmzs60KPgccf4Dy0xTNsDTCKIUycS5eW9++YOm+USYy1sGrf751yf++RJzynYob9TSWRNKDaFpnO9/Rh9e9+ImVGfVsi+4vNbouDPYVDvZFhgYjmbQKSYflbNWXRYhOJ/3uKilapdQQ9lM26Ft61Yzs2rlGYYBYuWKhSScJsiILEjHmBWe7fJk1T548ea4urvw+RahQeJ73qaokClDFgkbUdJPnBVVRYVPXDce2FFkanXQZL+C3ZZFaPhPdsMBZPQcPJqjWPrJ4k6ZwYwW+ZjaSiHOZsYel2aSV6s72OtQp9h7TdnrOM3vYUzWK0jPkM5jOeVWGRFyiHX+RqyQfRDGQRoceXCUGC337TnQuwkGltSs6raoraGm2kzEyumWCeLId28Bm3Ex0ZLoG9EFQngLFIwcjB+mWETPj+5MHn+95qVM7g9mXiQNGlGXyyaSvpal2x5aFseECluKCtj/A+AsCzPRKW+ZxIs3YlKPRuj+QLq/qg6h6V1jTmb69e+Vjb/EDw96uk/Ci3LbPMF/hJIwplUeXVJOHdU4g5l3ZTxi5NncnbVmcoQuZtDzYX9jVVtHRWtnWXN3fU+w4DMvacBGnLdbJfcu2OYgTQxezGWloINLRVnnkUP3+XTMO7Z3R01meiBbYhsxgjsEsdjhdk0xDoiiGw2wYhwJI8fFoRoXxqZvjS6chn0rcayp+1Rfy+wIqJ3Bk/oKL95N58uTJk2ecucL7FFmWJVPeXXcsIEEchGmGVVXVsizXvKLJsgzoyEs/6HwOeobpn7zEHukiSlGV8MM32sumH++5Gwd6tb4nu55J2ilv+zhrH9+/4H+fYxOn7Ldqq371H/f0NEROaIrj0AgrOjZ56ubfN8/6t596e11Ah5hlhTs/euPW26brMstTfIQuUDjZYZ1+Y1DHOoQp4gpnitN9tM/ERp850G53JPHplzShAFWUTqmx4eBgf3FPZyloIw7zEiX6aFWkheqIc8tCbUa5/vxuZf1uadCJZ/lk48zmWfPe3Tui32RnPrNr+c/fklq7vF0XRNfd1z79Z2uSwbM2MhCiU0lfKqEausSwDkNjXiD6z7EZEHygEdMpXzwWTCd9limMtAxyajAQThYUxoKhhCCSTk2aIfafLJszDSGbUbJpNZ1S0mkVO6BTaZZiWEwM/DAUw1MchzmB4mjMWLQFGhrBJ4qWHFFi6bpic+V0Y06tJQkMJ4qyTxYVCXJxXhzmyZMnz+XiilWKULGABASZyEANRfpMaOKsj+cdhDBGIBOh4uHdeU65wLlvTQT2NNM/epFLZMglFYfwPzxijas5bgtZj3f8vlM7XZQoSX3tj7ZO/80bTPYkY9c898o/f2DH2nrMnjXGlm7uu/4z/+NtnMTg6vnPffHWvnJ38PpMCMRkMm9SpkkROy8TFoSoZDzQ010y3F8IQgpUlIB4EQsSJUmsWOijZlWbq2c5UyqYoajx69fl7UfZPmaQlrILl++uqOr3znIWVA2v/fnO6T9dT6fPY0ajhyxTPh81OAgfQZXt/NStmz6wxBTP0KcIGSKTkbvbK3q7S5Jxv20JoPQpTAuCCUrRtlgMihCRL7IUJ2CORxyoPdKHSMIhg7Z02nBoB87Ecg4NUs9TijxGJEMRRYg5FrMgEDma4xiOyESHZmmWY+mQikMqsh1at3AyS0bXWYYqDdmL6o1ZVWZJGPGCIMiiRMaaXZNVeZWYJ0+ePJePK1MpssQ5IXHlDBrR1YLEyzN8tm0LkcWhmIfKa0LOdkpmqF+9xr510KvdGyrQlx6yx/saNw9u3TT0prcxAsaR/uxNX3uh+tU9NDo+PElRPQ/e/Iu/WOmc5vn3JKYfy9z1wL97GydhhQPP/+O9h1bWja0j4EsJ0YhJX/uxmoG+wkzahxxWQpKCJJ7ieZpTJHpxvbGk0aopZSMRBSHU0p75xUbpQBfuYwdlNbtq7Vv+QMY711lYtG1wzV//RIiemOg5GpAs9a1bsu+WuZziv+7vfsa2dyVn1r3013c0zywk/YCnAjIxGfcd3Dt9sK/ItjkFKyAEYbdD5Sx7us0q0gvI8qRBwJAeQdB+JK+4h6GlRSGbgozk2LQDehFeGCSjKwpBCzKIeGEGTQkSD84DTTRJoAv9VknQrihwKiK4IEiTOZY2Mk3HtDBIRmJLSMRFIdDaHCfykFsFSSCicoJlzzx58uS5CrkClSLPc6Lrw5qBCo6iodZhaNqybce2oI4TeNCIE64fcYTHXmY27GHd2f2Emxah999wigfC8WDQGPxBy8+8jZPBeO6e6LVf/rnSQ7qpcmRWLPq/r99hC2foqcoxuwvffuffeRsnAQIkef3Sx/5+XSYwoVwWjhYQWG3NVQd2zzBNEW5GxnLA8fEUR9OMIlHLG83Vs7XiMKuogkh8yXFaWj/cnPnFa9KRftTPDqn+9I3v2XBuk4rFg+at//p0yaY97/SzMoJdVqJFAr5jHbR+wg45kqSDH1m3/sNLTQ6rKfP69V17lpR2VshnXPhs6PzeHbM72yoFSoxQIQ6xcDueCnSFYC4YARNVX1Voz6jQG8ut8gLEMbh1QHjtgHy0h7egzXXq6VmiDynstiuCCqouNOuK7boSpzRsixzoTYblyWwQQSaW2JGDbMt0LDIpBL4FupBzW3fwTtY8TdQcmidPnjxXG1eUUoTqR4DKhrhqAHHIuN6e+ZxGdByHI1MSiRcHL/TEYzBBfeG7J2aVFfjxFx60SsLe5rjy3WM/iVpRb+MkaAff+bUNjU++xeo61P+OT25+5JanPjwfJIMX4h3cuGFg0aPf9Dbewetf/+Tma8u9jUkCaKdsVjq4Z0ZnSxVN0RKW/EgVKF6VcCRALa43Vkw3AiojyGR1PS8JLEsiR0trew5nfv6a3DxsDjHRYCS29tbXcyc8Gwu29Fz7r0+IXeccoea4N//9jzIh+bov/0wYGLZ9Sqqm+PUv3X9oms8L8G50tlZs27xIQHwhXSDQfGEQBWVUVmCDXESIOA5kaKwIjl9CpQV2TcQEHczALTGk7QUpAiPHsRGk1Z4YN5TkBlNsLE20pl/FYdkO+nDEZ5WHnICKXatTkA9ZgGFphohBskKFP97MQAgTY1U2UYrEQTN39jkNefLkyZPnMnHlKEXQhaIoQK2EMCbuX3nRQSARTajWoKICjTihlq2ckaEE9fnjSpFn8ecfsBsrz9q3NLZsHnp70+Bmb+NU1Kyz6vHdpTubTWT2XDdvx7ppaT9PhhbPwoP/t7P2u096G+8gds+67355tbcxGXAceniw4MDuGbGhAh7zfqwqlBxWcVWRM6/GnF1jh4OsAAJRFARRYE8S0JZhvr0n89grYntKj9Kx4oq+Vddv9Y6dhfLuzKofvl7Y1CNkTL5viDHO7L3QLCp49R8frNzTMeP5vbs/fP3bN9anfGcV7u9ky6bFfR0VYRz0M745Ndb7r82E/KADyVAvJkPL5B/pXXRxLdRA/iEiDyBtB9u2ofllWCTYCUjjjIxRuynDbanRLEQHB/qQfBd+IDffI0+ePHnyTC4utVKE2gjqG3i3XO+0AHHDRerjU6y0nBdwNjIDXiYLnG0HQ5UNVZRhmiAUoXLiOQ72Qxgv9AQGYepjX/WUosDj//6UJY6PcZx3EjViP2j5qUOdbsN5hJI41o1MokghqxrOyccefapwwzZv4x0k7lz7f/9wnbcx4bEstqej7Ojh+mQ8oDiyn/b7eWFahbW4Xp9R5YQCvCATjQjtknemMVBUr2/P/mS90J1Nx+lEQdHwdTe/YzLoOygcNguGsmJSCxzpqjnQBwL9nYZyQMUlFkw9cuvCsih6+f4Zg2HOOzA6nnvyRicTiFAFPl76tw8lCiMyL/KuUiS9p8Rv0UkD0LCTCD538XFuDxyEACAXc6PMxyHHc2HgnYjCvPPlPHny5LkiOI+uiDGB53mRmMCWGFdwwLsowpYE+3MBzhfQnYoiq6rMsoxlOyAToc7TDR07Ns+zgkDcsYxUchOck/tcAjI+bRLYuBLkA8VisbdxJvpDdKLE964yMRKz1IPN3saZkA+1eJ8mPMmEb9/OWft3z0zFg37HX8CEQ5K4Zpbx4Bpz5VyhrDzoLwgoflUg6+vPmMZy+0AwkQ3TEE+eAXg2hiLCkWmhfYtLtzy46IVH1/3h3+5vu/96fGrugPMF9zaX7WrdekNtInDeGccyeYZcFVNTZAVDsuxTQOwSX0UcC++gGuGORl5wCITiyXcHH0kDDOTxScEEyMEizwkcefEsccQ8STJdnjx58uQ5N5dUKQqASCazW6Y50m+BEWJYFtQiHMztGT2iKPh8iiyJUBlrmiFLCpzKMA04qefE2Qs4ObBP6lfNOWgZbzCFu7O9z/W81JxurffXeXsvgsUvHBFi57KDyLd3y8YoFNNlxTKZfbtmvPbC6vbmalOXgygQZgIix91/Tfq+63Bdjd8f9omqxLnTXs+RxvySE1JtAZGE7Th0Jn1WC0GnQ9N8Wpv93J75++LrP7H6xz/5eO+qOUSjHYd2HJ1x+otE85xLZM6I49o4BAIKJirwVE0Hn097nZHTwpz8ypMnT548VxKXTilyHAdaEGolkIaO4+SUInGsh4jZGpZlyVEyEWpUsCyjKLKiSDzPOQjphqWoPqj+DF2nKSy4lhLPWYlPRFJZ7wMQJnfjfR4PEEYZK7svduD33c/uTRx4Y2hLjVLFUqON/zOAcUlvtvz5Lax5ZmuIdm31W//9p99+6QuaOHGfC0J0bDjw1qZlRw82IEuUHLXYiYQYf4Gf/uSt6RsWicGwT5B4DtIX0VrnTmI4ErBLgjaPOQHzlsUPDRR4R94JxjTCrI0ZYnCGZA09pB5eViNu3v7hP/7JrE7n939/x4v/9EC8vhzTtK3IzXdfs+GzN6bOZFUbJKlp8FpWzGZkeDdN7uS+TMtkKbIiGi6cFnjiNC+v7fLkyZMnzzm4dN78OJ4HIWjbNgg70IWk8sJEIIKCJGrRtmliIpsox1z4swFVmyDwIBPJQDPLkNM5WBQl0pto6FAHQi0OMtELPXkAmfi/T7PDSe/Kp5ShJdOwu4h27ImbiWPplteH3toV26sj4iJFYIT54TndWk/afheDf2dD0uyVv9lVu3Ef8btxJszC0LZbpg1UBb3tiQcoKhBz+3bOiQ5GRCyGUSCI1cIAO7Pavv8aY940SfZJkF5HKa4wwo6hDcSoln7OQlijTFEySsoG6TM9UyVtN27vbNjRUXJs0BfPapGAxTOZiC+6oJGPZ6Y+s62hLSNaiAzxWmj/R2966ePLTjM2BBdvmnwiHujurDh2eMqRg41HD9X3dJTHokGagYzmcBwxzJlJqS1H63iKV2llZpUztxFaaOc3zTFPnjx58lxVXDqliAFEnKOAKGTcNShQ4/IgExEivvWIgiT/RkalzwjDMJIkkq5EjvR+2TbISloUyIh2NptlWTih19mTCz9ZGE5Sz77NbGsiw4KwKfL4lqVOdfG4dCumrcyGwde3DG+PWwl8fI2rjewpvtq2bOeFKUUa4Sl7e5f+aKMwFPd2nYqjyC33rjp4bYPBT9xHExsO7ts1Oz4cUZEScvwSw8+psdctMNbOR7VVsuwjc2FHf/WgFG3TMgy7qZs3NCbN6DSNIsVRSTrFmzYQTNnX/WDziu9tqH1xR93GA9O2tEk20zq3DBoKqYDQsrTOqClrfGrr/8/eewBYdlR33nVzfLHT9ISenLM0o1HOCCEkEEFgMNgYYwyssb3GXmOb9bfrZXcd1mHXEa8DSzKYjASSkFAehZmRJuccO3e/eHNVfefc9yZqZjShuyfVb+68vvndd2/dqn+dqjpn3Asbooy95uN3vPjQLHrCIGt4Y+JY7TncsW/n5N3bpx3aN9GrZEnoKNRIIqtUdvq620BBVkrZgb7W3iPt5VLOILpD7CVTozlTVE0oRYFAIBCcmbGzvTUUYWNkZTrwmWPHREkCjdhYiZ7V2NkMipqGg1csy1QVNYqTIIoURTUNE+ROrVbVdUXXVBx1eaXJxIEy+eHLygsbmjIRWDaLLZgyKrGe4T5vr+7cXd3LTh7mnJDk+f6X+sOB5vJ5Ynrx9Y9vsw70NJdPxHGqd67Y9Ytvf+WB2RWzue4ypDSUfeO1xcMDRZtZGeoqkvK+m2rvv9lbNpu3tdmGbZ5vr1cJh33oXe0s73CFKAbXUKv1tpzoW8b16K1P7X/o9/593jdfUAab/izlweFZj79R8JvvZqJKKlckSdn683f9+PceWHPnlBMrEHC23u62119ZuuH1Bft2Tw7K+WzittB8keXyLFtIMsUkJ4Vu75FxO7fO3L5p1oG9XVA7gBPCBbZk2JX2rggEAoFgrBlrLzkNFEVxXBdUCxAEQXLUY85ZME3DsgxFln0/jCnLuhktdSHje14UBY5tNQZTX3HECXlmrfTtF1TKmoX25A72i/fRKR0jrxQZZ3vr+5/pfX4wGm6uGiFueOnwHZ/7J/l07c6v/PePr759IlXlSE8DvF1+cE4O7J24Zd0c37dMZuZp1tWVj95ZWzg5Ni3dzWd0dMB03oZqSNtxFFcGyz9Yqfx0nVlN/EGt1Dmxe/GyjbYTyJws2uGv+OufuOu2KV5wyqnX/+/P/fSWfBpCGfnN9/xD7zjre3/xodA87skSLrtcymzdMLu/ty2JVYWrWeqYkqUr6HkelmGXKCapn+wkISyRY6yJcNCdqiHrU9rJx+8LZ013DPOKDJkjEAgEgrHhEijF1EW2wTgPg0BLOy/GUZRAWXYGQAKCRtQ1LYopFHW2bStYFkq+78dRqKroVftK7JjYAMryJ9bI33+p2QKYtdlH76PXzxhpmcg587xt/p6nhlb61G+uHCEK5fiXP/QlpeekyCLwA+rzZ677+D2v3jLuLEGiLwmgsdJJplSuV+1d26cdPjCeUdUgRisvZHT54RtqN8wMDUPLFHO6pV9wJYTGtFapHen2//QH+eFaPCSVQs1ffvPrk8cduf1n+2/40++QSqW56wns/5X3fu+T13GJSJQlClm8pX73p/7PzodvfOw/3sXSICbY3Byp+3Z37dgyMwoMEOAucXOyCxdqqGT2xPiOed6UtkSSeKUu/XSDtWGf5Ycce2pg1D6op5G8Sx68vn7jIsPNO+o5DyMTCAQCwTXIWCvFxghoDjIxDBljUAZr6ChbjoHTjZkFIdjo0QjqEPQlFHRQVIaoLCNNxQjOcurlI119ZYAaBXtYkqpPuockPyTrd8srNzdL6xnj2R/8/Ig6yIki3tNDDh+hP/j+a13sxbs6R9awp0fskb95beLXftJcTmG2XZo9YeXHbt1yy9STvEReauDmgzqslt1KKVOvO5Vy5siBCfA8NKKaxMzL2awp3bPIv31elM3oVsbRdFU6n76Jp8AYj8KwXqo+uVr+wSqnSutDcrnY0fd7Q9+87X99mdDTP+jguoV73nlDbKhm39D6Gyd0DFH3yOCL75oVHg2C59XNXdum7tk5VUr0RmhBW9Nbs3zOxHjFrGhml4JOEBU5iSl8exLFpSrf26cO1zCatCqTjE0md9COFs3JObAnvD6N0woEAoFA8GbGVCnKqSscKJeiKDoWlAVWapqmpCOX6XGPghxb0DT4B8rSgD8oryQQWDGjDAcWoPvfVCc2978yqAeoCwcrONM7LG09IIXxSfaq62fSX3v4wsPVnApl/NVXyd/9PVm9hh862Lt8zo//v3cNdGaaWy8aJeHLntxx6599X60cHwczPH/K5geWHFk2ff/U7FnCQ18SfM/Yv2fiof0Tq+UM57LMZYXIBjccbhmyMa5Abp0X3baQ5nOGbmoKVkUuKn1BmmWUhl442F/7q0fdPX18iJR82fuvz/zl/W98pbnTWVn5+fe/8t5FVG1eBki90lBu++aZ3YfGqUzPctciVmtGWjwlWjKDzphAXNfQ4adgb9108HXqVSAO4a2h6cuFA5jwjdM1zTRQB19RtSyBQCAQjD1jqhRBDgIJFl8niSEo2EALQsEWxzHnDDQihotQVNOydF1DIxxncYQjRrGZWZbSgvDKK94OD5BvPKMe7JPqgXRSILQTeP9tyTtvPNuwnvOAUv7aKvL53yfr1pG0J2him7vfe+sLv7BiqAWts429Loa5a7rv/tNHnV0Hm+fS1D0PLH/1g8sOzmqFh9pYd/kw0FfYumH28FCBx6YruRpXSEJkIuuKlrfkG2eH18/iUyaomYzedKk9EreIc5RrYd1/YW301eec4ag+LJWvW73+v7/8mTw9TdPzidDW4k/+v/dsuWlywy4LL0L3kfbtG2cNDxYNrud41pSNhV3RvYujyZ1Sqm7TKz9B3sIh8IGep+A6UpmYkr5BqSm+uUIgEAgEgjMwdl5ygLTUbPrcPpHGehwBDYWZJBmGkclkXNcFWUlpEvg+Y1SHQjDtj3iFysR6QL78pLJ5vxIl0hlUImnN8p+/l5ojFOuZex75zd8iK1eCZGyskeOksP3Q9G3DPYu6qrmLHcdQHI5u+fLLbau3YqNmyt6HVjzz6Tt7unKXoUzsPdL6+ivXlUs5jdmtUtEmpkY0jah5S1k6LXnfTd5N86SuibaDHhPT6sgIpTGUY2geV00lOdzPhkq64ofKkaoa+PO9zc2dTgc3jE0fuHnt/fOSdCQQY+Tg/omb186rlrNoR5QKtqrfPi96z03h1Il6vuiY1tErb54AgR+B3w7AFkU5OgmZKBAIBIJz5dKMfT4tDQVpO3Y2m4NSLAxD0IiqopimcUrAsSsO+GWrt8tffVqp+c3fochcVeCTaCqRCLdMMqWDffhu5lqN7SMAHxgg8xaS6mli69GJE7735x8+Mt5kspzoSmOcxLkjMd7SU3/ob19qf3xlYw2XyMCyuU994eGDk845YN1YATe/t7t1/epF9ZprS3YrL0o0ydn0nsXBoslR3iWarlkZx3ZtZdTayiFtezX/pdfrX3/eDQ4PmGvfKAQDv33wTyeGh5t7nAxXlMO3L3jyC+8eKGBY5ziWD+zp2rxubhJrGWbnec615NsWBPcvS1pbXcM2heoTCAQCwShxeSlFTVMLhSJlNPA9mDeNq8F/ByiVgTIaFLccaI5IKGb4DXPo/Cl8YhvPWqNlgAs3bah9/CORwtWEO/VEp0QeGJS85sBn0CLRgjmVjuyzH8XGYjTrHh0wcTY4z5firvUH7/7Hl4xtu5orCQlacs/86cc2Lm1tLl9OBIG2cc2Cg/snZaVMQcpbUrBsWu3uBUEhpyqqqpuGnXWafnCaR4wKcRTt21v+9kvGG7tUY8N68/CBu4effn//t3X+pnEtmrr/fXc99yu39RTQXBv45u7tU3Zumy5RLUsdV3Jac9LdC8M7FyX5FvTgc4VXowQCgUBwWTOmrc9nR1FkTdNNy6I0URVZ17SroIEMSvpyjXzrOWX9nqYOcwz+3luTB1bwjgIx0fV4Y/XIsy/qfu6GzKYHFu+9Z9HADXP6bl1UGpfNDwXqcBm2ggZRe/vtg737F08khcKCn245NH9c48AzYYRs5vqeW/9t9XVfelLr6WuuTSnPn/rUL6/AeMKXH9Wyu3f3ZBZk2uVWnUf3Lxy6c2GUy+ioETOuk3U0Qzul0XY04IyoPI6jZE+v5hsZpbcv4PoUf28xGTrxq7mq7H/opp/85j1DWZSJw4O5rRtm79s1VWV6jmVAJk4fxx9a5t+ykGQLrmbqaUNy81iBQCAQCEacy6U/mazIpmlqmoYhWyhVFeXq6EdV9si/PKGu3X38Phez/PpZI+9V+82ErnGoVRnOqd3t+voFuZXXZVY/vLg8e1JzcwPGpu0oLX9i+5SeqNBbW/rs3mxvFeXtm2gbiN72/9bc8z9+2PWDlbKPoaKPwcd3rv/UO+l5NmGPDWiTCwyvbhuSziibWAhWzIpsWzMs081n7Iyj6uhrqbn3aAIp3DD1eZPiKe2JlM3Ekyb16R3rMksD6bjhnBvG7vfe+rNP3V614clgo/nGN+YfOTheZ1qB5rKKvXRa8sgtwfJ5Sibv6iATsT9l81iBQCAQCEaDy0IpQoFnGoaqKoaJ4d6gdL8KZGJqSpS/+DVt4z45oc2fY+v8196dOGMS1C6n55pzR5Eok8Om00oQg5UbFpZuuW7md18s9FarOf2hf3mjnbs8l23scBzOb3tt+JHPfmXul3/q7j0inTxunU+a+NJffWbtkkJz+TID0pJXtZNY07jGKZ09IbIcXdN1M5MG6EuDhDd3HWXgexRDdR3l5jmBppB4/ITIya1zl/bp7Y0daEthw2cffurTtw+0miATuw+NW7960WB/0aJ2C8tnNOPGWdH7bg5mTdGc3FGZ2DhSIBAIBIJR49IrRSiqDUM3DC2hTNM0KNyVy9I69ZaAKIEJdNSBPvK3P1R/8+/1J1arg5Xjv0VX+Z98Mm4vjGKL84lkNbc5dxQljPXhWmM+LmS//cWHX/7gdaxY6PjBs3seWPaVz9/+9O0tvspwbDb+GCJTPrE7+OX/+uxNn/6LzPb9chA2jj0GPKr1//GRV6eTRD6NGfJyIEmUSiUrcVlJIKlLsyYRVVEN2zKaAfqau40B8GWKqmqGPn9SrKmM6Xrc0d5tTihpBYYdPbPP/eEjT3xofiWnQ0Wpr6dt9cvX1auum2QKLGcb2p0LokduDSaOt1yQicbV0DFDIBAIBFcEl14p6rpmYqAImTP4xxmjyhUYXswLyN4eaeNe6eUt8h99VV+z46QbK0u8Jcv/4MPxCA5tfksSRuWTn2/V1fbMa/VbsswyN37uAwOtevfczr7p7YSx0tCR2ZuHblk1fPNGvyMwQNjkhsNbfrz9fb/+1dYfPXtaVRIWMvvfc9uauebRgNWXI5zJ9boN90EmkqbJk1qJahmmY0EaG3uxpWADtKFo6s2zA0lRGA7YkgbtjqE5U575q0+uuW0SyEmQ6IP9hTUvL+WJlmWZHHHbsvJDy/2HbwoKra6ZsUZvgLZAIBAIBG/mEo9o0TTVskz45KmjaE3T4hBDOY9N17GRIk7Iq1ul//dT9bn1ytpdMhT2J8Cnj+dLZ7C3L2NTO9Etzpjx8sDqw8GR5kJKbKj901rL0zsH50x86eF5TJYShUza1te26cDMnRVDszas6Nw81fCVZM7mgRu/unLhV5/TegeaB59M7JgbPvH2Z37pxnLhsh6fHkfqnp1TaWC7stORk+9dGrm5DMi1S9Jyi9pUkhhI+CR+bafJCA+VxJub6/uNGXtnoQEYUs7wUHbd6sVe1XWZk+XO+IL08I3+LfOSTCFzqQSuQCAQCK5lLqVSBDnoOJaho8c4yrimY9erGMp29UoqDqF0P9BPvvWcOlg5VQbOmMAeupHetZStmMM7W8hYmkqHotJTPc8kp3hgkaTQNXtntO1fPAFkIqxgcKfzhTBrrb1/7uY7ZvS3aAZRb/7ehpu+9EzHyk1SGtnlNJjGhl+4+9VHltZdtbnmKApRTogFcumJQm3XtulKYoFSnNpObl+iWq6F3ROb28caUKiccZWEr2w3aoo21KofnNBaWNKjqhiYp1pxt6ybMzTQYlEzT7KTWqR3LvOvm8lzLVnTMbFjolCJAoFAIBhbLqVSRJlooDqklEVx4thOnIA04Yp8JSnFhJLnN8hv7DxJBi6ZTj9+P71tIZszieRd1Ihj+YMYZy/2rzzkn2RQPBOlonlg4fie6a2+IWUryZ3f2bToX39mHOo50/XGEzt/8t8eWXffbM9FiX8iszcOvP2ra6cc8HRJH3Zlpl36XgS+Z+zaOtOQTEe2F0+VViw2UrNcc+vYAwmbcS7R+NCA1D2khXLsxcSy/EJrqTycWbdm4WBfq0bNFpIv2OrblgQ3zuf5lkyjV2XzFAKBQCAQjCGXrJHXskzTNJRGKyDn2EWRkCiKVFWVrpwxnXDRVY88+spx05qqsHmT6duupzMn8pbsaHnVPhN4Ixl7ZWDVhtKW5qq3gioktDU4cuFj6z/+wb9e+Jf/rg4MvVnYwtNhihy1F7/3n9+x5cZJARxyIpy3DkbLvvHyhG88PvdPv/bAR//sfX/wPZudanEceyqlLMgzVVI0VZvYaWLqutSJC6SqoirXT/Mg8ZvEkLmya/u0gb6WVSuvH+xrkxOjyAqWpt44J7x9EcsVXN0UMlEgEAgEl4xLoxR1XbMso9EZEcQN6BJFkTFMSJJAmXhFlIpxQvqGycrN8ue+dDxOc2uW/f2vJ7/zATpvcnPNWAI3MGLR6qE31gyvpeQkXzbnAlVko7/ENXXgbTft/aUH/XEtzQ2KEnW2HXznjSu/9Dvf+Op/2Le06806Uo3Z/Cc3TXx2fXMZLkZT+WUwMqmvpw0+NRmEojIBZy89UBGSFXlCgU0sRgbXNK56dffFp2+pl3MWB5mYs1T1+hnRgzfEbtbWTV3IRIFAIBBcQppKEc0cmjY2TaSaBjLRxEbAdJGBwOFcN/T072XUxe1MwDWWa9ji/KUfq//6xHGzmWvxj9ybqJfOjhbQ4PXhdauGXvfpSZ6xzxGWc4mhD61Y8JPP3fPtX7vh5d97f3nZ/MpNS3Z88M6V/+Xnv/2H9798ndvbphP1NPqv60Bt6XdWkyhqLsPZvHpcqzQXLhFhoPcc7tCJZqlWa06Z8hYxaMYIqCApqura0oqZni1LLnNMZpjcyLFsgeaLlrZiVvTeFfVsztQtXbqihnYJBAKB4OoDyyEounQD0fVRN2CoqmKZuq5pxzrnM8ooelLUGaOadunbK9+SICI/fFn+/kplT7fMjipbkIlvu46eEgBlLCnH1Wf6XnhtcE2des1VZ6bzYPXef3516YB93IDL+NInt9cnjVvzC7f2t+Bw5vUrxj/5ew8+8QcPPfkb96xa1kIVOVeObe9UU2WmTpev6r/9S88b+w41V4GYlmVWzF/a4H71urVuzYIwsAzFAKW4eDoosuamSwskfE3XLUtf0JUsnhpnFb1Ac3mazXBzWht9+Ib6u5bX8znTtI/XpgQCgUAguFTgiBbOoWSXQSZiySRJSXLygNmRA05uWaaFPkqOW0oYKETGdE33fR80JJSjl3lz25od0o9eUcPo2EXy6Z38fbfRG+fyUY3jfBaO+N2PH3lqT31fwt+i0VmJk2UvHLjtzx6d+syGznX7ovZCz8QM3nHOZz+7pbj1YHliy+E5bVRTmCKVCnopo8QKBz15w8ruu//n96dvGShN7ajkUvMz526d3vntTUv+/sfZzXvQE+BRam+7/ZlfvrncZo/G7Rjsz+/dPTnwTFVLNA27K5xCEsuHDnRuemN+X3e7TJQWvViwrXeuYONbLs3TeTPp4GtJkeKulrDocteQ2rP8ptnh2xb7M8ezXNbIFLOqrl7mL4JAIBAIrgWkA/v3wx9N00DBybJCKfXqdVBvjc0ji2katm2pJ4dQi+MkYcyynHKplM06l3/Z+Hc/UlZvP94C+5l3xdfNAKmN82NfslPOtpa3P9f/Yi2pN1edlc4d/ff/tx+0bT4AVwrKrjx3yhNfeNf+uW2E8Y6dvY987pt299CeX3rwO59edsz3o5zwn/vylol/983GIft+5eHv/MpSpspz98X3/vfvW69vhH1O+d1P/PiP14+LRvx2gBbdtmnm1g1zGouqFt/74LO2fTxyDOzQe6R93ZqFXs2GRY3oHWqba7hLZpKP3ktbc5eLUgSgdhT6YW24moRRel8BSVJkwzYzheyV5ShKIBAIBFcxym/91m+pmqYqCk1oHMdS6rMN9GJz+8iRjmJBJ9snFoFoUORcUTVFlsMgMAz98i8eV25Seoebl/lb74+XpjIRftMYl+yc81JUfnVw9UsDrwbsXDsmRo5RKMVtO3uV1ChqDpSSrHto4QSqK37WoIYxad3+1tc2T91V3nTvHC5LasLf+U+rpnz9STmKiaKU7rzh8Y8vr2f1aVX7/i+9pK7fFLmGnzVV0JWww1HWf/jWoexIdrADCRgG+ub1c3ZumalIWkHLa4rux8ngQKHQUo4irVaz92yf8vorS/fumpqEhiapBSnfJrfkXXPuZOldN9NJbZeRTAQgvaiqqlsGRijSDd00QCM6uYzl2EImCgQCgeDyQfm9z39eUVVGUSaCboOZJBkVmWiDTNSPd09sQCl8JTcMM/3qRNO0y7mEBL0yVCU/ekUJ4+Zlzp/Cu9qPt7qOGfWkvru+b+XAq5sr2xg5DwMwVeXueRNUy+7cfJjIcn3ahD33LDwyvYUpElcU3XC6NnWbvUOZA31b3neT76hMlvpmjiP5vFOLdd1641P375qTZxKJauW6ox6+Zd62e+ZueMcCNm6cNVRRDEviJMln1nzopro1Yk8SbrtXs7Ztmn1gT5dGzHa9raAVDEkPaFDz9H27uo4cHL935+SBvlYpsXWm2cTKS7msak8dL923XH74Vj7xMpOJAFwPyMF0cIuiGZpmglzUVE2V1ZMs7gKBQCAQXFqkoaEhEGlhGIJCbK4bUaDYa4Ts06EUfNNATlClccIM0wzDQFVk7XTjai8f9nSTn7ymvH7Uybau8f/y0bjzqDOZsSFm8SHvyKby1t21veduSjwFNeE3PrY1lvnQ1PZDs1p8QwY5ZnnJ7d/bPPfRNYdmtflL5r5437RK9ugAI86n7iy37Oref/Os/vxpnpFeDzp3Dbi1RCvXqGNtvWVaoo6M3EmtidqW9XMP7p+oUbdFLmZ0yzFoPZAqcVBltYAHlFCNqCbUOJiuckVX1PYCuX4Gu/U6Y/rEpstOgUAgEAgEF4A00N8PYi5OkjiKRtxJDZxZ1zXTNHUdhcMpxhL4MprQhHFN0+v1WsaxLkNryuEBsq9XHq5Kw1Wyt0fa1ytx3rzIWxfSD99FrTGMe1yOK68NrtlV3VNNahcZNA/EIlNkJh09CecdewYf+cKPem+a9+yHltTbsj457vIG4VymDA5Ba9gYAkly+6YZ27fMUhMHZKIpGYu7gltn117dZa7da4WUUZ4wwhVJJglRiDStM7ltXjCpXZo4ziq02aATmycSCAQCgUBw/kgHDxwAMaeoWgyc4A9vRDg2hOVUkZgCwjShPO0ZKddrtWwGRyFcPkQxeXqt9KOXlThJ9VRTmjV/x4Kp7CP3JO35sRNO+2oHfnD4sYAdH8AxknCuJGzRS/trGX3n9RNPHaJy6eg90rryuZsUrqJLamLOGBf98p29NAyjiO3qtVbvy+7sc4mkOBafP8G7f6lXzMqarhiu7Wadxlj+5okEAoFAIBCcP82xzzqoRV0HpQg0NlwksiJjH330sH1Gow5jLAhj23ZwJvBg5+aGywDGyKvb5H9/Vil7p5G48yazX3kHzWeay2NAb9D/b/u/c8HNzedKwz/k5dFcyzkZHsq99PTNNNZzzM1we+744GN3lTSN0Bi7ZspQx5DliMKkZkyGgfrQM6huZWxIeWdJeAKBQCAQCM6RZmmKBsU40lIaay4GTVNd27It4+ylNY6wliTKGHw1SNXm2suDoSpZs106nUxEJ9s3z2NjKROBgAbjzHZ5tKMvgka8bHr11Wv2xjfmJ7Fmc9uVnGmd5D03hZZlaJphOrbl2iakMNvMZvS2omo5hmGZdtbJFHOmY0FFpXkWgUAgEAgEF0HTpohzErrtwBbhixjaAidJOyZCcZ6O4TxD2x98SxShXUjXDc54HIeGoZ8yLPpSEcZk5yHphY3yxr1ykLrXNnV+73XUD6Ut+6WEkvuW05vncntsDaAJo2uH1z/X9yI9n5HOVy5RqG7dNHvvzsla4rSSQmdees8Kb9FUpuuKhF6rJTQoNoA5NC5KCtRLFBmdWosWZ4FAIBAIRojjSvHigRLaRHR0CJcuNjecAE8bneM45pwYhgWLSRzBjtql9iEH1zNQJut2y2t3Sf0leaBy/GIeuCF59y0MNOJgReKMjG/lYzxEuxyVVw29saO6q5rUmquuahgjB/dN2LR2fhI4nVJ7xlDfcV1w7/XcdQ1VV9OxzOnTOfqIQDkenxcyUSAQCASCkWPElKKiyIahW5aJo03PUFxzziljSQIfxHEdSlkUhRLhoCzPYoAcbfqGyGOr5H09Sl+JgBykaLM7fiWTWvkXPhLrI9AmfyEwzvbVDzzX91J/OHCRg52vFECyHzk4bvXK6xlT2kirK1tLprNPPpjksmbDXnip0olAIBAIBNcgI6MUdU01TAOU4pmckqDGwZHOIA65JIGmNGkSh1EERX+jnbqx2xgDomTtLumffqL6x4M4H4MbGhnfwj/xQDJ+bD0mNgCN6FFv9eC614fWJmS0InFfDsBTgIkxmSaq7xl7d03du3OKRKSslCnIuba8+vmfiye0a6LroUAgEAgEY8/FKkWp0TERRKKupc2CpwFkImc8ijHam6rqiqqi88Yo1DVNSa2Jjd0uAFAYcUKihFQ94oWSoZPWLCq8Y6eEHaKY1AL8VBViGfgJO8B6P8Kj/uUJZedhkCDHr8HQeEuWjyvwGRPYDXN4MXP8bGMD57xOvf31A6uH3ugJ+pprr1LCQBseynl12/esoYHCUH+BUk0nmiu7WSU7rqh+/H6+eIYwIwoEAoFAcGm4KKUIBbhpGqYBku+kaM4nAjKRUhqDmpNk2Bm1XRwzmhjmRQ1hgfOUamTjPulQv1T3paGqVPGIbZKuNn7PUtpeIIpMKnWy9aC867A0WCVBKGkqydocPi0dr6rmwxmk3d2SHzYvo6PAZk7gUzr4pHY2sRVl5dgLFMroYb97Y3nzztrugF6Q60TO5YRKnFBNuQQ/4JxhjAwNFvbvmtRzeFwY4vggiUg60W3JtBXb0ayZk5S3L+cr5nAhEwUCgUAguFRcuFKUZdm2QSXq2HuMSBwgnDH8yznjDNQYAzUAC5IkqxpGaomiMEli2F1NXSKfSVyeC73D5Os/U/b2yPUAvuKk83S1M8dEZy9BTAbKoCDh2pqbzkLG5g/fQpfPYq51yfRVRKPVQ69vrmwrRZXziubcQAmi6St3Tl61O3doWE1o6BiJqQ1NatE8bFyvt7rFfQMyY6FjVjpy+2+Y1jd7HDzF5sFjCySM3u72rRtnlYfyCtUcbuuKpkC6kFRTNQpZ5dZF0s3z2MQ2tAELBAKBQCC4VFygUlRVFWSiqiphGMFJ0EGJnIo/9Pgno3UI1JbU1HBoOwTdFoSEU02FPS92XMLeHvK//l3z4XwntBpfJLMmsF96RzKu0Fwce/bXD/2055lSPExBZV8AjL3zD7496/ntapxIFO87NvpLElcwpjNs57Ikp6N1cKUsJYa28aGlL3zmnsQZw3CEKXA5A32Fta8tqVVdhzl5nlUh8aCnG9mx5Xuvk+9eRloyqBEvlWQXCAQCgUDQQBro72WpJTD9QDMg/kFTYHOPN6PrmmHosIesKKqiHXNtBwX7sdkGcDJGWZxENMFOipoG2vICbUTptZGqT17dKv/wZaXh6bCBoaHbGlkmoB0Teqq4kGWuq9g3EQ5PKMEgwSAwJaKCpJWxkRqu6AN3xDfMvjT2NbhD5bjyxtCG9aUNEce7dAHIUXzXXz257JuvNZfPjXrefvY33775waVj6W0bZPDwYO6VF1aEvulyO09ypq6ML7LbFySzJyuTxuuWhSHCBQKBQCAQXA5I9VoZNF8KFOMoXOATFkAwYrHebE7GNbCOMq7ICsi9ZjQXSQblF8UxY7R5vtSYiH/S/2m85PSchKhw5AXJxCjGiCkDZalnmLy8Wd7bc/wkrsUntfHls9n4FpaxcevWA3LVl0AUwqSpuENXO581kc/tYhWP9AxJvcPoPVvXSFuO51ySd3hb/pLFJfESf3dt7+vD63qC3uaqC2Lqyh3v+vy/m/Xz69cID2fXbbN/+vkHa5355qpRhiZyb3fbulWLQt92iZ0l2VZXvnlO+NBN1M5Y2HUVLdPNnQUCgUAgEFxypNA/jTPnVBw21CF68YNPkIxAlFBQe4ZupPEwlMD3YdMxU1yziG8qxYaRERawXfG4mfGcAalXrpO9PdLubnlvt7SvRzrZlw1vyfG7l7DbFrKM1VwVJ2SwgpoyYYRSYhqkJcNbc2g4vNz0B2X0kH9kY3nz9squ+EJNice47a9/esNXV6rws8+Tcnv2iT98eN/NM5vLownIxIP7JmzeMCfy7Axxc1JmXE56YFl42yJiupaqa9hLQSAQCAQCweXE6ZXiMRp6kVEWRjGoPcM0FUWFFWEQgtbR08AqIBovQAi+Ja9slp7boIDsK9eltH/dSVw3M7lnKZ86jltj3ctuBKjF9Q2lzZvg2IDDAAChEUlEQVQrWwejoeaqi+P+//L9hY+tlVlqwj0fhicUnvjDdx9YPr25PGqAcD9ysHPz+nlezSnwXEZ2JxTIQzfGN8xXHScdFCVkokAgEAgElx9v0TWPMx4EoReEpmVnsjlV1XzPq9WqskxMA3sdwjQaZfzmfeQrT6s7DslD1VNlYmeR/eqD8S+/g83tuvJkIsjuI37Pjw4//vLgayMlE4F9N02PzQsJIzM8qVgeN+pNzxyHsLRuemO+V7OLpJCTc+Py0gfvorcsNd2MoVzqQI4CgUAgEAjOxBltiqBpEkqTmMoqOrgByeh5HmMJjkoZ5eB7ICz+9/eV9bub/RGVdEhKPkOmjmM3z2dTO7iN3veuMBhnIQ3XDm9cOfAKPX8POG8BYw/9wXfmPrnx3B8JJyRwzZWfuvv1n7txVPtpwtMcHsquenG5V3dyJJOX8nmHfOId0XVzTVUTGlEgEAgEgsuaMyrFJKExpYqi6poeRjh4WVVlJXVlMtr9yfyIfOFftaEKfott8OWz2Ip5bNYEfqHDpi8xoLk96h/wDq4efONI0NNcO9K4veX3/tbXW/YO6ME59XoMbGPzQ0te/NTdYc5urhoFGCMDfS1vvLbEr7kucfJSri0rf/huessiXcYgjkImCgQCgUBwWXN6pYiDV+JEklVD16MoZJSiHTFVic09RpM93eQvvqPVA5QRS6azn78nac01tlx5gEw86OHIlV213T4NmmtHh9adPdNf3DFp7b7OTYessn8mFUZVuW925+b7F29+cHEwmjIxjtSD+8fv3DKzXnMyxAWZOKGgPHwbvX2JqmpqcyeBQCAQCASXMadRiozxOI6JrOi6EUcRpbGBMZ3Hztng8+vlbzyjRAlKnfuup++7jeoX0gfv0uMn/prhddsrOwejIRxDPvrIMc30ldt29Ex5bc+E9fvHbT9uwoSvL4/PH17cdeC6Kd0LJvbP7Bg9B5KUSv29rYf2j+8+1BlHepZkclIWZOJ7buM3L1IM48o0DgsEAoFAcO1xqlJsdE+klBumBXoxjkPT0JUxlInA156Wn12nMC4ZOnn/bfSepfSKa6WE27jfO/h8/8r+oD/hx5xNjhWMa36ke2H+8PD4jQetkudnrJ75E4YntcSOHlk6Bm4ZtXtaq1obXl84NFCII41wJU+yWTnbmpE/cCcDmahjuO8r7XEKBAKBQHCtcqpSpIxFUaLpBhTmcRSqmnLBUVUujCAif/0Ddct+1KYtWf7Re5PF08fCGjdSgEasJ/U3hte/PrQu5FFz7TUA5ySJlQN7Jm1aP4/GqsxlV3JysqtKmmvzD93F77wex0I19xYIBAKBQHAlcFpjoaQqapIkkgQzY120D5Slut+cdy3elr+SZCLjrDvoefTIEy8PrrqmZCJj0vBQ7o3XlmxcO5/Hus2tDt7apuY6svLS6ezT75LuWoY+lZp7CwQCgUAguEJ4k1JM+9Ol8fe4oo5po3OD/jIGd26QtUkx05y//IlZvLWy47EjP93vHWyuOgdkyo3oSlLDb4YxcnD/+PWrFx0+MEFLrDzLtpJ8Z069dV700Xvi//Be6bo5iqxcgrQkEAgEAoHgIjm1/AahyBiTAFlO6Fh3sAPNcWRAqngSzMkS6ygw4woZy+In/urBN57tfWHofPxpd/TH9331jXv+fWNn/UodC0yptGPLjM1r55UGiy7D+CuOZC+aknzodu99t/Pr5hmOg8OhRM9EgUAgEAiuRCTfq57oH5EyliRUkhWQikkSGRoU82NXyg9WyNd/pqzdIfGXXtLLAx8Nfniruo1Mn0r+5I+l8eObO10k3T1kcIDHMYGfmSQEJ5yHGd6YjxMJFmlCcB9YiZvS9THKIlgTRsTziO/DJ8+4lXtu2bp03C6pty8YOPcIzlqU3PXvG6d/63l3qM5laXjFwh/9xu39E7OXXYDqswL3Y9vGWbu3T6OJlmNZm5qOqTy0zF8+O2ltseyMlXrDESNYBAKBQCC4UpHq1XLqUPt4YZ4AlBuGGSUxiCfD1MemoGeMbNkv/eOP1er+fv7Ci1mv/4/2fiFHK7ht9mzyja+R2bMk+UIH7eJIE4/84IfkC/+Z9PY2V44QlaWzf/afHto5M8vh0s5yeZzLlOt+PHtXbcU3Xsu/sEYC9XmUJ//sY+vunnYFKUXOyYF9Eza+MT8KzBZWsJjekiE/d1ttXhdzsxkrY6ua6JgoEAgEAsGVjRxHlLOT+sk12goZtv/KlDGQWM0No0yYkLW75GqN8b37SByvqLzalInA9u3k3reRf/5n3teHivJ8iSL+6qvkV3+V/IdfG3GZCGTXbn/gd79xw5M79PDM7fWct/TWH/7Kht948K/u/+W/KvzslRNlYjhx3FDHKDrBHnHSGH25vTumxIFV4HmLGZNa6UfvrM7vYk7WsdCaKGSiQCAQCARXPMqvf+rXNF2T00jOjVUwQykFhajrOkgCmB+bEdDdA+S7LypBzxDZsdP1Bj/W8y8u85rbgCAgL60kh4+Q9nZpXAc5x0sCnbtvH/nq18h/+SPy8qtk1HpequXqpE1HFMM6PKeDKafaBZWET9vce//fvzjpWz8D2dpcm8JluT5z0tqP37Nz2cREu2KGfQwP5LdunDPQ22YzK8Ocjhx7cFmwYDKzM46ddUQIFoFAIBAIrg5AKX5WlhUFvWsflykgGkEpygqW90kca2NS8D/2qrJ1Lyd79pDu7jsHf7ai+tqpggs01tat5PU3QDVKixYR7a1Gu/g+/8kT5I//lPzrl8ngYHPlqCHXvc7Nh4xcy955bc1VKTLls9ccvOuvny6s3iqdbKBl7W27Hrnj5Z9fsfXGrtC4AmQiY6RSzuzeNm33jqmDfa0G03MsY6nqB26pL52e2BnbybmKqoieiQKBQCAQXB1Ih3buJxJxC65p6tLRwSuc8zCKQUEahhkEvixx7S1l2cUxUCZf+Fct6CuR11Zl+vb9/v4vjovP3EycyZA7bid/8j+ladOaa04BBNmRI/zP/5J8/wfkwhqsLxS/q/Ovv/tpfsysyPns9X33/PGj7q6D0omXYVml97/zx++ZPNyeqVujGDFlpIBrLw3l9u6aPNDb4ns2Y0rDmqhL+gPXeW+/PnBd28m7aE0UOlEgEAgEgqsF2bAMTknkRWmDc9PiBWW9qiiMsYRSRVEbm0avvyKc+Ser5DBgpL+fDA2tqLxSiM/qa6ZaJY/9mDz4bv7U0zgw+cQrg8uME/61b/CbbyN//w+kp+fCZCKckUvSBfxitX9wfF/avgxXxfnSDcPv/tzXMjv2N2QinhYmVd3zqfd+7deWHJqSr9vKZSsT01+A96+/t7Dy2Rufe/L2/bum1KsZndrtSbHIcpai3bvIf/t1geNYTs7VdA1SjpCJAoFAIBBcNUjV0nB1EAP6OXlbN9H1XWMDSIQwDImkmJYVBJ4C2nHUWhW7h8j/+LpWHfLJSytzPbt+9fDfz/G3ndM3tbTgOJWP/Lw0pQuVbLlMXnqZ/OVfkVdeae5wAUhS2FYYmDfp4DtunPLoKx0rN57SZHwW4nymd+n0137tgZ4WpeXA8PIX90//p8fwVh4F5mpLZm/90B3rlncO5y/rznyUyr5nDvQV9+2cPDRYlLisENnkpsMtjauuSToK7M75/uKpieMadtbVTUOIRIFAIBAIrjIkv16tl7zACzRDs7NWahZqbksSmlCm6QZNEs4TTdNOdKYzUlBKvvuS/OQahe7eJ736ys3DLz3S960cqzY3vyUgbd92L/nMp0khT77xTfLt71xAl0QuS1F7S3Viq0KkvvGZQ/ddv3lph28pi9b03vOf/03vPYcTSlJp9qQDb19+eNlUabg846Udk5/ZqA2cahnlkvTan/7q8/dMaC5fliSxUi5l+3tbug+NKw3nJKbrTDW5bnJDl7XWDO1qY3MmxnMnJq15xbAN0zZVfUz9bgoEAoFAIBgbpMCrJhH1a0ESU8PSTNdSmn3sJPgXRbEkK5qmR6EvyzhWId10jHTxpHWwcNSEhn+Pzjck5ilr0sVD/dI//UTZ3835U0/l+vZ+qPcby6uvnffgjq4utC9u3IiN0edPZXbXC5++pzy5TSZSf7sFGrGxXo3Zsp/uuOXvn1GPdDfWnIloQsern32gddP+GW8ckkoVrbv3RFPiMZgsfe+7n989+TJ1iIPhmwdzB/ZOGuwrVioZhasmMw1QilwzVXV8kc3vimd2xpPbWTajGpahGbqqqScOnBcIBAKBQHA1IYV+TZJkSnkcxowxKPg1QwMZ1zAfJgm6ldF0LY5jWJZlmTNYw0E1otRLBcKJigjHxJzQoxH7ufF0x6NyMl1uLOAHY/yJVeQHK6Vw10H+8svzaxs+efhL2XM3KI4Q+x+5+5u/eyc5nVXMDvnbvrV5zl99q7n8Jpiu9T90x/abppoBXfKX39MHS80Np4Np6t89+wXsm3iZAY8lDPU926ce2j++XnMIVzLEtYmpMEXm0tQOdvNsf/q4pJiR3KxuORYaEVOBKDSiQCAQCARXMagU44Tt3bvv4MGDNEly+fzcuXNN09yzZw+sAe1o2/acOXP8IOjt7Zk5Y0Y+n4PDfD94/fXXJ0+Z3NbavmvXzp6eXkqpZZmLlyypVavbd+zARdOcPHnyxImTwjDYtm1bpVKdNXNme0f74OAg7FCr1kzLzLfN+umG8Zv3SeTxx41S74d6v3FH6fmxlx59N8z713/4UHPhKJ0lct9je9r+5XsyiNtyubn2FDKZx//+0xtnO7N21+/54nfdTbvPdvH53O5Pvvs7H5yB2vkyo/tw2/o1i72aBfM2s7PUUSRVVeVp7cnbl9RndSaKqpiOYbk2aESoDygn+FQSCAQCgUBwtYJKMYzivfv2w0JLsdjX118ulxcsWHD48GEikYkTJkiSZFk2aLu9e/fOnze3q2sS5+TAgQNbtm6bMX36+PHjYb3rui0tRVAWIDEPHjxUKg1PmjQpjCJQkK7jTJ8xfefOnUEQTJs6NY6T/Qf2F4vFfC5fr9d/+lrl2W3T2P5u5fXXx9cP/P7+L7qs3riyMYOr6sbffP/jH57fXCbE8JNpm/tu+7/PF1Zvaa46BUlKMk55Ttczn3tgoN2c8+r+W770nL7vYHPrCdTedtvr771+7rdfGpgz8ZkPLqpnRtfZ0HkBz5FSuVJ2d26dfnj/JIlLOtcy3LGImbH4+CK7d5E/c3ys65JuGFYG/WnL6agmYUUUCAQCgeAa4ahliKPHRNuxXdcJw5AhFJuROZcwKLTEOctmM+VypVqpxXFcKpczGbdxKOMMtmKzcqN5mnPd0DPZTFtba7GQr4EerNexj6Oqwh7Dw8OaqrUUiqZpmHbL3oHWetmXDh4AzXJX6Zmxl4lA+abFP3v/3OYC55P3Vu76yqoH/vA7Z5KJ8CvqU8Zv+vX3vvA7Dxq9Qw/+7xfu+q/fPq1MBBKJvbqi5Zt/8t6nPn7D5SYTfd/Ys2PK6pXLDu+faHC9QHJtUku7ZS2cQj94W/CZd9YWzyDZvJMpFtxCVjcNVIpCJgoEAoFAcC0hN7oUJpSWS+XDh4509/SMnzAe9EAQhv19/fv27e/t7UV3OZwUiy1BEIBGrFRrsINpWiTtlBiFUW9f3759+w4dOgznQdnIeBTFjDLLskCT4OEpsHMYhZZlwnpNVfoqxr5+lwwOSKVSa9R3Y+UiXNtcBFvfuyLSUTFbTLn+pUNv/+MfL/6/T6o9/Y2tTSwrXLqg574b9t29aMc985/7zN17FrRf92+vvOOLP5r0gxcw0uBpkeUDdy6Ev75CA3m0AgleGJTKWzfM3rpxdlDJZalbJIW86s7s5O++MfjIXeGKeVK+6LqFnJNzcWgzaEQxtFkgEAgEgmsPmSZoO8SxJ4RHceR53oQJExRF0TWjtbV1yuQp4zs7TcuErRZoQ8uqVqugHR3H0TQVDoT1mq6N6+iYNm3qpEmT4MDmiTmDTZQm8BdXco7jX4gE8yAlQWIqqvL8RjnwqNbXD7L0nqGnMxTdOo49w62W5SU3rxp675/87LY//n5+9ZZTnHWHN9+w+c9+87EvPvLob9/7+O++4+nfeeDgdZPn/njdpMde1foGmju9CZbPr/2P73nhjs7m8uUEPIFtG2cd3DdJiewCzeWkbM7Q3nm9/4t3+7cvkSZOcDLFrJ1xdDMd2pwOXGkeKRAIBAKB4FpCDiohSzjIPtCFk7u68rlcd+oRRlFkJbUjYSs0S9WdJHV0dPi+NzDQD0pRTaNCg/iTZVnXDcM0dUNPRzszShlorbSRuiLJEuhLbKEmHOYd2/HqXrVWOzLAXt7EWGlYHR4qhgO3lFem13MJuO2/fONT9/3xLZ/96wnfecbo7j9RE4XzZ7/2vz/7N3/xwE9usnd1ykOtVqXNDbP23f+2fta/vyhHcXO/N+HNm/6Tv/jozz64CCP1XX4c2DNx59YZJNGyzLUkc/o4/vn3DL9jOZ0+NVNsyxm2qaoYB1wIRIFAIBAIrnGUX//VzyqG4gcB6LyW1hZQdXv27C0Wi9VatVQqe75XqVU1XQN5p2k6qMnBwQFd10EyBn6ga7qbcYcGh8pIpVqp2rbteV5/f3/dqx86eDiJk5kzZjq23dvbV/e8QiGfz2UHBwe7u3ueXadu2p0ohw5bvb13DD8319uikOSSCBNjuKbEVGLs2LdzQuLWwurffPgHv333/smOGVKrGrr91Rnbh2752YH7/ubZ9sdXyvT0rcnMNA7du+zp332or6hRTVUpURNGZUlmHM7PL7X2AsU/0F9Yu3pxEukgE7OKs2Ra/At31js7zGwxC2kA7YcpzQMEAoFAIBBcw0iHdh5wiy4nXNEU0zAppZVqzTD0MIx8z4M9ZEXOuC4sylzSNA20I8gIy7biONJ0wzTNSqXi+z7n2Mrc2tISRnGlUkZTomnatgX6MkmS4VIpjqJsLufYFuxQGi79+XeM/UdUafsWWhlaWnt9dnVX23C3G5RdWssklQyt2MyXdB1DsIC6iSL8HCvC8W2bHl6+5d3L7cP9Hdt7puwpF3f3mLsPyuVKc48zUJ8+ced9i1/94LLWntq9f/fcnrntsqbJCd0/q0WvB0rC9twxbzh/Kce1BL6+fs2CwwfGO9QtStkZnfz9N/szJ+tODoc2C3koEAgEAoHgRKTBnj7DMhjDpmFNVyWMnIIWJRBm/Gh3PVimCcNGZRyvwhnlNE5gfztrx1HqiFuR4zjhCTMtQ9aU1CqHRx2zTDFYgcOoJZawKAANGv3PbzsH+/lg+WCo0kjhRkjtwWpr/0AhHC6wUoc3kMkxt0XOWhWaryj6YKaeFIbDjt0Dzo59suc3zzvS0NaWXffM33/DdE3Wp768Y/yqHdqBI+cU91mWKwtnvPype9Yv7yQS6dxffvsffb9j3R7YwiVCc1kpjpW6v+sz7/vuJ5Y0jjgt2Uo8dXc50ZXY0CpZvaddb24YCRiVDuyduGndPO47baylJau870ZvxXw5k3fSKI5CKAoEAoFAIDgJqV4pg/7zqgF2Isxa8Kkop+lal4qldAALB8FBkwi7IlquWeqvgMCwHCuOYr8WgNa0MpZmYBTgU4QHaMwkTOA0NKJhGG0+aP3fn+o+jdNTckpAi8YkCMMkCHhMaJwJ2bjdB3Ql4FbkZsIZ2YHs0jBu943eQdujdizlylGhv96x6YCzdosURs2vuQiSjraXPnPv5jtnLnj1yPV/+6hN1f4b5lVmT5r6rWfUvfuaO52BqGvC8597YN1NE0Eyv/2vn3Nkq33lBmd/b3PzUZJC9ivf/o3+4hn1343PHbzhr37EFBmm0FA2fPbdq5e1pGOBLlbGwV0uD2VWv3J9tZxtSQoZ1b57Yfium+Jiq6ubuiw8aQsEAoFAIHgTkl+vJnES1EMiEcMyIz/STQzoB5LxtNqkKRnTkS4gB70qmvdUXQUlGPoRnEdRZcu1DEuXVRzsAlsZWhQJiEuv6imqati6rKD0+cFK7SevyenGJiAZG58JS3j/gLFzHymXSK1GOAaVM7RobubQ0imHS7fnti7KEbhCxuWEtvcFH/rMV+XutwjNDDDLlJJEik8TG7o+o+vF33hg0w3jVCo9/K8bqWUdmdk2SEqHFk2QYrpgu5eT3LZd3fnn16iVusSZdrhb8o+bNuFeeEvmDrznbbVSz9y/+nf4eRhEOb1ZJwLL9UWzt3z0rtdv6Ki4aUTEk3n4a1tm/8W/NRcICWdOGZzS9tLHbtk7t6W56kKhVFq3euH+3ZMdZhdIvjWrfP595Y4Ox3RMMXhFIBAIBALBacEYLdigjF4QCUjG8mBFkVHqaZamNhwtn7OIYJTVSl5DdGogN9OQHiCOYL2i4lBqv+rLimJnYRs60wEdlVBS9chQlQxWpJ5haV+PNFCWaj5oMxIluBW969TrpLuH7wfVWCFxrCXB8sprbwte0JaN237XtN0LWmttTutQ/O7Pfd06MoBNvarMZIkqEjM01lJIWot+V+ehhZN2zc72tuoKI7P3+Npg1QlZW09dhy9mbGBK6+u3Tqjb8rTNgyt+uLmwdrve0wMaFH9Ue+uuD9y9eUnbwWm5IGvyhltBznPleMG6wSmv7sq+vtk92HeWcdCnJZw94xt/8nDfpOwpYvHex3Zf/4dfbi7At6tK911Ln/3svYcnOs1VFwRN5K0bZ+/YPFPjWgvJZ3TjF++u3zhfc/I2PBEhEgUCgUAgEJwWVIqNOUY5KMXQD0HqccZ1SzccQ9dVSQFxlGqJ5p+zQSkLvTDwoiSMMW5LehAn3HJNO2dxij0aGzLxTMQJGaqQw4PS4QHUjqUaTKRnSKKUk8FBcugQ6esnpZIbld7V/8PltVV2u7X5Pcs3vW1uZKqztgwHplrNW9WsXskovq3w06mgBdtq9/3BN4P2/OHFXbsXdXoZHZSfWvMnbeuf/52XrZ7B5n4nwHT9jU/c++JHV0TGqa20bim6759fnfL4Km3oDLGh3wSXpPK8yT/4b+/tnZw/RSl2bR/4uV/+R6nREVPT9r79+hf/w73dbXqhr5aJ5GreKLlKU62eM0ms7N4xefP6eQrV8jyb1+07F0QfuINlChlFEzJRIBAIBALBGTmuFBuwtBHZr/pxiGNWdFNTNRXdL6uyosppM2VzzzPBOacxi6OEUTgZI5xg30dV0QxVAdF5rgZKhHFS80nvMNl5WD7cL20/JA2UCFoWDx8iO3dZ9aFbSi/eP/R4kZeHls9f98D8bXfMqmXQy+MpaAnp6PapJtdcpWYrhSq9/8+fmvTYy7CJFVvirEM4Uys1uVSWOA9nTqWWAbJP7RuUoojIcjR1UnXBjJfet3DbgtM1AXPuVuM7v7luzjeeVSrn5Dzcn9jx0m+9c/2tU+jJo41BVS87pNz5K38p9/Yx193+c7ev/PANdZPMXHNw3qNvtFTY4Djn8Kz23qXT9k/NYlyZc7iZjJGD+yZueH0+Da08zWRUe+lU+nN3xJO6spp+mnslEAgEAoFAcIxTlSLHASaMxjQKaRSEcYCmQUmRZQVbKe2sreIgWZBPZ9Moafe8U7voAafIxHQYNY6ohn3h/NhOzdBZz5t7zcEJqz7pHpQ27ZNe2qSUypT39pMNG4yBIzO8nR/t/Up73BcVc90rZm1493U7lnRSPTVbUlbsry9aN9j+1KpsX5XLUtCWf/0Xbtu2sHX260ce/uQ/pOc+AU3b+chtb7xzYQKi1guKR8oT9pZAk1W62sLW/HBeDc+srLID3vxntk9f1108MKCGUdSS75/VeXBKdvlXXjIPHGnudJS991335O89WM6d5C5Ho+SOJ/fN/dEaa91Wrmlrf+3BVx+a5w5Ub/76qgkvb7Xgx6dD0Zlj1ca3DM6dtOedy9dc30reyr5YGsqsW71oaKBYSHKu5MyZSN9/azRzqulknPMR7QKBQCAQCK5FTlWKAI5wTsUZTVgSx3GUJGGSxNhnMFPMSLIE6k43NFVVzstA+GbqVT/yIpYwWVOcrBNHUehFlmuCMGVRQhrNvJxohtaQj3BJCSVHBsk//UQ91Ef40DBZs0YaGnRofW5985LauknJoaJW2vpb7/3ZQ9Mzlfjer74x8dGVRtWXg7AxuIRLkr9g5t/+35/r2DXwCx/5u/QLjnPwgRVP/vo9g20m2uo4lzlR4A7IUq7OIk3yTflszb6cw85qzJS0cyWXZaapiSZ/5Mvbx/3t15v7pDDL2vqxe5//8DLLTyoZNTjanP3QS7VZv/d/1Dq2O+9++OanPnv3gh21Zf/ta0bfsJT2mDwRrsiJZfTfed2Pfvtt5ewZW/MZJTu2Td+2YbaRuC2s0NlCPnx7ff503c07qioMigKBQCAQCN6C0yjFEwHNwxkHmchwzAuG+Au8KA5jO2MpqpzECaWMU6Zoqm7qigrSEWke/CYaChQ+WcIDL/AqPsNBzYqqq7ZrNXpJWq5FKYVNx84iq7KqqSgWsY8jKBy5Hkpf+rG69YDMBkt8/QYyMEAoxXZWwluj/sX1DQf/ctncg5se+v1/VZLTDDR5/Ou/eyjHPvo73ze37mquSjlwx6Infvf+4Q73WKvu+J7w/Z/4knWkn2haz703PPOxGwbGObGlJeoZfMrAj4Ofd1RQTj4SffD9fyYFQWPxzTz3j7/52rJmi/bDX98y6y+/KcHtbC1u+cBtxZ7q+B88C4uNraclKGSe/If/sG3m6Qe7wLVUKu7aVxcP9bd00BZHt962JHjPLYmTzeim8J4oEAgEAoHgrVH+8xd+vzl7OlD3pb0MQaKl3dpSx9wyAWkY+XFQD+IwQaNjlNDU7gU7Nw5EThAjDYseiE1QlnGQ+LUgqAWSIluuCZNhgcqUQQtqhqbp6DsGgK+QMfqwBCI1iWjS+CK0biaqxJbMkiqeNJzYcft4qVgkjkNsmxi6p2V3tcxfKS92X5fsI9028wwWnqKJtj1ya2+nbSZSx/p98gkec9xqWJozuWcy+t9prKnayrhDVbsSqpV6Zsf+eT/bNnd72a5GTFO4rsWaLHEy/nC9de+ApKqhqRpeWOytezkTji2Uonf+5c+cbXsbpzotQ7cu3TM905i3qDztsVUS57Lnd6zent26F05+dkAprvrITb51epsi3POewx37dk+2qePKzsRW/tG7gmzeEd4TBQKBQCAQnCNvoRRPIRVwaAKEmXTIi2zYum5qIB/jIEYxFyeMotkQtV7aXgzyEOQlQ8Mki1OHi2E9BM0H0tPJ2ZZtaIaqpvZCRZFVlIbYJ1LTNTitbjQ/MXgMnI2R1Ol3Aqe1HX1ae5K1OVHV2M74hXFk4kQyfjxpaeGtLZLtxFvLW5UZ3UYnk5RiPKjz48bFV375znJer7a67Yer2X29jYZpgGWy3TfMPjw1d7yVWZIOXD+lMqNL5lKuu6RUqubewxNe3jpjQ2/L3oFif71rU89tX1u1+LurVcM8NLdz0Yt7F7x2ZNvyCRZVbvnB5q7vPHeiEj0FbpmvfuLOoULTC/dw0Vj62Ea1hhEUz5F977tj3W1dZ2oTT2Jl07q5QTXjMsdSzPfeWJvZpZuOCbq/uYdAIBAIBALBWTlfpdiw94EKlEEvGhYoOVSKMA8CL4mTOIxxCmLsfajKoAi9ii/LErrdLnuBB1qSyorkZCw7a8GBIArhZM2zHyU9fTo15GOqTbVUNRoWSEg4CgQliepeZz6ZPZnMmUgXdNGudmIYsidbgZYxmcF0M+FKDyvsNqdvd+bAaVuO6sWXP35HZKm+oxlcG792n+oHXJKqs6et/vT9G26ZGBnKid6AEk3um+geWTixNGtC1DWRF1oUrpgHjrRt2jdp7YGuVbusvYfkWr06vnD4uim3/c1Tbev3bHhggR7Shd9fU9x+qGFNPQ2yvO2j96y+eyo76qaGqvLidUNwtsbi2Yk727d+9O6XPrTMs8/Y3bBcym3fOFtnhkuciUXynhX1bCEjovYJBAKBQCA4d85PKTZApQhiLjX/NedlCZScYRuapcN2zjjIQVXTkijxq75makSSacIMU3Pyjp0Bjaifl8ecxlegPgTtCKoRhKkCwpSqquzaksW9nFYb53qz2r0lk70WJzoypHpGlra300wu9uMBnt9iz9vizLdpvTXqf+Njt0amCidVwmTKS1utSnDw4Xse/9w9Oxe3heZJMrGJJIW21je1Ze+S8Vtum7ruHfP23DW/UOWZPUfkIGzscmTBJNo1cc43n9f7h8szJx6c235o0UQ+a1Yu0fQjvWkfypPoecfNz/zyzTUXL6OxZsna4Tn/97Gz2CAbcMM4cP/yx/7T2zfdPq2WOWn09Cns2j5lsK/NZpZNrAeXezMmyXbGVhRFCEWBQCAQCATnyFuMaDlfWDoCptHiDDoSlygDhQd6CFamovLc9eHZwDOnoz1oQv1aSKOmwJJVWdc1oqpPva7+bK00XMUw02r3YWnHdlKvS4zOiPaU/09LrrWmqFRizB2o6Zo1VDyb5DotUkyXPrfvlr/4od07DD9s1cdu5/PmLvvi15Ks+8/f+EzNOfojOZ+yp3bnPz7f+sJaOYwaa6NpXU/8wbu3Lm1Pl9J9tg+/4/f/Lbuvp7nmDDBD3/axtz/xiRvit2pA5pw888RttcHWAstlVPv33zM0Y0bWcixQ2M09BAKBQCAQCN6KC7EpnoWG8e+YubFhCEzVIc6PlEwEjp0QPjVsBzcMGyfdggVV19WZk8iSGUTXlZiovlNkXVNIGvR50O5cEy8qlbKcS1ySeUEJ7Au6KkXunl4cWj6/cGSYZt3t77+1Y9W2jnW7t332/btnZFoG/FhXqIoSuVQ0dt04jbW05o+UjFKVK8q+Oxese+f8UE9FG+ctPfU7/+ap9vV70vM24bIcjW9Tq/XmckowvWvN77yv1znVac6bAaW48fWFMlcdbk9plW6aG7e2u4p2sqdvgUAgEAgEgrMywkpxjAHdg5IxbZU+PqV6FD6zjjRvMp8+nmcdAnqxZreytg5SLAaWWi6bRw6NG+htyRdLtuMrDISZmnq4OT+GWo29t8zu78r3zmib98M1tmL++NfvWPLc7pu/9trQhPwxhzuRIR+Y21afOiFboxLnr/zynUe6mhGf9ZAuf2zznB+ukuLjY264aRy8a/Ebn7h30sYjSqXaWMmymTc+/cDGpa2Un5NS3LpxrkIUh9jtOWn5LFpsceCeNDcLBAKBQCAQnANXtlJ8S2SZFDJk1kQ+rZO15nglMWqKaym2pRigMINAtbOVYuvQwqe33PjddVP3VCf0RjmPh6YaGDh4p3mWsxKaylBXsVCKZ+7zNr7runhCxx1/9C3Z83feOXe43Tl+Elnqn5jpXjy5f9a4vtmdncN8eg9d9NT2+d98ccZzW/QTYkZHHS2bPnLnS7+wYvfsFtaSn7xmrxSG5RsWPPeZu9fdNS2ST+3yeFpAKW7bNFsFpShbk4r8+hk0l7ckoRQFAsEYwtETxrlPadW/caRAILhsGOF+ipctkAkllJTrZP1u+Ser5MGKhC53OFOtoZvv/8mN33h+4f/6Ftc1pqlUU0JbDadO6rt54aq7Jve16uciGdWITttfn/9674Rv/8zed2TLe254+rfvD8w3DUzmPFtJ7vzKa5MfX61SrtYDyQ+OuekB6hNan//dh7cvm5AOwZZyQ/4Hv/h0zOOf/drdB0903/NWDA3knnvyDp1rHVLriun0I/cm4ybkZOFGUSAQjA4NUXhKwwylSUMBnguNHkVp0wcIRqEYBYLLhWtFKZ4IY+STf6lR1syJ/vgTcW7TM8YffpG8sZZEUWNlE9vqff/bvvWJxb6jnU0vcj77jb57/sf3M3sPwxIzjdc++bYXPraisfEU9JDd+tVVy770uERPYx1c9ZvvfvYXlsFMiyff85O9nU+sGs6rT3/uHUc60Zv3OQI588rnVvQd7nC43SIVHrnZf/tNeq5wYf0xBQKB4GygRsQhhowmMWfo7zZd19h4jKPLZ9eN2LU9DcOgpCEYhJFRILgMuMpbn08L5DyqQrbsbxrYXJMtuHWK9L73ktmzSaVKajXiHXV/HSfu+u3zNg4MzhhXzVnHfB+eQqYc3fjVlZ2vboF5yAaHlsxa/5HbSkddap8CVaV6Z7GtP8rs75Xe5D2ndMP8nvmTuKq+84s/mvLPP/IN8tgff6inw2huPgcggx4eyu7cMoMlapZnWh311nnhlEmWGM4iEAhGloZGBJUYRyHFUFoxTShMGOg1oSAe4yhOQlyJwVq9IPQxOlfohW+eojCGzFPGCAvoPgNkZ5pVN8yLIusSCC4l16JSBCDnWblZadR6D/XLUzp4pqCrixZI991Lpk0jmQzhjFRrJEHnO3r3wMQtvRpR6x0539Le7HCx7VBl+Xde1weGYT7qaH3mdx7cNa/YyOVOxK3TKbtKmWpyeJITje+Y9OoOvXJqRJbioVKr2dpe4V2PvmwMVcrzp7/0/kXNbedG4Bsb31hQKeVMbuakzNwudtNcViza6KtIIBAIRghUiDSNmhVFCSg90IFVz6vW/JoHyo9GiaxIURAGfgAzkNdGQUxjyhIKMvDNQCVblgmcKvRDyGMlGfJglIypUMS8tKFJUTg2vl4gEIwV16hSTCjZuFeq+ZjnRIm0+4h0sB9zoJZOR12yULrjdrJiBVm+jLQUyaHDkueZA6XxGw6M6/EGV8yr6icZApWY3fD41klPvSFRHJK899Pvfeltk49FjobszfbZ1H31uWuOLPnGykU/fKN1T/+eW2YNtBlTtw/mdh46JdeTq7XClv1OyEvTxg1fN3v3PQsPTW4Ghj4XwkDbtX3akYPjFWoUWb7oyHctDOdOVUzLEMNZBALBSIEyEXVinGq7oF6ph55PE6ppumFbhmXqlqEbpqrrumkalqVphm4aBuREtmXatunY+HnCZNimpmuUsjiMmp55KWu4a0glIkZyTQ2NTWUJq2CT0I0CwRhwLfZTBMKY/PR1+UcvKwltZjSSxLMWed9tyc0LeNP6BsqvUuXd3eQHPyBf/zeyZw9X1d5feeT//cq8dHMTzYt+7g9+NP759TBP21r+8fu/UbEly6dTdtUmbultX7fL3rnH9GPNi9VqXWKs1tXx9J99fPtM+54f7r7+v375lHwuscwtP3/HqvcsCTMml6XIUN7SyfYxwkhd+9riviPtPDFbeMGW9BUzow/cEbe3u5BHC6UoEAhGBBRuqNwaMjGslaugEUERguCzHFsz9aYZsCHjQNGdW97DOEuCKAwjRuNUdyYgMUFBYqh6SQLhSDiTVQX96EoY24FIctqdEfVi+oU4HKZ5LoFAMHJco0oRKNXIvz0jr97RaINu5mS6Sn7nA9H08c0s7jggGR99lDz6KA3DP/9vtzS0pERZ1+5hu6NrsNJ9258/NuOFrS9/8RdffMeMfCV++5denvLvz7w5iB/ANW3dx+586pO3ckla8sP19/7FT2QvQKGay7z6Pz+xLef3z+zAZphzptGGPjSYf/2VpbVyRiFKC89bstnVRj/7QLWl1bYzDma1AoFAMBJgJ8Q4ZkkcBVGtVI2jyM64mWLBtE51xYWZU5pBnYVTMluQoXDCWqlcr1RBHeqmDhVdWJ9ElHOqaiqIRVCEGJgU/6L73HTQdPoHhGMTWIQP3JAupf8EAsEFce0qRaBcJy9skF/fKfWXZC9s5iPjCuR3fy7Ku42lU0lY8sPDPz7sd3vUv+vpw9f90VfUmkcge0qbnusfeeTFFcWp+6szv/m8fAjHQZ+WnpsWPPkHD/WMt2F++erBca/vYm2tG2/oPDDRepNEfQsYk2pVe/+ert3bp/JE07mWZY4tm9M66cfurne2m07O0fTzjlUoEFwRpCLkVM8sVzaNDOCUX3ThIuf4kRd+jpMBJRdFQWpQjP2aH9R93TBaOts1M/XPcPKVU4KxXaE221id1rBPuhKYf3Moei6BJqR+rV4dKkdBmDrfwWCwWKOG6rckgV40HUOSVcK4qqsNyyKqRtSpDVWIO8uKisEY4MCGFTJVjwKB4Hy5ppViAy8gL26Sn1mr9JWa2cjtC5MP3MmcM/iliVm8pbJ9zdDaaY+uuvl/fV8bKHGo5sbNwNPnQmnJbFCK+6bnmssXRByrlZI7PJQ/vH/C0EBBobrNTYfbeUuZ3xU/cJ03fpzu5jJQI28eIBBcXWAbKIaZBxmB4yEuDZhnjKj8aJzsQpTiaXZCeXSUhvmtuXChwN3GVucoAKEYh2HkR5KkuIW8k3ESzmMGyq3xXFAjwv4JIzRdc5JSPPk6tBNaUGAjLKqgBWVUkL7n+9Uaowm2M6sq/ADKmmNiQATGYRTUA9MxYT5JKBoYFTgoPTlclqqCoFRUBdukG/G70q2NLxIIBOeOUIoIyLyVm+Tvv6RU0jEuusbffTO99zqmv8lzdoOEJfu9g6/tfbb41CvmkYGWAW/Bt1Y2t50DA8vngVI81HUGu+VZoVSqljP9vS1DgwWYqVcdlmhWqhEtyZjQQm+ZGy6dlrS16HbGUXUNSofmkQLBVUQ6nAJkA+iTVCleSs7xFTuH3U7c5ZhYvIg3GA89qo3S7n3pPGo1FF7ne2KUgCgTwziO/TQkPfYjtGzdMkEaVmPmJRx1IWRTIOHTQyD7gW+BL4aZYz8IdgZSAXl8ZUNLws6aDDJR0iSiK5IuE41wSYLpuMyFw5IE8mA0a9I4lmQSR5Ff85I4hpM0doLdZUXVDV03NdXQQTSiUFYU+I+bZCEZBYLzQCjFJlWP/PvzyspNSiMTs00ycwKf3MFnjKfzJ5+m3yDldH/9wOOHnvTCatfm3vd+/ttq/2Bz21vRd+P8J3//oSMTnebym1BjplIS6GgHaK4ixPf17oOd3Yc7qpVMFOhJospcsZhpEdOQdE1RbpgR3Lso7GxTM1lTsww17QYuskPBVQO8myAQOcgQHBdL4QPmacLCIADd2OhlkUQgFxqCgWPiP/kNAMGhmSoDQZPQ1NokJVGSnviMqJoCryGNEthfVmRQJ/C1zW2nQ1bRdTSNE/guWZUZDtg9YaDum17IhsELFBaoJnhnYVe4NljfPORNB6DQgVcfhBjD4R0N54O44ehFofpK5xtvf7p/Gg4f/+FF4WpJNszzc8UP1wO/BHQi3Gqv7vmVumGamWIBOxFKUj3hgwGD3EpT05EmON6EYLtv+gOU9PPYXWsoRaDxt/mZ/oHbEFK0TUINQIGbj6qRaJIE8hEmM83SGnemAVwT3rE4AZmINzq9G+i6J4yjIKBJIimyBpiGYRmarqaKE+Ri+gk3Rj2DMUAgEJyAUIrHOdgvfekx5fDAqapw6jj2wbuSWRMgk2quOcaB+sFvHvieU4vu/fsXZ33ruWRq19Ad17d/5ylSqTT3OB19tyxEpdhpNZdPoOtA/YG/fi77whopToiuh1Mmb73u5idn3vQMXVAKXXhesA/kugbXXWZb3EyzO7nosg/eWls4hZsODhVUMUM8n0JAILjsSV2jJFD2o2ZJBz3EOEiWgQYKfNAFISR+EB2BF4BWaGiJ5itwwqsAMsnOWElMoyDWTR3En1f1mkrrdMD7ZdgG6Cy/HmqGBlNQx4bX5ubToRu6Yel+zQf9p1tGEiahHzSkzWlfSVXXdFOLQxCgzMpY8OnDJcGGMxwD1wznT71cx/CT4ZdGfgi3pim1jh4HNA6VFcV0Tc5QgDa+S4ZTwLUZFsycez4B9xxkIkxxECUU7jyxoUpqW3D/E076AhxwktUUR8U8Cc4K2egFtGeACE8YKEUew++iPMJ5XA9aEyYd9KKCkhHmMec7ueUagN+OiQPEYkwhhYBY9OteEkWgCK2MCZUKEM3wgNCemgJ3ALVnSuMMMAPKvTEvEAgaCKV4Epv3ki8/pQ6UTxWLmsqXTKd3LmFTO4h1csCU3dV9P+n+KatVW2osUPjUNfvv/O/fk6vV5ubTMbx09hN/8K4D07LN5aNMOFD78Mf/UR4ahvyuqmT2GtOeK961yVkYKzrNZLxJnbXOVqIoFjdUSbENkrHJuAJbPCVcMIW25DXQiGkmKLI5wRUPyp1U+mBPRDQfoj+9tI8aapUkiuET1ACU61bGUTUN5EnDPgRSMj0W/p8G2F/VVNScIDFBLilSEmKTJXDCEag0GnMgHzC4kSSBuMR+bqqSRA2vfinpkUcVWhPQIqqmxAFas2Cm0UgK6qW5+RhHv1QBNBlEDOyj6TrK4SjCjn6oedI9TwYtlbqKffUo10wNTgG3AsVxUx4fBZaOWhdBHcI1wE2D6wd5BSrLzsFNA9lonKMqgqsC/QUXFoVBrQSZG3cLedvNwD2EC68lrBQyU5GLhgxi7uIrqXDRcAPgzElqXEyFI08ozKPshyuW5WaXx8ZoGJhvaFNYRHMmmjDTy4A0AzUKuJ80kQitDFUVTbEcC7ZyEJ0q9mLEHVPSp52eB+4JLgHwY/B6JJCmjbmUE+cFgmsBoRRPZcMe8tM16pFBqeqTY94WGxgav2MRnTeFT27nOQfzFIAytrmy9cX+l6tJbdna0q1/86QyMKwcOiKdNptPobnss//pobVvn81OqHRP647f8cXH3FfeSIi815z2TOHu1dkViW7RTJZms8x1WSbDoBJvyh15CgJxagedOT6Z0CoZlgZ5vmpAvnceFgKB4PIEXxu0C4H4SVAgoqrDhuY4Qq0DpT62/yag2xRV11MHzhYoxREMVgkXAF/XXDgrTSnXbOw9Dfg+NnY6wx5wKF72sdf26G5Hz3yGw9LT4h/56C54w960d3MVg/3S+4i3sloqx2FU7GhRVFU3bRzk0dj5rID+TmichJFXq3vlmmYaxc4OXde5JHsJGw5RSBZNxVVHvl80/AQKMpFziqoRDY0wDzoSJxSUjR+Ndxq+OdWIeHvSvxy0I2g9+IWgrFVOQ8+DlIP9GoMgiaGqkNYuQA6C7sRPtCbC3iDd4W96d1FW4ww22Tfn0qVUph57agLB1Y5Qiqehv0QOD0gVTzoySFZvl4eqmC8co+Cy6ePZnC6ydAYruJgrhTRaV9rw6uAaY6A8fpjZPcMLvvlSx0sbmgecjkP3Ln/0d++tFI+6xWHsg3/2wuRv/YwRaYc1+7ttj+y1p4ctbUlnJ80XuOOYBmnL0intMLEJrbSzRXYdyOg1HNynpZ2QRLYluMJp6hr4w7AptjFahVIah3EcYFxgilU3rqgaCEQM6WHoqBGPu9ATnA24mUkcD/X0BZ5XHNcKtw5yEEVVUCidFXgqcQjSCkeN1Cs1OE/LuHbLdUFlRgkfjqhHiatKBVMeg6pqwpqDZjCZwHI6jwbIVD7CJviEdMQI9vzEeVCChCgyh2tTCDcIUwmLPHTuE4UBDr3Ba04/UPuBDgSlKOmWiZ1HGQftmGawuAW3o0qEFKeiwh5RVQw/pzl3CvjFAsElRijFs+GHqBpf3KQ8s1aBTOcEuG2QjiJfMp3fPI+25oif+D/re2FLeSvkUBqVbv/yq8v+9rHmvqeDmuaq3/3AC++a0VCKdj3+wK/+S8eWQ91axz+P/+Qee3rQNS3qmiS5bmuO3zQrmD4uzpgsY8u5rG5lTE1P/YRhk4jIRgRXCXEcpw3NUMQjNEli0IdeCKApSFFMy3KyGcMCfQNFtagdnR+MsXq5Wh4Yguyr0FGEe6gZJlrR3uo24oNAhzRBbagSx0murSWTz4NMAqFWjbHdGU7RiYHlL9nzaEjDxkwjn07XIFDxCCivJyxKzcRKo7+jxA2Jm4Sn47gTFqMrcSRJ0l4O1HIt+D2BF4GSNkwtCmLGGQhEjFKYdm9NvfZgM076JRcLms2TBB4QzDZXIaBF8VsaJkyB4BIilOJbgDkOI91D5NFXlLW75Pjk9mhJ4rrKH1xB71vGAlL79oEf9kf9bkDu+8eXZ3758eZOZ4AW8v/0/d8sZdEiMrE7eODX/7Ww+8jX23/+6eJ90cRJ4cxZkmncMT9853V121F0Q0vDp+pppRYF4lvm7wLBFQGKQiyoE/gDS1BeQsEc1LwkSSzXTLAU53bGNR0btE1DIIrEfwHUK7XywGAcRXbWcbIO6ERV089FhcRxROOoXq7Vq3VN11s6O+ATnkBI+WBI4TOvSwXj8hpEfKxen1Y6UH/BJ+hakIw4RCZtngbJaCncwiHV8GtQY6b/YEeUbpEfxWGYrqDpsJgYpZsim7ZpZTCcAVoXVU3R9AtLi/A9oMCxgyl6A02vEhM/XgJc3FF7ZcOKqaq6lranCwSXBuU/f+H3m7OC0wFZCOSlWYdcP5MvmcFkiZfrUsIgK2m+yZRJOw/LtUCaOU6bW5i8v7ZfGS4temqbu+tgusMZkYNg8rC69o7J8B3FUjLribXGcO0bHR+p5DqjadOlbPaDt9bfuTzKtjiZfMZwLBytoqG7C1FSCq50GuUiGlISHKRK4TO1IPo1L/QDKLYppVBDMyzHyWTcfM6wLVAnSsOvskj85wnc7XqlWhkcApmoW4aVsUHi6IYBwudcbiWlMaM0qGMgZjuXsV0HMqGE8UrMAkpMVSrol9CeeHrgapoTtifjgBS4RLhMW4UJF2EfqJdETAoY9xlPUo+NOCYchy0pKlRKdM2wTNO2DNuGigokQthIYxxQBQmVMy6pMrZvNxxHorxr3oFG+kxT+CnAvmg8xGQfo+Ny9PCUGjKjNOV7VewD6tU8mAdtGvoh7JtKRqw+pQkfz9z4FAjGEqEUzxV4PXMOWTydz53ELB07v9SD5pAXyDQO9ksVX1rcpU/LTaj0Hej62Tp735HGgWfBPty78x3X1zNavhzPfGKdUar9oPU9YaaQjB9vZ42P3F7J5N1G/RU7WV9umbFAcD4cM9lggYlDglOZmI5iDr0ASseg5sdhDAWhAVi2m8tYjq0ZBpTbDY3YPJHgPAFdUh0aDoNANw0742AkZd0ERXSONxTNvYyFHgoX0EwGRmGWEk5AKcLWrC6jTe5KeDogulIHjSAZJbMhGWWUeJSRGCQjJR7lUSO2DIjM1JwH+S4oR2xnxm6dIB512AD3E8QiOktq+O3E9IySMU3beDR8wk3DtUfBJu1UFILshk9M/nGa+IPIq3qh58NbgOPxIZfHHpB4N2HfJIrhIFVXGq8NXhZuuTLutuBqQijF8ybnklkT+exJrLOI/rqHa/jSoljsk8t1MrnVnGqY+ouvGNv3NPY/C1IUW6qz84au9m5v+k/X65X648UHQjvHxnXornHXwjCTg2zdEPmC4IomLeawJG30x0KNiDaVKApCv+4HnhcG6BkRFKFhW042a7uubjVcPjX93jVPJLgg/EqtWq5AXdPJOpA5gfaBCTec251tKsXUxAUPSDdMOCzt/Mc1mWS1K6y/NFwqXHBTMmLTs2woaHEEIZY65SE+ZfDrYhw6A2mWMCI124RBOKJnIUyW6K8pjKIwos3WJY5jsLCXLXykhkP00A6KMGFxDJ8UdCGm+TiJoiT1Slmv1GFfuHGUgt5UdNM03Yydz1pZ13Bc3XYkRW2ITbjcOEpwWDd+U2ojfatBSALB+QI5NLbjnKEeIpTihSDLxLVIVzvqxZrPjznrPtgv7zwsq3p+ul1XV68mvt9Yfxb0it9/w7xCd3nqsxtVz38le3NZL9BiS2S6i6dEba2QMwnfN4IrlaZEbJhUkrhhUEnQiBj6tbpf82EeErdm6HY2k2stoMkqHbAijIgjSK1cCeoeiDzDMkATwVMB/YHSB7bBf+wBd7ZbDY8OdBCImyROVA3VPDyagKJYBKXloGXuinxScNEgukAvarJkKMRSscMi/BS4NQnnEZdCyn2KA2KiNGwMKLqYSxIObNFVwwR9h+IPY/ygngMlDbcVThqnFsc4QB0JM/AZBRFsDYPQq2GlCM7BZCkMEknTFdNWbUd1M4ptE91gqhbLSkyUWFJiVaOankiynyReuQbPCF6LhlhE06N4OwQjCmTUnh9CfTJNXKemLqEULxy4maAXZ0/iWw/KpdSyCFQ9sqtHY7PmTpO71U0bcDjMWVGjJBhX7J7dOeW5TUa5XlLzO/TpVNd5obhmr/22JSHGVBBj3wRXGpDvNIQitrIlaFZhNKEJi4KwVq4GNY/Giayqlutki8VcSwFmjgnEN+dTgovBr9dDP1DQyzThKGYAeDLoyBzmQHegHQFXnp6jxmCMekI4gScFOZJPScRQKdppUJbmrlcmcPnwE9DQiGNcJFfD9nQFBCC62gGBKEWchIx4lNUTXktAPpJIVmTDVEwDfYErClR/Ai9A/c15vVTzanjDIamDRkSlGMKdA6VN4Y5RWaWqEek2d7OJ5YaKFihKSOSASzDBt4R4Y9G0SdE9uEo0XeI08tBBPEhyNRX6cM3yOQxaFwjOHcyrkwTSVGMsRHPtUYRSvFh0FcP99Q6DRsT+LpDtUCbt6DX8m+6YPN01d24int94t0+LHCeBpW54+7xsrLe9sbMQD21wF/uJygoFatgVX5ozkUOOJDIFwRUBZDfwCcIC+3JFIYgLbHpjLA6iWqkKZSeGUeZE1Qy3WCi2t2UKOd3AEbiQwkUiHyVA7ySUqhoGra5X69iajAqeogENXX83zQjNvd8E7AwPVJIJSygs6Cb2HAXNBGrGVGXzyleKx2gkQkCTJUuVs7oCE2hHQ0nNjakNEm8ZQSWH8QZB9hlWrNuJalBFB/kYoL6EO6pIoPCgwq8bcL8gB4fMnNi2nC8oubxsOYqmoQMcGZSfZKSN4IaC8hR1atqBEtQqTI4q5VSpLetIhhUQHgYhCyNN00DwAyjx02tuXLxAcDFgupelOE7QZJ3mx80NKUIpXixwP/MuWTyNuxav+qRcb9r/9g7otcU3dL3/Nrs6QI4cIVAdPwO5Qd+UtPXvmD9p+1Du8GFKlH3qJOpHrFjs9UxNSiZ3MMjlRY4guGxB+yE2wQGgQ6KGHRH+RUFUr9STMITSk3H0Y2xYtpPNuXkMGQxlpUjUY4Ciq7quy6qqyIqGo1kMTlmthLHp0XU/ZC0yNjo1dn4zUHKkozUYPiyJS1zWTBOUIiUENA0Inas5a0ITS1Mp2pqc0VA+wicsokpWZF3B8TFwF1VD10xLNSzVchUnIzkOsR3ZslXb1mzLsuGf6Rqaq6lZXS4YSs4AGYonREWIohDHZYM8he8y1GZ4a/hEI6IkoU8eIoVeEHg+jWJNU+GuHxe24i0SjASQjOBFh6o9KEXIEZprU4RSHBl0jUzrJJM7eLlOeoebt/hgv9xvdo5/1005k5IdO8/UbVEOo7YdPUZMNn3wlpkvbGqrHi4ruV5W4F4QtXb0V9UWN+7I80b82eYxAsHlARo30sbJdKgKCkTsmxVEYd1HlzeezxhXNc1Ar9lOwy2ihgaVRr21eRLBqAL5hqKiTz54CiDQdcMEaQ+PBh4ZBrlBN+bwPM4Y6gaeUuMpw/5BPYCH7GTccjpG2AFNc1U/R/hlzQlbqI9NKONAIIKqs1ScbCVVexpIPcXSFFtTDNCRGs47KhomQQ5aoC9VUJYyHAv37ISz4QTnPz6d+L3phN+oqkRWoAoWBAGLY5D4cBK8wtQE1LhageAigbyCcUhfCWYJJ6QroRRHDHjDCxkydRxaFo8cHePSMyyVJHfWg4ut6ZPInj2kf6Cx/hTkKGrZ2Z10tHcvmTLljc0d/uE99vRKZHBZqjitlTqZVAyydtpWAV8jEFwGNCyI6WAVHMyMGjEIQz8Man7g+aAXoQhD732u62QzluvohgG6JBWISPMsgjEBbjhm/CkgUjRd92t1mlBQ7ZqRisUzK0UAfUPj4F5OYxwTDM+0muAzBAGUWreuLeD3wm8+KvKw8R0myJrhE2rzjSEyukwMGQ2uMA+bFLzrjQmPPd87ho8PxKKmEFWLEhb4AUtoo1svnAtfJzEaekRp1H8bQ96B5tqrnTQhYfKEVx3ydBCLWKdJNwmlOMI4Jpk1gSeM7O+VOMcsZbhGnII547550iPvJ1Mm8/0HpIHT6EWJ0tb1u9/45P2lKW2z121tqx1ZlV1Baj4zzUEpO1Qlczrqmq5gIKlrLmcWXC5gKzNmoVDtBI3YEIjwgSM9g7qPQzs9H8swDUMz29msW8g7rgO6pKlRRNK9DMDCQJZqpTKofMMy0F3rOYSMw4ITncYQWZFV3awz1C6Oikqxucc1D2b3DSHYVG8NcPHigRNB1q/rGtHUME5CL4Angh0K0rcqVZLiQYwMUPVtuDqCjA7zu2a2lz6D5i5XLfATIUWBRoxj7F/eDBksCaU40sA9NXUyfTwfrJAjgxJ6UmBSnEjTJki5Nlu6/nr+Sx+jDzwQF9uIqko0liyLGAYxTeI4RNOcQHrh4zc7kTx3yzpOpT36ZFL1EtvpiTKvbDcXTapDRpFmDZhiG58CwaiS+stuzqRGxFQgQkaSNjTDQhLF6D3YD2QioRExm80U8tlCzrQt9ehYZiA9meDSg/YSzssDg5CTWK6tGbqm6ac8oOYjTwEdAgs4dJ0moR/GYaI6WZ9gu7OtNeOdCMYAeEaKLMHTkjQNB1MHATzHVCy+SeWL9+38wRSfVoPjCD1eQvaGaZ5BZoeD/3E73lX4f5XfWviBkKIURYmxAYFDLoGrRNznUWKgQv7k37SBCqYqU+e/dH+yfBaHNAY186AeehUPnkbe1ZTuw6S7B53p2BYtV2uV8vZZbTqPpv9klbrr0LfZ7S8MTKibuWhSl2xZ44rsnoXRghnS+PbUAayGDUYiRxCMKpBNpvYkzERpEmOTc5LAOtANfhW73uqWzhlRFFUzDRyngk2Zoi3s8gUeZhwGPfsPqZqabckbpqmhM+2TMhJ45FBq4hyWjBI89CQMQZpUhspxFGcnT60wHKhbNLDXXXqEYOyIKR+qeaX+QR4Gjm3kcq6mg2ZXFFlFi1A6yUIrnieQw2FHmtRdg4/9ZxIoXLmmUVW1FdkyNFXTVVU75U25ioGqoR+gh0XD0IVSHEX+57+pOw41i0xQirctSAcPYnAtWi9jWE8n5zhZK93eBFKnV/VVXVVUJaiF5Sr78WvKK5uJFxM4WFFlXZNnjk8WTWGLppPxbbKC/YwUGYcvinxBMMI0sk6GIZgpwQENNAoxzkQcRJIs6YYBokFVVTNzvA9i80jBZQzIvlqpMtTbBxoxU8zCp6ofDwTV6HsK+0DNABbRvqAoWDmIY7/m1co1dL49bmKdEVeTcmk/xcaBgrEExOJgtV7uH2RBkHEMN+vgc8Lupjg4CYXi0ZnmAYKzAqk9DQ4Q0Tj2ar5XrSfwHhACMpFABZiQYtaGvypG1k3jG10boGv5KMJQ6KL1efR4Zl3TI7eq8uWz2MRWyHbTDZIEZXDkQ6Kkuq1jFTBdDUABjH4r0gYFRZEsUx7fin6zustaQgnk4QnlAxVlT6+y/aC8aR+hYSSTSOExlOKc4J5CMgoukob1ELJNnGIMrBKFUej5fi0I0KUwxqIwLMtyHct14RPmFRF278qBM46uoT1fNzWMiJP69oNnlxaWjSfe6IGKNQRYmSYHTBFBHYdLu4VCrBrJURc5wnZ1SYDbDqKFKUpEMeqgRFiMHQPQFxu8v1AWpIDgR7kPc+L1PAtwf9Ikjy3O9WodZCKTFWK7xII6sCYnSVDzsXuuijF80jL2WtHf8GMZJ1BzFEpxtOgvgVJU/BBfzqJLbpzL2vONLQC+syxhURijNEzj9R19iSUZUmM6qVB70RTLIFNak66W5MCg5oVy4/2PYlKuSz3DypYD6sqt2upt0t5uVq9FjhapKiRyJf0GgeD8AFGQSoSEJdhHJw27B+oQ/d2k7lESVVXtbMYt5Kw07J6m6zj8ErNOpHkWweUN4ww0X+T7uqHDQ0yNwQ2lyLGwjLBWgF2UaBLCbmlIbkgYURhCYoAqQba1WOMyI9xCb4InVHMFYwi8bfDMcICLrkeKDgVJHMLDowHnoQcVuwiDIoEAwl4EDHRQKvYReFwgdppnEaRGdMjpYIKk7qNM9Iis8GyeuBnLtguOaSlKAIkf3hAQizI6GsQS9toAc3UJ43kKpThavLxZ3rBbTtLw8TMnspsXMNtobMGXHMtVeLejOAljNO2q+OqmKxufR4F0qcqQk7fm2I0zI0iiQ3UlodLRbmM8inkQ8VJd2t+nvLFHX71TMeW4LcN0/fj4doHgTGAySgUiNi1j2RLTGMPu4WjmeuDVQSCCVoDqjmRalpvLOvmck3Utx07duR1TiCKhXWHEYRR4Psg+zdDktM0SVkKGAvWE0A+8Sp1RKityFMSRj3HoMIRxgPYqSACW65QwdjHJ6DJkM+LZXyrgzYMnp2EblMZkjWg6g4lIkR8EMAWg7aF4iQOMTQ0SMX3XUwsxOi44OcwsvsTXJHBPsHbUlIme7wdc0Xm2QGzX0dWcoTjoGEAjEg/iGCrR2AEM/UJB5nftmBXRPiWU4qgAr+HKzfKebhz7rCrY9Lx0Buatx8DyNY22GnoxmnZPEIuNHRrAAqyBTZin6/LMzmTx5Ngx4ViFg9BMoIxHUwCkd8gI4NMLpJ3dqqEkk9og30A7QfNEAsEJpPowncFGRZSGIBNBH0LdMfCxhRH0YuClRkRNszKum8/Z2ayVcQzTUK6Z+vTVDOY8nqqjO+60MxtmRkeTAXbQ0g3TyWbhE7KmxpAmyKEgJTjZDCSJUoRdrq9NZ4qXG6qEwQBBvli6bhm6reNgR+xOALo/ApIwjENQ/KAZI2wuwPICzcrphON9cTqxpLimSg24SZDvgaD2K/UwCIlq8ExOctwMBnLEGDyYwNMh52HVwzZATTNRm+M70zzFNQDcBKEUR4V6gEqxJw3WknfJPUtZR6Gx5ThYL1FQrUP645TJkPqUY4nvpLcVFiDBKhqmTkvn08fReZOSia18fJEUM5JpSKAXowTHJ8LZQD4eHpSntEVtBTy/EIuCU4BEAmBrFCgDFAfo8qbh7wZkY61UhS1QM1F13c5k0I6YcU3b0jCg2DWUOV7NQL6vyHEUpa0OGMmvsRqLzAhHLCmaajqO7bqaaeimCZPl2CATLcdB+4os12N0rGiqMg4EFRnMpQZy+TRyNAYYtHTVNA3bMm3btExDgxcZHhCjMejFdAK92Oy6yNKGaSw1sFU6tTXCllOf6FX8gOEeYGcbSrF3jRcw3SBuXrFtV1dyunJizwq4N361Di+HYqiNu3pNZYaQBoRSHBWODJJXtyrlOia0YobfuYS5Jw1xRuAFRK2oKTSmoR/BqwoVQXhVYRFffXw/jxl+cLh0CFUaD971GGpBpi51dWozJvCZnXT2eDqvi80az7Z3G5RySlmYKMM1ct3UAAfHCAuQ4ChoPUiNiDRBTxDNVmbP82t+UPMhx1Q1iVPJzrqgEUEWpJHfUvuEkANXEfAsoe4ZR0m9UoPqATZAox8cSuPEq3p+HVulnUwGPmFP0JFQSUCfizjqs5kSQsoTLmkyAXUCxzZOK7hMgCeiqgo8LyPVi47ruBnHcm14keOEhwmNFTkMMd4modg7CgQTGtea/RgbFUh0IQiZBZoortLnC78afiZWktHcGsdEprar2E6rpWa0NOLiCb8blKJX98Io1qH+jP5yri2lCAilOCrs75XWbFf8CNNae4Hfex07rWCDdxDeQxWbiSFHVjTDiPywXvFUTY7DpDbsBfUw8ND5ol/1QSkmUQK7WY5h52wdCnFI0xm9kFdasrwzn8ydkLyxW48SrDEO15Rx2XB8KwGxKIp5QSNbBGF4VCMyHJ9QqdfLtaDug14E6QClilvIOdmsYVmqdlwWCK5KZFWplSpQ7UQncbrKElYrVaHOAJVLN58zHfssTz9mPGQ4osIUSvFyBR4fAOVF2nMJm6Rty3KzjuY4Ecd6AjZGSwSqCkGljuE3g7RVgTFQSI1x8Cgb0zglHJunTyMZ0+2NsTLHJ6iIwM7NPS5XID/EOnMSwR/fC2qUJYZpWG7RUh31NE1xcBPqtXoQJ6ahO7aBfcWEUhRcJIyRDXvk13cqUFOTCF8ynV03s2kdfDPpyyxDtV43NUicoAXhGFXXcGhBGOHwgpjCwZCV2xnTydp2xjJsHYdFp72L4FhItJqBtkNbo7pCtx3R4f2FN7u/qt88K9BNYVa8FkntBM0ZqDUncQiZOnpBiRKQhvVy1avW0acG54ZpuoV8vrVoYxc0UA2YsN5cKgiuMuARx1GQxFhJgFzEq3l+zYPKaral4GTcs2caUBn1Eg5JxIJiVSSVKwF43FBkwNttaKpt6qppcdNOZA3HaaDTPHR0EAVR6AegGjEST5RA1pE+W9BUae/VZmeVBA5IBwvHUPU8USM2Jtwz3RkOg5TV+Hbg8slS4HdhtRnqzDTxvHBouBpTYruZoms52MXrNNcJP6xe98IwsixUiqC/G4PArh2E5+2Rp+aTb7+gvLABU5Is8089mCyffUaleCJQeYN3DYMGKVLaaYQR7A4ETwnbqdF1DtTVzlCFhwNDL9q5P/ry0/r+bkZkYlvKb7yrvmCWZVinBmAQXMWkGhESD6YfzjC/hmwRklM6rDVM0HJAYTdFVRv9zzQD1KEqi3ji1xiQTrxqtdQ/CNVRePogACAR5NpbLNcBmXiWxADJK6bsiM80mbSZin66klVwOQM5BMjAiDIvZl4EQpESGpMokjD2ErY+S4xD6QWVBeweZeg6ZBGaisVP+qzTzCX9aHpoTwspHFGJ8e40jGWSNmSlFk00RsqQvtAId8lzGLhCANUs1JyTJAjjShj59dB13EJL3jb04yMFTgAOicKo50ivH0S5glvMZ5Q0WEtz87WBsCmOPKU6eWWL0l/GtwJS3gfupNZR/zhnB14kqN3jBC8XGgvRnyJOaBaElfimnelVg/cRjZGEdg9Je/tkeB0UWZrURqeOSxugxViEqx3MrRv5IOb1WGeG7LBhBQg9P4HSIKFREMN+mmXamaybzzkZ27DSoSpi5NM1iZQaDqHUhyJeVRU7m7GzWXQv/FaJwUuYnxBdFjbFKxJ4YvDUQLsZ6PNFwQICdI9mKIYpW7ZkWkTXmaTEjEQJjRmnEgn9IAwjEJJRENUrnu/5oReEQRQGMayPQmzLjiKoh6IrmYSxIMBh1zHnIXZ/PaYoMYB44wrGPtFg3ph2waExXGoU1P1a1QuJbDt2MZ+1TQ1yweauJwPXnERRabjEZdjZMg0dpC8Ux83N1wZCQIwCkLKaLwQSJc2Z0QaqbY6jtOW4AZV9eCc5qXgSvLWNKp/gaiVVhwi2qMRRggFVwtD3sRXJ86MgwMhUUaKoqpvN5Nvbiu1t2ULOcizNMEAjNs8iuMaAwlqFJJHPFce1t47vaOkclynkz0UmQnZSSzCPMxTp2mqBu7oAXaTJkq3KeV1ptdQWR8+7Zt6xchmoSGbsYsFqbYNJdjNU1UIqeRGtJqyS8FpEPUp8SQlkNVL1WDNx0q3EsKhuhrJao6TqReWyV/GCStUrV7zBmt9f8wbrfjmI6zELKIsYh6IJ0lGj2Wy0aWSSqFrjKPD9eqVeq9YDyhXdzOezjoUDnZu7vgmoSoEmThIKWajSDJ92zSV80fo88ngB+e5LyjNr09ZniX/4bnrPdSe5OR0l4GUIvOjRl9gPXlGhGqfK5M6F0Yfu5k7OhfTd3ElwFYG1dIKj3SELRFMiS4e+U+yjHXsh5Uw3VMMxaUQNGz3dpOZqYT4UXDiQ4Cgn+2uxKpF2UzHRGt3cJLhyQbWW5iZH59PPFD9Bc2ACRHEMqokokACwkSrNR7CNOf3fSAbpGk6ShIUhi0OiSkkdYwxyRSWWKeu6rKqSrMKnjq1lkiZJuoKCFVCwVWy0gLwxibBvZYhjRmtRFDFF55lcNusWTVU7a4U5iZOBI32latXIuoV8xsWwRnpz2zWDUIojD7xwT66Wv/U8iDNM+SvmsF99MBmD/BTe9NCPnl5Fv/uSWgsYJP5b5sa/cB9zhVK8uoAHnebjnGH+HYNMxHWMx1HsVb0QaiqQWWOHId12HLeY1/VrLl8TjBKgEqoRHYyYrcgtUPSLToqCMwOZUq1cqQ6XQh8yJaI5luRmIkliskpAqB1VhrpMXFVyNAUbw9C8MpKJCnNLzuII3T6ATKwNV2mSSJZNs3nFMFtNBVLy2b8Q8tWe/YcrUZQpZItZxzTN0eikiOL8BIEOV9RU35cHou1p5IHn25LnOae5OFAhdCxMig0kXeWQe1Pslkb6K0raPeRY8hNcwaRZXqMNJaFRGPleHIWpP7CoVqoP9Q2V+ofjIFQ1zc5kWzo6OiZOyLe3atq11fNaMKpACvQofBBLwSBTzbUCwWmRiJPLtI4fl2spKpqWeIFcqxQl2q7yVpUXdTmjSaaCDdDDMe/x6VDIggRbpTGFjQRphklTmYjWRAwrwJiZy6nFVq6ZGLg87d9/dqBAV02DpM3TeGXHBvGMBHjCNFNHq2ccJlEAE1zxyH7LxSOU4qgAt/VY8sPKQXN2NMA+wpxj2MB0CUPCOCbOQjoLY1KqQCocO6EqGA0aeQnkJGm/8SAOA+xDDvlKEEDeVx4o+TV08m45dral2Daxs6Wz3clnMFCbaGsWjDSpw1ZiqJLo4yo4O5D5QBakGXqmJV9sa9UtIwoir+rxJNZJ7Mq0oEvthtyiS46CPeurMe0PkoGA1hKG3t0vTizBwY2u2yDB0GnicBUkqZnNSm42llVTkVxNOhdvw7KiOIWMZpsg3qCSDjV1oLntooF8PYkijLcYpIODGoF0Ipwgx2/udBkg3vVRIUpI6ooE4LbJR3qYFHYMgVcoDqlfDaqD9XrJg9oIrITXsi1HMg42PkJNrVwnh/oldpEvnOASAc8M9SFkdhhmDV3lYp6Cw/ZCr1rDEc1RBHVR3TDcXDbX0lJob8sWC4ZlKmlsHqERBaPICS1lAsFZgIxIVVUr6+Rbi7ppxkEY1NEbA6MxiSNCY53HWTmBySaJwhKoBw940aAXDgdRHbQTjp1u+Pc+D5NHmnHi+JUkiuHrvHINgxjaLrUzgYz60FXRb/y55JGwE3oul+XYD6IQnXVjd82RIK3+Rxglxsdxh/VKHWQ0ZO+gp9NcPzqvnzyqCC85Iw883K0HpPW75Yad77qZfMGUEctU4URJRIN66NcCrwKTzymD5CtLsmHrIAhVkuw+Ih0ekODFiqhScPnMCdSwdKEbriCaRkTMRxLsjJi6x4XqJjxoHL0HatGPIPMFUaibNshEK5sxTENRm+EFxJMWjBKMo8/thBNbxVjDIqkJzgXMlGQZMihJVUBvxVEMmRwkH7TOxagCIb+TWaISqhImgQ5jmOf5CQ2gggz7YFZIsWSFjLHh1Qmmxmiak4HyEV1CMjwelCKcJIhiz/PDmBIny90sV1VNlhxNdlRZPddetvg9oDm9IFAU1dQ1DFiD7qEuNvWj9+8kwUE25Zpf90EUpzYdBuoRTq6gIwIC39jc+5IilOLIA2/Bhj3KjsNoSIQnPbeLze0aMaUI7xSow+pANQnTUTKct3W1ccppTO2sLaVvUq2ebD2kxuidB15PaUpbVMgJn3mXNZg+UrtvQyNiT0TUiFgnRl0YRn7N8yp1EIiQQRkGCETLcl0z4xq2pWpNr7bi+QpGG8algPGIcyhoT4mNKxCcBUgpkE1B/RayuchvBAciIOXCetDopBf5YQJSKY4VmuiwiiYsxiF7YZSA0IMZwkEsoqaEvdMJqi2wBFkmZp1pYZh61YZsMx2oDTXres33ojiBL9UtPZczdNXR0StQJi0Pm1f2VsB1wpVzSfYpfBnVQSSChsMs98KL1EY+j9l7FEHGHoeRZugmhto3oTCA1XDiVCmiwsbPS523C6U48ngheWOHfLAflaIik/uuZ50tjS0jALwTNKKQzNsnt+um7lU8y7VCL4SUZ2ct1ImcZ/Rk/V6tGmDqGqrJrW7S1cYMS7vkqU1wWiCbw7yuIRHRzQ0KRByqEsaBH4BG9Kse5HyQy4I+tFzHzrp2xoWcRZTUgjGGpXH8YsbtdDSASH+C86IhFhsFEczBJ+g6VcPhUaGPra5QKwbJGPoBD0MpiuQoJFHMYCVoqkZdOokhp8Rh1fCHUizyKLr3hC2ovRIQXTGcqR5G1Vrge6GsaGYmk81ls4aaUc/LlHgS8H1w5qjuyxI3DChM4aegR5ELKFUbGT5N3VY0fJhruo5ubot507ZVXUPhK6EqVnUFfvSlFYuNeyuU4ggDz/XwgPT4KtmP8LmqMnngBpo9Og764oE0A68JSEPN1EBVeGUP7fdRDKrRsDEUDKRfmaBfvY37VXh1IEWWPWVGu18soJvlS5XaBGcCa8YoEeOGy5vGWGbs953G4YXcE95U3TSdXDZTyGUKedOxsBFHPEfBpQCKjZDykHFTlQ2hFAXnj6yAdjMgTwN5pBuQtdm6aakwbxqGZcFk2qZuQXmGO2CAMklSUhsc5QTjUdc80ISQATZiVUOmCdknbE8YxYZmPyzXg3KpBpugLu26Ti6fzWfsrI5hJy+mAARpGMWxV6nxhGq6pqR6EzRcuuk8T9oQudg4HnnlOrxUmXzOcp1m3yFJpkTyAS/EtmcttV5eorIbbzvacanwpzjCUEqe3yB/7Wm0sQOT2uh//gjVRrSnQRyz2lA9DiJIofAemY4BGbZh6YraTElhEA/2B//7h8buI6hCYJ/b5oW/8Hbi5hyYb+wjuLSAhMc6cNoBB5Uivo9oT4QMzq972ApDJMg8dcg0TROyU6gJ4GGXJLcQCI4CpXU5YsMRzWtyVscG6OYGgeCcwcLx6P+zgNliWn1u5JRQPymHSewHtkosVYq8IIkTtOypqqwpTFGiBKMIsiiGmrSbdTP5jGlZajq27+LzTbjWih/29Q0l1UrGNrOFDOTJqmae79hB0Lzwc2LQuejdrOLXfMtx3NYWWdfh5cLYiZyEIHnLpahU0XWt2Jp1LANH1EABP7bZP1wo3H5QtFBUCZviCEMZeW69fCBtegY+9VDSUWjMjhhQxVDSEOyQUjMFF02JkH441NWaX9owK7Y40Rt7tQSSHid9VX1am9fRrmPI9sZOgksETyPrpz0RY8gIGzOh5wd1v5Eh0oSZto1xmbMZJ+MaGBIAHzfSPIdAcMmAAtunHDQilNbY5V4gOE8g0UDCaeZpZwV0mKZrmqHrBqCBYOKaQVWdqJphGYZuJFwKwtgLQt+PoIKtEeK6dktrIZvLmpaBMnGEjHFwDihXmSwHUcLDABYxW5axwyKWt+dM2u6cMBr7db9WqXO4QjcXqYbPiEe5l/CIEbhmXVEIS3zPA0Wh6SoU+iCJz+uLLhIsphptXGHs1zyhFEcYeK4rN8u9w80n+rG30xF/uJDuZVXRTSOsBUE9VFUl7dsRgXA8+krgu2GrSaVO9vXKWDWQlCQhy2c3O8k2dhKMJViVTPMISmPGIKdIoFYZgED0Algdo3vERNU0K+Pa2BMxk8ZlBmWPLQ/ikQkuEzhmcbyeKkVbKEXBaAL53olAPqgpsqLIsawkkibrBtGNWNWoZsimaWqqY5k5kIiFnO3ao1G7liUCJWnASRJGLELvE4qK7udBwMHVNXc6K9iYi6O641oQl0v1ME4kJ8ssB1QCKGdVIhlNhtfKUWVbV3RVDf0gDCICclnDoNNA80SjDBRV6KMHyqgQB9x4tbpQiiMMY2T7IfkA6LOUm+bRjNWYHWEiPx7uK2mGyih22kC/AxLRDAzIAS8HpF1OmcKTtXvUGKpdEqkE2m3zQsvCQV+NMwhGlbR1pfGB2UNCsX6GehCdZwdBDY2IIBNhUYWasm2Zjm25rmFZUHtOO30fIz2dQHAZwCVsgK4nXMG6KHoKaW4QCEYZyApBkakyproEbdskIjgO2Tb1vGvlHMg+Hdu2NB3HbjZoHjlCwAmh5s5kGb6aRBEO0274ykH7aLM+f9ovhSIAPo82psd+FJW8MApCHXL9QsG1DBeH2kDVS3Z12VRkXUFNjEpUUYK6F1GGYhGFIn7Lab9iBEmvEz34gqjwKrUowHHZQjSMPMYJvRKHqqP1UDnhkG4yhQxj3K/6LGES5OJoI0cg3aq62lEkcydRWAX7hDHZdQhnGqlWMHrA/cW7jL0PcSxeEqc+98MwDAK/Wq+Xq/VS1a96sFrT9Uwhb2ezdibjZLOmZUFmMNoZgUBwMTRSJ3ooERmJYMxpVFGKupzVJEcleV0qGOj1xjJ13Rh1Owj6YtQ103WJ7YKAq1froQ+1fRxcQ2mC2f4Jb0WzIEiLAtReCUZPCIOwXvFAMTqu3dpaaHGMgq7kdNmFn6CelPWDUMzkXJhIktTrYQ3d6aZ+v0cTuGaG3RNxXDZcLVy8adu5lqJQiiMMqP+tB44/btccldwU6jC6qVkZu9xf8Soe9mzLWLqlp4asJqquZF1pfJFLqX2RUvL6bhUqNBzyeMHo0MgaUCFC5RGDeOIEGjHwfK9crQ6VQSNiczORrIxTaG9FzwgtBcuxNQ0j7zXPIhBcrkDWpqbpVOQigksFiEVLlUFdYeRoXTbQn+zYZZ6GQhxTk9ysZDtxnNQr9RCbhnCECmgrFIZHi2Hsd45yK0yNBRHFOFsYV9D3fENRC4V8xrENVTnLqDBFVbL5rKGpLAx9PwzRCzkd1TcPrpkz9J0Cl5yEseU6udYCjstubheMEOt3y4cHmnc1Y/HOYmN2xOGyLLl5BzRJtjXbMqFFM9Raqe5VfHK0w4SsSKahdBSIa0k4ioKTfX3K4V4cbdvYQTCyoEbE0SlREgaQO8AcxlWBGmS5Vhko1ct1NCKaRqGtpXXCuEJHmwtZgH3eQ+cEgksIlFKNOKUiyQouLaqMTbTymGeeqiSZiqwZmpwraI5L4ySo+6EfQG4PmX8cpkFWU9K+RlAQRFGAwfqqpapXqydQPmeymULesa23FLhQNJiWmc27MmegR0MMgZig1WfUwFIMffoyv+ZDOabphmYYFNSE6Kc4Uvgh+YdHlZ+sUji2AiN3LKKLp2MfwVECB4YpSh1ESG+5Ooz9CXRTM9GrYrPWAU9ck5I93XJ/GdfEVM5YdMZ4rurYDa6xj+DiYRzqYKgRKY2wTgaKMYpr5VpQ9dJngZU0J58vtrW4+TxGVcGwe0IgCq48KCfDEforyWiSpeCAq+YGgeCaQZFwQIJPZMuxTMzL0Ubg1wPI+RVVBbWFei61zNEkqQyW6+Ua2h3DCF4fbjqKk8uYmgFS962KgMZm2A2DQUexqii6ocNnw+n3aJBeO+hRKMaoqmlGxvWYMhxRoRRHAEg0+3rJPz2ubtrXlIkS4RPb+Ifuou7oDGdpgN8EQlQiTsHJFF3LMZMkgdXqUf+N2EgtxTWf7O1RY6iKcIkyeWpHgsH9RFvnRYAtDKgBsXkBBSLGGMWY7nEYBTUPqo8SujigsJtuYWBmJ5+10MGsoajo6QCemShgBVccjJOAskrEZIKdw3B0aXOLQHCtkObe+B90X0Jk2zIMTYeSF4SgpMqc8jiIYCuILVCH1XI18gNJkQ3TsnJZOZMNNcvUVbfpuvutwa+TJDh9kA6CNkz4OhzV09w8ojBsLsexLGEQccYNy2KaVU7jvAu5cLGAZhiskEdfUXYcat5MeP7jW/kjd9CWXGPF6MEVXbZzluWapqObrgHJCIfrNzJwmFPRSL5sZtLZiisgHezrkzftJfV6hMuC8weN8ykYHyAM4zDA8KIBxtyrlSrV4apf92hMJUmx3EyuvdXNYVQVAwMSiGiKgisYqBtB1cdPsEe9o0kY9Lm5RSC4xpCIgf5EZZBQdUYiVdeyOaelqBkWZP5erV4ZKleHK/VKDRZN1y10tGfbW/VcluqmrKimgq9P81TngiTpuqo7OtXURuDCUQOLN0pZ4PlhEEqqHjB88V1NKMWLJqHktW3ypn1HZaLE505m77+Nzp3Ex8AdjSxxqJvA442DJKgF9Urdr3rwpGETpERZljRTa8krty9IMMgmJ2HIX9mq9Q1ix9vGGQTnAtysVB/iyCDUiDGOU4nSoSqQHVSGy/AZYVVSMiw7W2yxM7nUJ6KD/gVSI2LzRALBlQlkGBEjAeVQE80IX1uCa5hG2WqrkqWQhEs1SqpEDXSbmQ6xHEk3koRFaZwtI+M6LS2S5YSKVmNyxCRdJhZ2r2ye6lyAQocmVEa/JSTByIWjUprA2REs5WgSxlBmKYYBr7wqE0cVTZAXzb4e8tPXlThpPrwHVtBfvC9ZOI2PbAS/swB1/NCLSv2VykCVoek7jn1Mo7gNfdzLmqlfNz2Z0YnSEFLCoQHl1a0S1HVwB8FZgVvWfHvSHifo7CbC7iZxEAZ1vzZcrg5V/JrHEqaompPPFTvaizhUJYO9SdRz6IciEFwJYE2J8AB7sBBbIfrYjyMQCC4zTEVqNZW8IesKviAhSEYu1zST5ApKLq+6rprL80y+TNTBiFViFrKGix9Jhz/nBSc0TgjjCkFHkqNXcqMpBP4nlKUdLrksg5LQJFC3ogHh4ijXyZ9/R6t6zQe/cCp9+GbWnidjWOGWIj/2K4HlWB1TO9q72pycAyqw4QoHLkvCkNCqbUrvvTGSFQlUD2XkqbVm/2DQOF5wJhoSEV6cOI5iuMtRgK6zQSV6fnW4XB4shV4A77DluMVxHe2TxhdaW0zHUnW0twiJKLg6QI0IBRUDmYhB/GBNzhA6UXCtA28AvAaaLGVUqc1UOi2lYKCi4kQKZM03Xd8t1A2nTuSYcVhrKVJeB2WJzn0uYBiYaqi6hSG7msujBHa950kco3BQNT/VpKqEwWmk0K+luwjOD85J1Sd//6i67UDz4RUz7Lfen0xIewSOKal3eLgeEDZwXdjXFVIm9iaCCXN2xni97Ncq4VeeUVdtV6F2ANWFd98YfegdNhwsMv0TSe9hcw47KWNwdByYAreTUupVaklMTVuHW5rEzHZdO+Nqpg67i7souGrAzAQ/UCNGaSxaL2FJ2k7haHKLIZ9jZ3yB4NrhaMlBKhGrJyxmRJPR7mgpsglqK+XCXpvA971KJSDcI5ptGi0OBrRubhs5oJCLQnTbWBuuJHHitLYGpsMICFzZRdUgOH8gEy3VyPdfUnYdaj56x+QP3IDWxEsA1AJA1kRJbahWG0KnfZWBcnWoxtLeigBoQd1SNY3cODuxDfSsCLy6Xa1W0AN7Yx8B0DQh4mjmKAy8OAySKPTrQXWoWhkuwbysKKqmqrqRKRTbJ3ZmijnN0CAFiGJTcNVAGfcoL4VsIKDdXtIX0HoaDtRSpJyOxYYiKpcCwZtoFAQwuZrcbqoTbBU+c7pipC4CGtMFAGV0HEb1Sj3wYyahde98267PBxQHUAhKsqxbZkjRmqhjtVAoxQsiiMgLG+XXtsoJw4dm6vz2RXT5bDZmfRNPAVKiV/VrpTpNqFf2FE1BL50B2pDTrZKua5qmduT55HZsQIK0MFiR9xzG0EBCKsK7QZvdEKM0pEoQBX5jqEp1qAIVrCgIOZdUzXCymXxHK/pEtEyM2S58IgquLiA7AF04FNBKwiNKIH3bqpTVpaKhtlhKXlewh6JI8gLBmQElp8rNCeYvRmNB6QxFExZAjKVqTVLRiemoyjYoDzGum6SqDH9LKkwv7ldco3BODg+QlzfLfoRZpizxJdPpfdexjN3Yfing2GdC1RTd1EHq1Et1Rhnm6EczdaiKaKaWd6Wp41A84hBeRnYekhIoDa5Vrdh4CXFQGcWInHEafA8DLVW9WqlaGap4FVDeTDdNJ5fNFYtOLme56Iio6ROxeRqB4Ooh4Tyg6D7NkKWcLrcYCkw5TcZu+LIk+t8KBGMMFFBREKC9Bx1uyyra9EfvJUTRAJ8gTGmEo3RB7TSaJoVSPG8SSrYekPtKzadl6OQDd7Cce0yVXQKgEmA4uqqrteF6EiZJTJ2cbWCwluPolmaY8rgCcSwJ+60yvveIHAcRdkm6xmgY2BncJoy21HCLGIaeX08DLlVKFZiHd9LKutmWYqGjNddatDOOkr6o8Jam75JAcBVCOYk41ySS1aSMJhmKpKYCERu9mrsIBIKxAwqrOE4wOG/ahAVvY3PDKIAaRpJw3AznNEZLGEoFEAjC8/YFUA/Is+sUuKMwL0v8tx+JC5lLKRNTuKarlmtBjm5lrJbxRVXXwlpIY3bsytBdjq5lHckxJXjwjLLBmuQF9BrpqYg99FOB2GhnTv3dYENzGKCL0SiNzuyVayymhmG4hXyho61t/LhcS94wRWhmwTUB4zymDGrCmiLpqYsnkeoFgksJlFmUcUq5qnAVw/iNpmdDeN1lNFvCd6UDOk8UpUIpnjf7+6RSrZmDzpzIp3U2Zi853LCNbGsGnnatXCv1lvoP9vtV/0SLoWZorVmSc1DlQlKIElKpo34CmntcpcAPTDUitjInUZD2RAyiEMRi7JXrtaEyFI+6YWBo5vb21vGdhfY2J+OKclJwTYEjndOQDJpMcKCWQCC4pGDZzJojU5u9Bke13xNUD2VJVlQ0K2IHNswNGuJAKMXzZtVW+Ziwun3hZeS/Gs3UYRz6IVQL3KKbacmAPIqj5hWC7oEE4NiSpYNQRKkISrHsYTt0Y4erklQg4lgVbGWOwiSNquJX67XhSq1US+JYVhXNtAzLzhSxodktZEFPi16IgmsNyNNSpcjV5mhHgUBw6aFJDJ9cljlPx8qM8qsJOkE1VNMx5ZO/SSjF8yOMyfq9zZvWlvv/2zvTH0uu67DXvbf2evX2noUzQ1KkaFLUQkmWYpuQZMuW48AOnNixYwdwgCAfkv/BsL/lD8gXBwiQBEGcxEFiGfAOR4os0BK0WLtliZIoUsPhrL29rba75pyqNwu32bqnp3vm/PjYXV1Vr3qZqnN/dzvX/tjpa9J4/+GCZcN0enoyPDboDbO4F6sGG9G6jnIAqgi92MURbkFdRSm2KLjRD5opYpnXJbtBQWx7mWUjq6palMvdxXJnvpotlZRC+FGS9cej0bFJNuiHMS67t74EQTx8GM9J6wXCC/c/WRtBEHeMsw4KsW67a1O856lMsScNvqmCby1ac+imvFLReGdszbyiWv9TnZy4NunyocFh2jOjzWpebJ3fmW8uwB19jPrXdVb4Xp5Y0ZYE0rB5ibOcbjh+5EFHBDtuJzIbuN+VrFfVaneJ+W5my2pVwj2f9fvDYxuDyTjt5VGSBGGISQGos5l4iLHO1RpCCC7eBQXSei9BEPcPeCq7dXe7IprBDnuPuzGdZ7WTFZSeGsIABIR2zqsjU7wzLu6uN4B3nnRRsN4+HDBrXF00TdHAv3Gcxukg84Mb2gcYGBEf92wYcC449j4XuNTjkZ7+jCM51sMQsRERu5ilwi0py0WJjjibl6tCaxPE0WA6HR7fGGxM8uEgzhKxHrZPBSPxsANFgoaqJlSk+NU+CIIg7jNYNDso2Z2H3c/GdF1k119Kaq2h+OvKwX0pyLnPQR78wIcaI0pie1EyxTvjh+ev/8WGfXfIuivxnzSIAlw4RHDwP10ro7vGYwQKAJCiYeYCnMvLtPYWJW9rLEeP9g5G4CFpV93rHBEfnrqo6rLUUlZF2VQ1F342GAw3JqONaX8y6vV7QRiQHBLEjcADAYp4rWAgCOK+wxkP4pALgaWd1sZoWTd1WTR1JetKNVjk4UvBS1pjoDyEE9dvviswDjDG0RJRGDAgtPvJFO+A2cr7wnfXTXSR7/oJ/E27rw4LmPfM8+C2ccbCvVUXdbWsbmyuhhOGPScErkoCt1RRe1WzPnRU6PLdXGtF7B4VeGZq8MKyVrWsyhJ/a+tFSTyYjkfHpsPpuDfsYyPivUxGRRBHFwgc7fDEdpnzbhdBEPcVKK+h2IrTkEOBXZZ1WS+LcjnDwVTL3cVqviwWKyz4qlo2NS4eoXCF3rt+fkER4SMUrfWqlrXE5hQsbvEQFZy3CxjVn3+Jr6r1l49M3TjHcYGHjXJRgQ/1pzm80mGqpO4GOiAM58APM+dzHCoLd0DZHEFTxMqVwhbE9sFoRyJ2U1UW8NgYo3zfT/M86/cH00k+Gia9LMDudrrVCeJtgdgQcM9nTFvvgZvkRhBHEsZ5EIZx1kvCwBdCOq+QFpywqWVVVOV81S4nNp9vz1a7i7qsMMsHyOJd5TNBO7g6Xt9o44yBL7BNsR2dRsXnbSG198K3+Of/npt2oWfB3bOP2+Pj7uChAmsBAm4qHIHn+aEvAnHjMETYi6bo420Be2cFny+xGWF9+BADgoht700j68ooabSqq3q5O59d2ZnvzKplAU+HH0ZpPhwe28gnwzCOOkE8fDJPEIcR7oEsMu285vqIFYIg7htQeHEu0l5vfHzj5ImN4XDEBxMzPRGeeKR/+kz/+PE0z7kQqpHlslhsz5qqxtYTiQu13V3bIppi2/EMunljQxiZ4q0BBXnxVfaXfyuqpvtzuSdO2o++24Z++9Vhgnm2N+olvRibrbnwgyAf98Mo7G4Z3OfzOGKT3MEdAeZ1aVec33JwZ7XHDxfwM8O93nYyGwWPQlNBTQpcEb6Ap2K+OZtv7paLQisdRNHw2PTYmZPj49M4TYOgM2W6twnidoFCQXDPF55xTpEpEsThgHPm+yIMgzSJx1k8yWI/jmsRLHm4CNM6H/GN48mp037Wg6JwtbusV9iyiJNdZAMFKLK+0m2DqojdzrBp2xdApemt2Vl5f/UVPi/Wgv3ohvuNnzGHskERCSLfaDO/PF9uL4xUTdHIWnatim0FBVd1fPoRjYNkAefOXvKK1SEamwQ/R3d7Xx2JCDd9raRsO5xlMV/Ot2bFbAXqKIRI+1DZOjY9cSwfDaM08cOQ2hAJ4u7gHgvbZoR2ImW3jyCIQwF2EnLWC9gk4j2fBwybfiwXSoSNiHQ+0kmvMG4u5WxVrap2CTJZQxHalqa3+zyvy99WF+FbwBblU7wtrPU+8zX+3VfXE1nGffcvf948+Uj31WEE/oGLeYntcFI3Jc6Hgrvm2n3CQBQD/wPv1FncLgTueX93Nri4ZaE60p1wf4FbFP3Q4rIqGsSwAUdstJR1UcKr3aOscUEc5WNcmnkwHWeDHB0xaBPerC9DEMQd0xZFnu/hUEVJzYoEcciAJ1Rwlvp8GPJJzDciMYp4P2CZz5I0SkbjqD8yTBSraj5bzcqmbnDYoml7olv9uw26M3E9GCZuKFDJFG/B915jn/2m6P7Ige9+9SP6naeOQAwNIlyjDsxKNcpcXdAP6HJxHxt4H3xCgynCPbGz4p/+uqiLGgex3qffDH4MEEQEFBHVsFY1Ls3cCmIl66ZalbCPMT/ppcNjG+CI/fEwybIwikTXOEoQxJ7B4oF7ynrNURi7TBAPGyBvIHChYLHgic/zAEwRxXEciY1+fHzSH/fzNAqtdWUjZ6uyk0UoWNH/bg+c7Qqf+OsKVjLFmwF/sL/4Mq/kWq1/4hnzgScPewCFGyIbJLKW5bIq5sVyZ+VHPrs685e185v80P/Z9zaR78AOrTF/+4Pg9/5YzGeVVtoY8LXbv6n2CnyfThFxOnNTS1ljw2HdFMvVfGe+2JmBwsJpcZpm/X42HPRHoyzPwjgSPvxS8NtQMyJB7A/40LfZ1DRm4e72EQRxSIHSD55WwXGJv5C37hj6wzybHptMxgMQvdXucjYraon90F3L4vqdbwUcwxe22jiIA9i1vT6CiN/9nd9ebxJv4tUr7E++ILRBHWHM/epHzJlj3ZHDjAMZLHZLa+zw2HDyyDjpJVeNqi0L2m3fk41iP7woQAvhxrg8F1/8Do9ZNUo0HIZT4LTutroXNtbdsmiImBJRGtWAsMIPgoK7KFazZVPWRmvQQXDEfDQATYzTRAhxbRo/QRD7CMQBY91c2kLjyl2Jz+MbO58Igjj0YOHImO/7URxFXFTLVVU1xnrt6CwQP1ADbCl86yIUs4soHPjVNKqRQRx7adYYF/ssEYw11Wp9HvEm/vob/A8+I1Rrih9/Tv/6x2wSd0cON4yDLqKNOa9clvPNBZQDx584xnFpFjyulamW1asX9O9/NvrhBbg/nPAF3ERweJqb0xN9ZsM+dtydOREcm8INg29bv3NvoB7Cj4W0U5rhG2OrprUaHLHBvNlKwU8PRhhEYdLL0n4PtvfruxME8WYgTljPQZEwk7Y2LmDeIBS9kBKQEsQRBsrVcrW6fHGzljrOkkE/S6IAlNH3Ay4wb8sbSlUolbWWoIm4Cu58kQ0GYroBVccB9m4zalO8Gd89y757jltcDdV7/5P23e84jKm23xJrbFM0oIqqUbi+X+zrRgdx0E0Nxh7ogEdCT3t2WbPdFQNfa3Nxu7JhF2fie+f9r70cvnLRxbyZ9G0Y+nt0Nbgy/N81IkKlxWiFCZ9w2g3mzS5xGGIDP1eYRFmvl49GvdEgTuNrjYjrqxAEsX90jiiNt9Koidp6iWCgiYnPoH62PokgiCMIlJsCrDAQRum6appGMcdE11GAfYZvUbC2s0mhUFZQPodxzOJUWhfjmEgyxZvyymX2nbNrU3zyEfv0mcO20PPb4jyvmJWgZlpqMMUkT40yYRx2SQbhDoEXaNgwNY9O9ajnVrVYVAwHKGB7X6d0bnvFz2/zR4bNdMC5uEtjw+vh1fAWNPDTKGUU3ohNUUMFBs1RGbh6NxIxH/WTXhZGoRA+OSJB7CNQGTQOZ6t0U5sbA47oSuMKjT3O8Kj1ApYHIgZNhCdv/SaCII4qUIAGiA9lupSqrhvYgHIfR5bBsTfJYmeKUGJz0IMwclGsrIN6I5niLTh3hX37R9y267KcHLtnzrgw6I4cdhjnSmpdKzC0uBdHaRjGAd4Y6+MIyB/4WBZ7Zyb2Xaf1Y8cMvK9WXBkBtxG2MFq7qvlsxZ57tIzSCGVx/dZbA++G94Mcwv9aa2xEVFI2UtYNfLbwo5U1A0FM4ihJ0rwHmhilse/7V7ub19chCOKugRoj1P5ACmvjqtYL4VUZu9IoiKXGBkXreQH38pD3Qx5g2UEPH0E8CLQPMwvCMIoi2JBKVRVOCfDbuiDsuXZOdz6aIoJJ6pgIXBhDrRI0MSJTvDmL0vvK99cr+D35iHv34y44fOuyvA0uiEP4N/dDkfRiqEPgnbE+hHT3h/BFEPp+IMAXT03ch5+yP/ec/uh7wOz4uZ0ATNF5bqcI3/9YNRlH7QqBty5EOkdsNREFsU18I9ESi7pclk1ZQekVp0kYxUnWS3s5rqoShl2b5e1cnyCI20dZtyvNTNnKYIOiwW4DePzBDnmXayP1GThihiNT8PmjJ5AgHhjaQpUFgZ+kCfd9bKspawgBsKcrbLsTANju2hRlLYvFCscyJpnByW04sZpGLd+MWcGurbWdREdIExHOXG+U5ePezXvMQdHiNMwGKbwS0LY83hj7/+Jnmvc9brkQrfTZrYXTysDW+j1vYu2G2MmsDS6mgqszS6i/lJgKcbW7mG/tFssC3h9laZr34ywfTCdZvwequr4EQRD3hnZQSTcGkU8iPo35RixOpuJEImAbdkY0zZkgHmiE4Di8a2NDJGmlceSixFSL2NcHBfe1oh1KcQgWYRhyH/OiwJ5OKMkUb8ZsuV7KBgh9XBf1iOHgX/3GpEhvi/B5lASgidkgAWWE+kQl4R65evSm3c6oidhijfecgvqIxAWa66Iq5qvFzhwcUdYqCKPecDA6Np2cPD7amMRJ3FViCIK4d8AzBhYIL9iIhdfHkYg8bTPg0ONHEA8VPmf9PBkcm7BeXmtTLFZNVeMIMWuwKtkCpTmEhjCJRBA2OEWDcYwi1KZ421z9Sz7ggPIpqb/yA3FuC4fBwo0yyuypsWLtgHisfNxwS8HXOKIB3iAbhZqIeZhk1RTz5XJ3Xhc1YxwEcXhsOj5+DAQx6+e+f6QaZgni6ANeCIVEgaMSH44oRhDEmwAFDDgfpEnSyxvmlw1Oc4YiHJt4oBDHpVyMs1bWOJyxsgyiRSRwhU+ATPFmjHPvWtdtJb3DsTbyvQLKEBBBuEte+pH65OejRmJTIVQnPvJM0UuZ8wzOWcY87yiLcHd1gqhlq4myqdte5rqoulUB4ywdbkxGxzZGx6b5CGercMqMSBD3g0jgYv/auvbpXe8kCOJhA4rfxGeDOAzygZdmyvPqCpOQGNUYKNwtjjGTUjXSNFwEHPMh+NikSKZ4Ux6ZumsDeLaXrGjW2w8e4HbOOFmpcxfUf/lUNCuYMdht/Y7j6n2nC88DIWywztHWPLSCbfxS1XW1KlbzVV2U+GWDPdZhmgwm4+F0ko+HaZ4Kf53vhhyRIO4LPsM8F7BRG08/JJ0jBEG8CbQ+xhKf95KIZb3G8WJZLXHh3MVqtiyXRVPj5GgNJ/pBJlh4teQmU7wZx0bXZ7G8tsl2l+vtBwkoN7AfWZuqlD88p/7gs+GFHaaVgQP9nvjou+R0xIzWBrNxqjYvJ05Yacq6WKyWu0u4vapVaZSN4mQwnfRGwyTrJXkexjEJIkEcBuARjHzucyaN07c1bpkgiAeWgLN+wLModH6ieQBlO84rWGCjT7EopbGe8CNf9AKBZXj7FjLFm5FFKIvd9qUdfmH7+lToBwNsSrROSV0sm69+1/zBZ6O/Pyu0wl+yl/KPP2c+9EwwGA/y4RCKm6Zq4FW1U1Ww/jEvlJTC97N+HwQx7uXZoJ+kqe9jczVBEIcHCPT0VBIE0REJlmMGvZQPhsFo0ptO0mE/jFMeBCxK/F6v57PwhnlvtO7zLfjzL7E/fGGdbvs977D/9pd0L+m+OvKAJuL8lVpv76i//pb4wov+5oxZbRhjfsB/8UPNzz5nJ5OgS9m9e3lztVhiEySu4OJAEKMkibMkiEJ40TwVgjjMLKTdlTbk3jgSlBOHIAjr3FLhMp7Oc4lgMfOENYXUpfGiyD+Whv4NOU+oTfEWPP9u10vWzYovvsq/8dID8heDXwk0sV413/+R/K+fCv7v16PtpcDJzpzFMf+Vn6w/8QEznYZhss6JDVIIG3BCEMeDjenG6ZOj49PecBCnCWkiQRxyGhyq7gIOz/d6D0EQDzPMY5h1P8CIgMqo3cyJyo94FOWRf6MmAtSmeAuc8z77Tf7fPrWWoVMT++/+9ZGfAg2/lJZ6Na+/+gPvT74cX97Be4IJDgfGuf3156v3Pen1+lEQ+Yyv7xdjjGokVD6EwEUA4QPupUGIBHHokdbbrLS0bhJxHHtEDy1BPPS0UxSwZVE7V2pXKAuBAvwx99ko4sHrV+ygNsVbACr0gXfacX89PvH8Nj97uds8kjiHE+FlLTc36z/7svjvf51c2vaMxsQ3gXDPntH/5h9WP/407w3iIIJb5XqZwoWIkjhOkiCC6sY63w2VOARx+NEWHnrMu0ttigRBdEAkgGgAYSESvB+KjVhMIjGOBGz7b8q0TaZ4a7LY+7kPXJ/J8ocvCG3W20cL1ERt66o5+5r63y8Ef/63YVE6ZxwXbNDzPvZs81sfl0897id5HIQ46al7l9Fglhpssm1CJDskiCMGTnl2XswZrcxCEMQbgKDgMw98MQ947vMQh5utD12DTPHW+MJ7/LgbZOvRij+6zF86f/QCLqbCUZgK5zs/tP/rhfCL3w9xqT/PcZ8/dcr+8480v/K8eeREEGeRHwjPrWd5gyYud1fbF3Z2LuGifG79NyAI4giAw5Ed9j7DRtiu1LI+QBAEcQNgh4LjiixvGSTIFG8N/AVPTd27H183Kxa195mv87LuvjoaQDlhjF0tm6++aP/P54IXzwnYyTgLQ/7hp/Vvfkz+1HtYfxyHSSgEZ1w0lTTYcMrqopG17E/75aKabc6l1OSKBHGEUNbBy/e8gL11GUAQBHFzyBRvi36KoxVHPdQk59jXXuJ/9iXeqO7gYcc5D7RvuVv/5Zf4f/5U8qNLXDbaGRsF7Gfe2/zGR5t3PhZkg6TtcebWQmHCZK0MZlVkwhfjE2PdKD8UxbxY7iwdnkAQxFEAGxSx6zkU3g2jju8GiH3XXgRBPFSI3/2d315vEm8PY97GwLu4gyu1OI+BLL50nn/5RbYsIW7iOi4QhDnH0w6YVl3xR3rLbw2O6JzTymxerj75ef+vvhZJaYy2XPAs4R9/rvnlf6BHkyhOcc0euIaq9cVXLsOVhhvD3SszeGPWT511F3544cTjJ+BiYJDYPe1jkyRBEIcZtLp2VmNlXBbw1L97V7TtgtG1gatZbR0mznqbmEMQxIMHZcm5A17b8v7TX/hnL7+hIdYdH7kPPW2ffdSd2XB5ut57ABjrLbaXsmqiNMZGweB1AgeFBJiiavS5i+pPvyi+9L0A5zhb0ER2fMw+8X750+8zSS/2ccWe9ZI9YJyLreVqthqdGGEandkqH+dBGJz7/muTkxOtVH+cx2nUlkEEQRxq8PG3brsxtfE2Yg6yeEdq14mmwTwaXqVtaVw33hH+jwUbhDzkXpsEoTudIIgHFjLFO+PFc+yP/oa/dEG8eW7HpO+ePmOfe8I+dcoNe/e0fREvba0rltVqdwWaV63qJE9ajQuvfV9jLGjiy+fMn35JfOsV0TRtv7Jgz56xn3i/eu4pFmehCK6HeviNNKqkm12ZW2Pycb8uatXI0fHxYnsO3y4bpGmevD7LEkEQhxR4oksNpqjhIZ/EPO5yoN4eEAm6AY61cY3xcCRKu1yszz1pPOUc1EoT30sFDwVOqSZfJIgHGDLFOwOC74Ut7xuv8K//gL96hSn9xgA5zNzG0I1z9+hxd2zoNvoujjxjWRS4QYbTqPeItZ5Rxg99+EmKeQnfXjZSNkor7ftienriQyzvNLFWL71qPvm54PsXeAPB3mNxxD74pPlHH5JnTvhpb734SndZEFtwweXOyhkXZ/H2pZ0wDsE+V7vLtJdmg8w57LNmvLVUgiAOPc65hXLbtemHfBDy22lStFBdxHGNIIi21mCEuNNnOG86wrxrmI5RWRBQbKfUFtzRS32GS4G1YYcgiAcSMsU7BhTNWK+RXtF4IIuf+or/wwvMvL6JkXnO93HOObw6GYMPWeKefdR+7H320WN33+JotFcuyijFXDYi8KuiWm4vweTqVS2lnD4y8UNhtJGVfO2y+o9/kZzfYlq1ibVD/vwz+p8+L8fjMElDXHyFoXfCZ3BE7HgWbDUvZ1dmw40h89h8e5710zAJwUHzUQ9+o/VPQBDEUcA4N5Nu1phpxPPw6hCTtwFiRGNREyvjKo2jEgVDR4yFlwVomeswBp/atd9r61YKhBLjYSS8QSi6Fse7DWwEQRxeyBT3CgTKi9ven36Bf+sVUUuIobcIlZy5U1Pvx07ZM8fAzrxaeXniHj3m8gRbHHGoYStwIKMQrKEG3+2EON2FaueYrKVudFU2vVEGUXv38q7wcaxh2k/gZY2pC/Wj8/L3/izdWuD6K3BOFPOPPqv+2UearIfzV7jgYIdV0Wip+xPsZW7KJh/34DpbF7arZT09NQX1BH8cTvoiFM4ezVTjBPEQ0xi724DSeRuxSLGHeL0f6IYbwn8QZKCWC76njVsq2w5R6QQR14SNBb9JWyFoZaHwXRK00nO9gKUBx8lxmI6HjJEgHhzIFPcHcLuzl7zP/h0/e5nPVqxsPK3ZHbXC9RI37XtPn7FCuPmKXdpl84INUndqwz37mH3yJI6DxPCL//O6rLcv7Fhje6OeUbqpJFhjf5yD0tWl/u7L6vc/E17c4e3CKm6Us4+9R/7ij6u0v86YCD9tMS83z2+BeJ5+52kp5e7lWdZPRseHUHT86Lvn0jyZPjIV2ERwK/MlCOJQUramCHXLacyjG0aaQFwyOAYRVQ+OS+NqHJ+MSXfB89ARA3TE9dk3BSyzaSdEF8pqqJFyBr6Y+Lg+2PoMgiCOPmSK+wkY2OVddm6TbS+9qmbLyluUDBsardco78I2a9TdeFcUuKfPuGcedT/xjI28SlYSon6UxE1ZL3YX+TAfTAfcZ9ZaWctv/0D/0eeDly9yDUUBcxtD/onnmo+82/SHUZjiPGfQx9W8WGwvwySy2gwm/aSfLHdWi615NsiCKFzOVnES5ZNeN+SRIIijyBtMEbbUehgiJllstIOPcFrAPZ8xHInYvmAbnPL24xRcAi5TQ1TRtmoT8yeCgy/ipe46Kw9BEIcJMsV7hYPatvLKxlMaTVEZb2fJXrvCv3OOvXIR9PEOYiheqpaB8N7zBP/wo/NnToN7Gme90fEhRHSjTZLHnHMt1dnz6n/8P/97r3HZGMb5KPd+8cflTz5rh6MwjAOGfUJMa1ssCiFEFEezzVmYhP1xD2dSz4piUWKqxUGa9FJBORMJ4ihTG7fTWGVdP8D2xC4Ft7w6rAUEUXgoiOFVU4S3dO2Od+p3qIfgoM4V2pXKwreA66e+lwcCLnunVyMI4rBBpnhwgPBp49XSW5TepR1sa4wCDLLbS/biWf5a2xL5llEa36i0hDc4Nxrwf/x88NPvlfVioWp1+qlTbU5c54xZLppPvsA+/Y1QNcY5Fyfi156vP/Ie1+uDJvo4haW7GmYOx45ssM3Z5hz2jI8PtTIK15xhYIph5DMBJ2P8JwjiiFIZC6YIvggiiDGiHYAIFc6QY8MhrtrCGPhhWyW83jd910CYgrgDYloa8EW00l7AhhHHRsr1KQRBHEnIFA8Ry9K7uINjHPuJOzH2ksirGu+vvspf+BafF0xB0C9rEL44DX/iWf7LHyqqzQtPf/BJZ411TlbyGy+af//HsTXGGi8I2C98UP6T53XSi8M4uGqJrwMi+3x7BW/sj/PlbOn7/vDYgN3Z6EqCIA4pUGHckdgjHHAvaFsNYQM0MeCY7ObeIY3bbczKeJnPxhGHb02qSBBHGjLFw4517Pym/ZPPue+fD7YXHrb8MccF70XeL32w+KkPDya5cVq99Kr6D38aXtllRhsh2PPv0r/1cZn2o24Ky/pab4Qttle7m7MoiSCW9yd5koXrIwRBHHGgBlm32bNBDUHXBMcWxHsN1D9LbXclpt4aRhxk8Ya5NARBHEnIFA871niLnWW5qr/5Mv/iy/2z21FVaWtMGIdR5D912nvvO7Sw8oVvspcvcauNsw52/qufrU6dDOLezddoZst5uXNhJ8mTwaQfpQGGeYIgiLsCwkdj3KxtyOwHuOJfu0I0QRBHGzLFQw5T0sw2Z1EaQ8B98QfLvzuXfv38YF5wgQrocMShM86YRnpaa9icDr1fe7754DNe3k98HE9+s0BtjFONhtNomjNBEHtEW2+uzFzamLNRxBOKKgTxQECmeJhhVdHsXN6VtTz1xMkojcplvX1leXERf/o7+ffPC2ud1dYo4zxnlLXGxBH7+Q/IX/igHk4THJ54O/V5OAdbEqk1kSCIPVEou91YqMCOIpF1uRYIgjj6kCkeXqzzts5tG2O1Vsxjxx87EUS+URoPMfY33/L+56dFXWtjnW6TpAnf+/CPmd/8aD0eh3EP8+Z01yEIgrinOMy/g+kbK+PlAQNTPIAxkQRBHAxkiocWPttaVIsyH/f8MFjuLOuq2Tg9jZKQec5apxq1tdl87tv878+K2dJyzt71uPv559TGxI9zHJ5I48gJgjgYoL66UHauXMi9YchT6ncmiAcIMsXDCE4sYXz3ymy1s+yNev1J31q72l1l/TSMAziulS4XtawkzjQszWLlwsSfDlkYhaiJYbfOAkEQxD0HwlWl7VZtYXsQsp6PE1m6QwRBPACQKR4uIOZanGWirHXMY+Wyaso66cX5pN/lRAQBNMY0payWldG2zYkjPOZhxuw4gDNBE98yeyJBEMS+AyFLWbfTmEq7POCDgPuUF4cgHiyoj+BwYY0325xfPrd56ZVLWxe3kyzuT/rFoiyXJeMMRx46p6XG1kTrVK3KRWWNBU0MwiDO4iAiTSQI4uAwmEDRFQqzNqa4utN6SUCCIB4YyBQPARBZmfBwpiAHIwQRfOQdJ5943xOe9RY7izANTz31SH/cZ21OHK1NXTRwjlamWtUgiH4gfF8kWRQluBrC+poEQRD3GIhI0thZY6F+2gt4LKCiSiGIIB40yBTvP3UhL75yabY5x2UNHHPWWWMgCE9PTcAiVa0w9DrY4xltq2WNmgi+uKrBLaMshFp8mIQBjl8kCII4INr5zm6pLMSm1Gf57WXlIgjiyEGmeP8JkyAbpOWi2r08Fz72Mc+2FvBlXdZ+IPg6w7anlSmXNYij1VY3GrQy6SVCiDDyg9hn9C9JEMQBYpwrtKu0FzKvD5GKeSSKBPFAQjNaDgGMOeut5sVyexVEQRAHdVFD0IWw2xtmSS8GU9Ta1staNqiJ+KWyztggCYLAT/I4jNsst1SjJwjiQLAOHNHtSmucNwxYHtJ0Z4J4YCFTvM845zWlVFKD6hllikXpB34+yTlngnMecM9ZOFqvpGqkVkY3WgQCmx49xkORZHGchqSJBEEcGBC1oK6KebatS4U3iTgEq/UxgiAeOOjxvs8oaXYu7W6+trX1Gi7H0hv10AhrGcWBH2K/s0ZNbGCn0bYpJLxAKD3GuM/jJIx7EWkiQRAHiyuMA030mdfDdAsUfwjiQYbaFO8DOHHF4DrLTLD55kJJNTk5KRfl7MosG/XyYe45G0S+c1Y2qi4aWSmwQ5zLonWSxmEagkRGaZjQkn0EQRwsELlqbTdrC3o4CHmP1ncmiAcd8oyDxlkPnG++vQD/g22tNNgeBNr+JE/7aV3UYRwEMWpi2+ncqE4TVzWcmeZJmGJanDiN4iwiTSQI4iDB+c7GgSZCVTcLMIEiaSJBPPCQahwoWB0v5XIH23GDCJOPgfxVq2r3ymy+udBSgwKiSzoHmghCKRsFO5uy8ayXDXApPx8zbEdhGpImEgRxkHTDE+fSSByeSKv2EcTDAtnGAcNWs8IPRT7siVBAbTzOkv6kb7SpqzpMot6oZ51Vja5wbKLWjQazNNpGWeiHPpD0oiiNBK2EQBDEwWI8V2hbaAehq4eJXCkGEcRDAZnigcIYU0rhRMF1ZdxxzgbTwfjEaDgd9Ce9IBRG4SosqsZO56aU1tgwCUAThc+jPAqTkINh0hwWgiAOEOu8Rnugic7zRiGPOaP2RIJ4SCBTPFCcc3ESylJqqSHgwssaU60qCLpBHIACghc2lWpqaXCQYg2yGER+GOMUlrSfxm1rIlkiQRAHCa7aZ+1KG21xsnMGsYoaFAnioYFM8YBx2SCz1s63FtWykZVebK+WuysQxDYaY04cWUkHvlhLrXSYhFEKqugnvTjKwnbqC0EQxIFinVeqdjkW7vVDCkME8XBBpnigQIQN42CwMQA13LqwfeXcFTDC3iDzAwGHrLYNNjcqVeMriIMI+50xIU6UQHim+EwQxEHjPK9shyeCIeYhjzit2kcQDxeUT/E+4JynpZGNcs5FcRBEfre/LmUxK5VU5bxijCV5DJoYZ1Hci4TAwYndaQRBEAcGaOJOY7XzBgHrt8Ok1wcIgng4oDbF+wBEWrDDtJ9kg/SaJmplVK2stSCRzrqwHbboh0E7hYU0kSCI+4Cy3kK5xrpEeJQ9kSAeTsgU7xeOtS/EOq00rsVSS6utbhT3uR8K4Ys4Cf3Ap+hMEMQBg/PtnFsqU2kXcdYLREDpEwnioYRM8b6Bimid0bYum3JRNRVqomqUNS4IMaetHwUixOzc6zcQBEEcCJiZwblSu0JDhdbrBzwWjEoLgng4oXGKB4Fz8LLO4uZ6D7ys09KAGmqptTbYmthOfOa+SLLIj/2sn0UJLqravYUgCOJgsM41xs0a21hctW8Y8oACEUE8rJAp3lu6qrkFD1RaNdqZq6aIO7FR0QDaGmlkpWDTD/04iwSu7BwmeeIHojufIAjiwFDGzZVdKJcKzLMdUvpEgniIIVO8t4ARGmWqspGltHatiddxnmpUtaq0MkEYRFkUhr7HvDAO00EifE6LOxMEccBAnFopnO8McjiN2n5nalAkiIcYMsV7i9GmXNbdonxKaquxBxpgggWhr2pdzIqr6bVxgjOH/VGA+XECmu9MEMR9oNZ2t7GVdaOQDyNM9UoQxMMMmeI9xGhbLitZgSY6VatqVYP8dfrHA0yUCJtKGT/gXAAc7BAX7otwiWfSRIIgDh7j3Lyxc+Vi4Y0jQaJIEASZ4j2hG5tYr5q6bIyG2Is9OlpqcXXcIXggFxw/eZ4PZhj6fuzDBi7rzGlIEEEQ9wGIVIW2swbqtt4wYjnlxSEIgkxx3+mmsBhlMD9ipbTSslbMY2HsM8Z4O/TwxunMfiD8CJfsw/1wHkkiQRD3CWncrjSVxiTbw4jTCs8EQQBkivtMp4llUctSGm2bSqoKV3CO0xA0MU4iP8bEN+CEeDbHBsVODskRCYK4j1jnLZXdlTZkHmhiQvOdCYJoIVPcZ4yxTdGUy8poUxdSVhJnqPQiP/SDJMiHGRkhQRCHDec8Ze1WY6X1hiEbhpSfiyCINZSEZT9xzmmpcbUV6+qyAU2M0xgnMod+mARpHpMmEgRxCLHOVQazbafCy3wqFwiCuA5FhP3EGKtqZZQxEl42zqIoC/1ARGkYZ7EQVE0nCOLQ4TyvsW4mnc9Z6nOa7kwQxI2QKe4b1qImNmCK2uKifIwFES7f3GpihKutXG9QpEhMEMRhQVu3VFY7lwgWYSJXClAEQVyHTHF/cM6pxjSVNNooqbQyfquJIItREgqctrKOvtZ41aoBoSRfJAjivmOcV2lXaC/iXuYzyvhPEMQbIFPcB3C+szaybnQDnogrOAsfHDEAQQzjUASYH2d9KuPz7cVie7F7eb6alY5kkSCI+wdOZDF2pXDtqCwQkaB1+wiCeCNkinsFNNFZB3aoat32OyvYFSURymIcBrHPOG+TLOLJspJN1XAh6qLeuTJbbC/b3QRBEAcNBB/TTWSxXiq8HJeGWh8iCIK4BpniXgFRbGpVY/ZEAyKopQZBFKEQoR+l8EkYZapVo5Vp/9psMBmEcdAbZlESbr62Va8kdUMTBHHwQOwCTVxp5zNvgPleKRIRBPEWkCnuCayUa1y1D3SwqaSspR+KKAmEz0EEr81iKebF5Vc3q2UVZ3EYh3XVxFmS9dMwifzAby9DEARxoBiLa/cZ56UBSygzDkEQbwNFhz1hjW1KaZTWUrXDE0Xci7gvoiwCU2zX53NQVc/HeZLFF89evvijS1ppz7orr17evTzbODUJYjBFgiCIA6XSdqFsbbyAe72AGhMJgnhbaI2Wu8dhnm0z314aZepVbbWN8ziIgjAO0n6CDYrdadi7zKz1qqKeXdnVyvQGWdS2JkZZCCrZnUYQBLFftAOjr8cWZTEVjnJOGk/jyGr4iNm2OfY7i363wihBEMRbQaZ49xhjZS2L3VJJXS6qIPLjNA4SP80T8MVuDiGEame9YlGWywqC92DSh22tzXDaDxPSRIIg9hlwROs5bcEO4aMDRzTOM7Ab9rY5cTyGYcdnDF6xjyuyYHYGEkWCIN4G6n3eEwYq5uiCDmKw72MuMj/wMeH2DakmmkrWRQ0nrBZFlMYgiL1BRsMTCYLYd9rlm91C2u3GzqRdalfi1GZnrMe5FwnWD9g4FNNITGI+iniPNJEgiFtBprhvYP8NZ0IIDiH5KsxjspbokYHI8hT2lItKBALDc3cGQRDEfgCaqK1bKbtUDnxRcBa3ajiJ+DTmk0iAGvZDnge8F/BEcBBHTIxDkYggiJtCprgnuiDbRVrnHG68Puw6z/m+X1fNbGuR5mk3P3p9jCAIYv+wnlu181QgCA0DthHxccgHIc98nNoMXhhwUkOCIO4YMsW7ByIuF/gHZJxxzmyHMaCM3QkAxOS0n/RHuaqal7/9yve++r3BJA8jn2I1QRD7CEQdadyutFBhzUNsOwQpFBCasHOZ5JAgiLuHZrTsCdnoxeYCc2sva+6LOIuiNMyG6dWJzzjlWUlldOuQSgdRmPZibGqkQYoEQewToIm1cVsNRBqXB9iOSOutEASxX1Cb4p6AaCx8AdV22DJta6IxYIRmfRhUsm7mW/Pdy7vw2r6wc+XVK1qbN/RQEwRB3DW21cRdaZXFicz9oJ2ksj5IEASxV8gU9wYoYmuKXHDQRNv2O9/QWujCJBwdH2+cnh47s3H8sePWtpkqCIIg9gPQRGnsQpnGuISzHDSRRiISBLGvkCnuiXYEEEZl4TMflLHbewM4ZrHNYwaHuGBGv24UI0EQxF6AaNJYbFOE6DOMcNoKaSJBEPsLmeJe6cwviIJ2HT/O0B67IwAz0ix3VruXd3cuzbYv7gRRiLvJFQmC2CcgnMArYF7cDoQhUSQIYn8hU9wT2OOMwxM9a2DDMucxDqp49a/KGJwA+ohL/CVBPuo9+vSZIKKc2wRB7A+CeSHEm3Z1PmpNJAjiXkCmuDewbxnHJ9arpikxUSIDT7xhgRbZKDDItJ+OT4xHx0blsgSnxOGNBEEQewarqRRRCIK4l5Ap7gkQxWvjDte9zvDxhj9quShX82K2NV/NCqPN5mubN86MJgiC2AtQUVWoil5AsZwgiHsDRZe9gm2KKIuuM0UUxaur+cEeONIb9uIsXu4udy7tdvsJgiD2Bet5CifMsfAtJtQRBEHsA2SKdw9YIGhitwn/d4PJuyUR2p2oimmeZHk6GPezflatqjAO6U9OEMR+AVFI47Is7WhFgiCIewBFl7vHWmdM25WMndCtI+KyftfXRnDWpnmqtS4WJShjf5IPpwPfF51ZEgRB7AUIO8a5bi5L2K4sShAEse9QcNkLOJcFPjHBwyTAFfxuaE/sWM1Xi63FfHMuGwUSiQm6SRMJgtgPIJiAJsInn2GWHIIgiHsBmeI+AHroB/56zvMNqggeWS4qEfggkc5YWctyWThr14cJgiD2AFiixFwKXkCDFAmCuGeQKe4DRptqVcPH9ddXAYN0DocQwYZWZjlbBVF4PdsiQRDEHnDOkxYrp+ENmbkIgiD2F7KWPeHa9kFnHWoiSGFLe6SFsf4kr8t668L2pbOXhC+yQfaG7mmCIIi7w3mebuuiNJ2FIIh7BwWYPdBmU1xvA292QGfSPB2fnDzyzlMnHjuxcWoq/NeZJEEQxF0jcX0oL+AM4wpFFoIg7g1kinvhBk18K6zDGS3FvFC11EpVq/JW7yAIgrhdmnaQog+KSJZIEMQ9g0xxb9zYpghAtf6GkN0UTbWoOGNB5DPOrLYU0QmC2C8kVEYdtilSWCEI4t5Bpnj3gCVaXKAFt9nV5Z6vh2zGlNR+4PdGvf40H0wH/Y2+x6hRkSCIfQDqnWCKEHDAFDlVQQmCuGeQKd49IH3O4mBFq207TAhoV2ppgc04jaWUVVF7joMyBmHQHSIIgtgLEHxqgxPqIN7AixoVCYK4V3je/wdVYrg8oUG4+wAAAABJRU5ErkJggg=="/>
          <p:cNvSpPr>
            <a:spLocks noChangeAspect="1" noChangeArrowheads="1"/>
          </p:cNvSpPr>
          <p:nvPr/>
        </p:nvSpPr>
        <p:spPr bwMode="auto">
          <a:xfrm>
            <a:off x="60960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  <p:grpSp>
        <p:nvGrpSpPr>
          <p:cNvPr id="476" name="Grupo 475">
            <a:extLst>
              <a:ext uri="{FF2B5EF4-FFF2-40B4-BE49-F238E27FC236}">
                <a16:creationId xmlns:a16="http://schemas.microsoft.com/office/drawing/2014/main" xmlns="" id="{A3A6B419-F614-9016-3969-042F83CAC967}"/>
              </a:ext>
            </a:extLst>
          </p:cNvPr>
          <p:cNvGrpSpPr/>
          <p:nvPr/>
        </p:nvGrpSpPr>
        <p:grpSpPr>
          <a:xfrm>
            <a:off x="354552" y="106795"/>
            <a:ext cx="11477625" cy="578306"/>
            <a:chOff x="2767912" y="688580"/>
            <a:chExt cx="6335844" cy="1807031"/>
          </a:xfrm>
        </p:grpSpPr>
        <p:sp>
          <p:nvSpPr>
            <p:cNvPr id="474" name="Rectángulo 473">
              <a:extLst>
                <a:ext uri="{FF2B5EF4-FFF2-40B4-BE49-F238E27FC236}">
                  <a16:creationId xmlns:a16="http://schemas.microsoft.com/office/drawing/2014/main" xmlns="" id="{872A1477-3915-336B-1148-880D5E70CE9D}"/>
                </a:ext>
              </a:extLst>
            </p:cNvPr>
            <p:cNvSpPr/>
            <p:nvPr/>
          </p:nvSpPr>
          <p:spPr>
            <a:xfrm>
              <a:off x="2825750" y="688580"/>
              <a:ext cx="2476500" cy="692606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</p:sp>
        <p:sp>
          <p:nvSpPr>
            <p:cNvPr id="475" name="CuadroTexto 474">
              <a:extLst>
                <a:ext uri="{FF2B5EF4-FFF2-40B4-BE49-F238E27FC236}">
                  <a16:creationId xmlns:a16="http://schemas.microsoft.com/office/drawing/2014/main" xmlns="" id="{855FEFD3-40FE-4506-9F23-95EE0B668A4E}"/>
                </a:ext>
              </a:extLst>
            </p:cNvPr>
            <p:cNvSpPr txBox="1"/>
            <p:nvPr/>
          </p:nvSpPr>
          <p:spPr>
            <a:xfrm>
              <a:off x="2767912" y="688580"/>
              <a:ext cx="6335844" cy="1807031"/>
            </a:xfrm>
            <a:prstGeom prst="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spcFirstLastPara="0" vert="horz" wrap="square" lIns="142240" tIns="81280" rIns="142240" bIns="81280" numCol="1" spcCol="1270" anchor="ctr" anchorCtr="0">
              <a:noAutofit/>
            </a:bodyPr>
            <a:lstStyle/>
            <a:p>
              <a:pPr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000" b="1" dirty="0"/>
                <a:t>Consistencia topológica (Ejemplo 2: DRMI)</a:t>
              </a:r>
              <a:endParaRPr lang="es-ES" dirty="0"/>
            </a:p>
          </p:txBody>
        </p:sp>
      </p:grpSp>
      <p:sp>
        <p:nvSpPr>
          <p:cNvPr id="485" name="CuadroTexto 484">
            <a:extLst>
              <a:ext uri="{FF2B5EF4-FFF2-40B4-BE49-F238E27FC236}">
                <a16:creationId xmlns:a16="http://schemas.microsoft.com/office/drawing/2014/main" xmlns="" id="{6821E2AA-C656-BF36-7827-183C08921F68}"/>
              </a:ext>
            </a:extLst>
          </p:cNvPr>
          <p:cNvSpPr txBox="1"/>
          <p:nvPr/>
        </p:nvSpPr>
        <p:spPr>
          <a:xfrm>
            <a:off x="409574" y="5934074"/>
            <a:ext cx="370046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2000" dirty="0">
                <a:latin typeface="Arial Narrow"/>
                <a:cs typeface="Calibri"/>
              </a:rPr>
              <a:t>513,96 Ha.</a:t>
            </a:r>
            <a:endParaRPr lang="es-ES" dirty="0"/>
          </a:p>
          <a:p>
            <a:pPr algn="ctr"/>
            <a:r>
              <a:rPr lang="es-ES" sz="2000" dirty="0">
                <a:latin typeface="Arial Narrow"/>
                <a:cs typeface="Calibri"/>
              </a:rPr>
              <a:t>de superposiciones</a:t>
            </a:r>
            <a:endParaRPr lang="es-ES" sz="2000" dirty="0">
              <a:cs typeface="Calibri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851F05BE-40A3-3C86-846D-DC69E5F1E59C}"/>
              </a:ext>
            </a:extLst>
          </p:cNvPr>
          <p:cNvSpPr txBox="1"/>
          <p:nvPr/>
        </p:nvSpPr>
        <p:spPr>
          <a:xfrm>
            <a:off x="4371974" y="5934074"/>
            <a:ext cx="3700462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2000" dirty="0">
                <a:latin typeface="Arial Narrow"/>
                <a:cs typeface="Calibri"/>
              </a:rPr>
              <a:t>18,13 Ha.</a:t>
            </a:r>
            <a:endParaRPr lang="es-ES" dirty="0"/>
          </a:p>
          <a:p>
            <a:pPr algn="ctr"/>
            <a:r>
              <a:rPr lang="es-ES" sz="2000" dirty="0">
                <a:latin typeface="Arial Narrow"/>
                <a:cs typeface="Calibri"/>
              </a:rPr>
              <a:t>de vacíos topológicos</a:t>
            </a:r>
            <a:endParaRPr lang="es-ES">
              <a:cs typeface="Calibri"/>
            </a:endParaRPr>
          </a:p>
        </p:txBody>
      </p:sp>
      <p:sp>
        <p:nvSpPr>
          <p:cNvPr id="7" name="Flecha derecha 10">
            <a:extLst>
              <a:ext uri="{FF2B5EF4-FFF2-40B4-BE49-F238E27FC236}">
                <a16:creationId xmlns:a16="http://schemas.microsoft.com/office/drawing/2014/main" xmlns="" id="{8826C032-99E5-8D66-FF03-97AB4E91338B}"/>
              </a:ext>
            </a:extLst>
          </p:cNvPr>
          <p:cNvSpPr/>
          <p:nvPr/>
        </p:nvSpPr>
        <p:spPr>
          <a:xfrm rot="5400000">
            <a:off x="1722033" y="5314709"/>
            <a:ext cx="881149" cy="36576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8" name="Flecha derecha 10">
            <a:extLst>
              <a:ext uri="{FF2B5EF4-FFF2-40B4-BE49-F238E27FC236}">
                <a16:creationId xmlns:a16="http://schemas.microsoft.com/office/drawing/2014/main" xmlns="" id="{F93AAB23-ADC9-8D1A-A8CE-6E1E2228EA92}"/>
              </a:ext>
            </a:extLst>
          </p:cNvPr>
          <p:cNvSpPr/>
          <p:nvPr/>
        </p:nvSpPr>
        <p:spPr>
          <a:xfrm rot="5400000">
            <a:off x="5655858" y="5314709"/>
            <a:ext cx="881149" cy="36576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Flecha derecha 10">
            <a:extLst>
              <a:ext uri="{FF2B5EF4-FFF2-40B4-BE49-F238E27FC236}">
                <a16:creationId xmlns:a16="http://schemas.microsoft.com/office/drawing/2014/main" xmlns="" id="{BDDAC39B-3487-93E9-CA61-FDA0A581B510}"/>
              </a:ext>
            </a:extLst>
          </p:cNvPr>
          <p:cNvSpPr/>
          <p:nvPr/>
        </p:nvSpPr>
        <p:spPr>
          <a:xfrm rot="5400000">
            <a:off x="9546820" y="5157547"/>
            <a:ext cx="547774" cy="32766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B3ECAC2A-961B-12E9-6597-1BABF413406B}"/>
              </a:ext>
            </a:extLst>
          </p:cNvPr>
          <p:cNvSpPr txBox="1"/>
          <p:nvPr/>
        </p:nvSpPr>
        <p:spPr>
          <a:xfrm>
            <a:off x="8134349" y="5657849"/>
            <a:ext cx="3700462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2000" dirty="0">
                <a:latin typeface="Arial Narrow"/>
                <a:cs typeface="Calibri"/>
              </a:rPr>
              <a:t>52 Ha. Superposición diferentes</a:t>
            </a:r>
            <a:endParaRPr lang="es-ES" dirty="0"/>
          </a:p>
          <a:p>
            <a:pPr algn="ctr"/>
            <a:r>
              <a:rPr lang="es-ES" sz="2000" dirty="0">
                <a:latin typeface="Arial Narrow"/>
                <a:cs typeface="Calibri"/>
              </a:rPr>
              <a:t>áreas protegidas</a:t>
            </a:r>
            <a:endParaRPr lang="es-ES"/>
          </a:p>
          <a:p>
            <a:pPr algn="ctr"/>
            <a:r>
              <a:rPr lang="es-ES" sz="2000" dirty="0">
                <a:latin typeface="Arial Narrow"/>
                <a:cs typeface="Calibri"/>
              </a:rPr>
              <a:t>distinta jurisdicción</a:t>
            </a:r>
            <a:endParaRPr lang="es-ES" dirty="0" err="1">
              <a:cs typeface="Calibri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xmlns="" id="{58C296C8-1BC7-3768-9DF5-9B1C41CEF7E0}"/>
              </a:ext>
            </a:extLst>
          </p:cNvPr>
          <p:cNvSpPr txBox="1"/>
          <p:nvPr/>
        </p:nvSpPr>
        <p:spPr>
          <a:xfrm>
            <a:off x="8391524" y="1771649"/>
            <a:ext cx="1271587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2000" dirty="0">
                <a:latin typeface="Arial Narrow"/>
                <a:cs typeface="Calibri"/>
              </a:rPr>
              <a:t>DRMI</a:t>
            </a:r>
            <a:endParaRPr lang="es-ES" dirty="0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xmlns="" id="{DD993EAA-7435-5CBF-1934-820FD040F60F}"/>
              </a:ext>
            </a:extLst>
          </p:cNvPr>
          <p:cNvSpPr txBox="1"/>
          <p:nvPr/>
        </p:nvSpPr>
        <p:spPr>
          <a:xfrm>
            <a:off x="9658349" y="3829049"/>
            <a:ext cx="1271587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s-ES" sz="2000" dirty="0">
                <a:latin typeface="Arial Narrow"/>
                <a:cs typeface="Calibri"/>
              </a:rPr>
              <a:t>PNR</a:t>
            </a:r>
            <a:endParaRPr lang="es-ES" dirty="0"/>
          </a:p>
        </p:txBody>
      </p:sp>
      <p:pic>
        <p:nvPicPr>
          <p:cNvPr id="6" name="Imagen 5" descr="Mapa&#10;&#10;Descripción generada automáticamente">
            <a:extLst>
              <a:ext uri="{FF2B5EF4-FFF2-40B4-BE49-F238E27FC236}">
                <a16:creationId xmlns:a16="http://schemas.microsoft.com/office/drawing/2014/main" xmlns="" id="{480B8AE7-CBB6-5382-2E40-CA6200DEE1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7226" y="857250"/>
            <a:ext cx="2343248" cy="4114800"/>
          </a:xfrm>
          <a:prstGeom prst="rect">
            <a:avLst/>
          </a:prstGeom>
        </p:spPr>
      </p:pic>
      <p:pic>
        <p:nvPicPr>
          <p:cNvPr id="14" name="Imagen 13" descr="Mapa&#10;&#10;Descripción generada automáticamente">
            <a:extLst>
              <a:ext uri="{FF2B5EF4-FFF2-40B4-BE49-F238E27FC236}">
                <a16:creationId xmlns:a16="http://schemas.microsoft.com/office/drawing/2014/main" xmlns="" id="{705B99A5-0913-482C-FFC7-CB6B4755E4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9928" y="857250"/>
            <a:ext cx="2565444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552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1578" y="2348670"/>
            <a:ext cx="10515600" cy="1325563"/>
          </a:xfrm>
        </p:spPr>
        <p:txBody>
          <a:bodyPr>
            <a:normAutofit/>
          </a:bodyPr>
          <a:lstStyle/>
          <a:p>
            <a:r>
              <a:rPr lang="es-CO">
                <a:latin typeface="Arial Narrow" panose="020B0606020202030204" pitchFamily="34" charset="0"/>
                <a:cs typeface="Arial" panose="020B0604020202020204" pitchFamily="34" charset="0"/>
              </a:rPr>
              <a:t>Generalidades de las respuestas </a:t>
            </a:r>
            <a:r>
              <a:rPr lang="es-CO">
                <a:latin typeface="Arial Narrow" panose="020B0606020202030204" pitchFamily="34" charset="0"/>
              </a:rPr>
              <a:t/>
            </a:r>
            <a:br>
              <a:rPr lang="es-CO">
                <a:latin typeface="Arial Narrow" panose="020B0606020202030204" pitchFamily="34" charset="0"/>
              </a:rPr>
            </a:br>
            <a:endParaRPr lang="es-CO"/>
          </a:p>
        </p:txBody>
      </p:sp>
      <p:sp>
        <p:nvSpPr>
          <p:cNvPr id="5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 txBox="1">
            <a:spLocks/>
          </p:cNvSpPr>
          <p:nvPr/>
        </p:nvSpPr>
        <p:spPr>
          <a:xfrm>
            <a:off x="-490641" y="1941023"/>
            <a:ext cx="3642236" cy="254325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altLang="es-ES_tradnl" sz="14200">
                <a:solidFill>
                  <a:schemeClr val="accent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06</a:t>
            </a:r>
            <a: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  <a:t/>
            </a:r>
            <a:b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</a:br>
            <a:endParaRPr lang="es-CO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188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33136" y="149620"/>
            <a:ext cx="111381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GENERALIDADES DE LAS RESPUESTAS/ INCONSISTENCIAS A REVISAR </a:t>
            </a: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737552258"/>
              </p:ext>
            </p:extLst>
          </p:nvPr>
        </p:nvGraphicFramePr>
        <p:xfrm>
          <a:off x="1662542" y="921622"/>
          <a:ext cx="9210503" cy="40815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lecha izquierda y derecha 2"/>
          <p:cNvSpPr/>
          <p:nvPr/>
        </p:nvSpPr>
        <p:spPr>
          <a:xfrm>
            <a:off x="985056" y="5003171"/>
            <a:ext cx="10565476" cy="1105594"/>
          </a:xfrm>
          <a:prstGeom prst="leftRightArrow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>
                <a:solidFill>
                  <a:schemeClr val="tx1"/>
                </a:solidFill>
              </a:rPr>
              <a:t>Se debe manejar coherencia entre los datos</a:t>
            </a:r>
          </a:p>
        </p:txBody>
      </p:sp>
    </p:spTree>
    <p:extLst>
      <p:ext uri="{BB962C8B-B14F-4D97-AF65-F5344CB8AC3E}">
        <p14:creationId xmlns:p14="http://schemas.microsoft.com/office/powerpoint/2010/main" val="318594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6834" y="2264264"/>
            <a:ext cx="10515600" cy="1325563"/>
          </a:xfrm>
        </p:spPr>
        <p:txBody>
          <a:bodyPr>
            <a:normAutofit/>
          </a:bodyPr>
          <a:lstStyle/>
          <a:p>
            <a:r>
              <a:rPr lang="es-CO">
                <a:latin typeface="Arial Narrow" panose="020B0606020202030204" pitchFamily="34" charset="0"/>
                <a:cs typeface="Arial" panose="020B0604020202020204" pitchFamily="34" charset="0"/>
              </a:rPr>
              <a:t>Espacio de preguntas y comentarios </a:t>
            </a:r>
            <a:r>
              <a:rPr lang="es-CO">
                <a:latin typeface="Arial Narrow" panose="020B0606020202030204" pitchFamily="34" charset="0"/>
              </a:rPr>
              <a:t/>
            </a:r>
            <a:br>
              <a:rPr lang="es-CO">
                <a:latin typeface="Arial Narrow" panose="020B0606020202030204" pitchFamily="34" charset="0"/>
              </a:rPr>
            </a:br>
            <a:endParaRPr lang="es-CO"/>
          </a:p>
        </p:txBody>
      </p:sp>
      <p:sp>
        <p:nvSpPr>
          <p:cNvPr id="5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 txBox="1">
            <a:spLocks/>
          </p:cNvSpPr>
          <p:nvPr/>
        </p:nvSpPr>
        <p:spPr>
          <a:xfrm>
            <a:off x="-490641" y="1941023"/>
            <a:ext cx="3642236" cy="254325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altLang="es-ES_tradnl" sz="14200">
                <a:solidFill>
                  <a:schemeClr val="accent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06</a:t>
            </a:r>
            <a: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  <a:t/>
            </a:r>
            <a:b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</a:br>
            <a:endParaRPr lang="es-CO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18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ítulo 2"/>
          <p:cNvSpPr>
            <a:spLocks noGrp="1"/>
          </p:cNvSpPr>
          <p:nvPr>
            <p:ph idx="1"/>
          </p:nvPr>
        </p:nvSpPr>
        <p:spPr>
          <a:xfrm>
            <a:off x="1676400" y="1703424"/>
            <a:ext cx="10515600" cy="4351338"/>
          </a:xfrm>
        </p:spPr>
        <p:txBody>
          <a:bodyPr>
            <a:normAutofit/>
          </a:bodyPr>
          <a:lstStyle/>
          <a:p>
            <a:endParaRPr lang="es-CO" dirty="0"/>
          </a:p>
          <a:p>
            <a:r>
              <a:rPr lang="es-CO" dirty="0"/>
              <a:t>¿Qué dudas de aplicación normativa tienen para el ejercicio?</a:t>
            </a:r>
          </a:p>
          <a:p>
            <a:endParaRPr lang="es-CO" dirty="0"/>
          </a:p>
          <a:p>
            <a:endParaRPr lang="es-CO" dirty="0"/>
          </a:p>
          <a:p>
            <a:r>
              <a:rPr lang="es-CO" dirty="0"/>
              <a:t>¿Qué dificultades técnicas tiene la corporación para darle cumplimiento a esta Orden?</a:t>
            </a:r>
          </a:p>
          <a:p>
            <a:endParaRPr lang="es-CO" dirty="0"/>
          </a:p>
          <a:p>
            <a:r>
              <a:rPr lang="es-CO" dirty="0"/>
              <a:t>¿Qué dudas en términos de interpretación  les generó el formato?</a:t>
            </a:r>
          </a:p>
          <a:p>
            <a:endParaRPr lang="es-CO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27" y="1703424"/>
            <a:ext cx="1020775" cy="1020775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29" y="3049616"/>
            <a:ext cx="1020775" cy="1020775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78" y="4565773"/>
            <a:ext cx="1020775" cy="1020775"/>
          </a:xfrm>
          <a:prstGeom prst="rect">
            <a:avLst/>
          </a:prstGeom>
        </p:spPr>
      </p:pic>
      <p:sp>
        <p:nvSpPr>
          <p:cNvPr id="7" name="CuadroTexto 6"/>
          <p:cNvSpPr txBox="1"/>
          <p:nvPr/>
        </p:nvSpPr>
        <p:spPr>
          <a:xfrm>
            <a:off x="3928722" y="867721"/>
            <a:ext cx="53284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PREGUNTAS ORIENTADORAS</a:t>
            </a:r>
          </a:p>
        </p:txBody>
      </p:sp>
    </p:spTree>
    <p:extLst>
      <p:ext uri="{BB962C8B-B14F-4D97-AF65-F5344CB8AC3E}">
        <p14:creationId xmlns:p14="http://schemas.microsoft.com/office/powerpoint/2010/main" val="184559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5984" y="2348670"/>
            <a:ext cx="10515600" cy="1325563"/>
          </a:xfrm>
        </p:spPr>
        <p:txBody>
          <a:bodyPr>
            <a:normAutofit/>
          </a:bodyPr>
          <a:lstStyle/>
          <a:p>
            <a:r>
              <a:rPr lang="es-CO">
                <a:latin typeface="Arial Narrow" panose="020B0606020202030204" pitchFamily="34" charset="0"/>
                <a:cs typeface="Arial" panose="020B0604020202020204" pitchFamily="34" charset="0"/>
              </a:rPr>
              <a:t>Avisos/ mensajes claves</a:t>
            </a:r>
            <a:r>
              <a:rPr lang="es-CO">
                <a:latin typeface="Arial Narrow" panose="020B0606020202030204" pitchFamily="34" charset="0"/>
              </a:rPr>
              <a:t/>
            </a:r>
            <a:br>
              <a:rPr lang="es-CO">
                <a:latin typeface="Arial Narrow" panose="020B0606020202030204" pitchFamily="34" charset="0"/>
              </a:rPr>
            </a:br>
            <a:endParaRPr lang="es-CO"/>
          </a:p>
        </p:txBody>
      </p:sp>
      <p:sp>
        <p:nvSpPr>
          <p:cNvPr id="5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 txBox="1">
            <a:spLocks/>
          </p:cNvSpPr>
          <p:nvPr/>
        </p:nvSpPr>
        <p:spPr>
          <a:xfrm>
            <a:off x="-490641" y="1941023"/>
            <a:ext cx="3642236" cy="254325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altLang="es-ES_tradnl" sz="14200">
                <a:solidFill>
                  <a:schemeClr val="accent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08</a:t>
            </a:r>
            <a: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  <a:t/>
            </a:r>
            <a:b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</a:br>
            <a:endParaRPr lang="es-CO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19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231412" y="515380"/>
            <a:ext cx="84427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MENSAJES CLAVES</a:t>
            </a:r>
          </a:p>
        </p:txBody>
      </p:sp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74399240"/>
              </p:ext>
            </p:extLst>
          </p:nvPr>
        </p:nvGraphicFramePr>
        <p:xfrm>
          <a:off x="1172095" y="1371600"/>
          <a:ext cx="8886304" cy="40067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4148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02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agrama de flujo: proceso alternativo 2">
            <a:extLst>
              <a:ext uri="{FF2B5EF4-FFF2-40B4-BE49-F238E27FC236}">
                <a16:creationId xmlns:a16="http://schemas.microsoft.com/office/drawing/2014/main" xmlns="" id="{78D46255-C41D-244B-F834-862D4EE5EAE0}"/>
              </a:ext>
            </a:extLst>
          </p:cNvPr>
          <p:cNvSpPr/>
          <p:nvPr/>
        </p:nvSpPr>
        <p:spPr>
          <a:xfrm>
            <a:off x="696036" y="2112134"/>
            <a:ext cx="4667534" cy="590124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0" fontAlgn="base">
              <a:buFont typeface="+mj-lt"/>
              <a:buAutoNum type="arabicPeriod"/>
            </a:pPr>
            <a:r>
              <a:rPr lang="es-CO">
                <a:latin typeface="Arial" panose="020B0604020202020204" pitchFamily="34" charset="0"/>
              </a:rPr>
              <a:t>D</a:t>
            </a:r>
            <a:r>
              <a:rPr lang="es-CO" sz="1800" b="0" i="0">
                <a:effectLst/>
                <a:latin typeface="Arial" panose="020B0604020202020204" pitchFamily="34" charset="0"/>
              </a:rPr>
              <a:t>esarticulación institucional  </a:t>
            </a:r>
          </a:p>
        </p:txBody>
      </p:sp>
      <p:sp>
        <p:nvSpPr>
          <p:cNvPr id="5" name="Diagrama de flujo: proceso alternativo 4">
            <a:extLst>
              <a:ext uri="{FF2B5EF4-FFF2-40B4-BE49-F238E27FC236}">
                <a16:creationId xmlns:a16="http://schemas.microsoft.com/office/drawing/2014/main" xmlns="" id="{451187B1-5142-9C3E-2EC8-69EBA02CB524}"/>
              </a:ext>
            </a:extLst>
          </p:cNvPr>
          <p:cNvSpPr/>
          <p:nvPr/>
        </p:nvSpPr>
        <p:spPr>
          <a:xfrm>
            <a:off x="696036" y="2964598"/>
            <a:ext cx="4667534" cy="1214651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0" fontAlgn="base">
              <a:buFont typeface="+mj-lt"/>
              <a:buAutoNum type="arabicPeriod" startAt="2"/>
            </a:pPr>
            <a:r>
              <a:rPr lang="es-CO">
                <a:latin typeface="Arial" panose="020B0604020202020204" pitchFamily="34" charset="0"/>
              </a:rPr>
              <a:t>I</a:t>
            </a:r>
            <a:r>
              <a:rPr lang="es-CO" sz="1800" b="0" i="0">
                <a:effectLst/>
                <a:latin typeface="Arial" panose="020B0604020202020204" pitchFamily="34" charset="0"/>
              </a:rPr>
              <a:t>nsuficiente ordenamiento territorial minero-ambiental </a:t>
            </a:r>
          </a:p>
        </p:txBody>
      </p:sp>
      <p:sp>
        <p:nvSpPr>
          <p:cNvPr id="6" name="Diagrama de flujo: proceso alternativo 5">
            <a:extLst>
              <a:ext uri="{FF2B5EF4-FFF2-40B4-BE49-F238E27FC236}">
                <a16:creationId xmlns:a16="http://schemas.microsoft.com/office/drawing/2014/main" xmlns="" id="{C7B90D91-3B8B-23C2-BFB9-8BC2B1B23213}"/>
              </a:ext>
            </a:extLst>
          </p:cNvPr>
          <p:cNvSpPr/>
          <p:nvPr/>
        </p:nvSpPr>
        <p:spPr>
          <a:xfrm>
            <a:off x="696036" y="4376478"/>
            <a:ext cx="4667534" cy="1214651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0" fontAlgn="base">
              <a:buFont typeface="+mj-lt"/>
              <a:buAutoNum type="arabicPeriod" startAt="3"/>
            </a:pPr>
            <a:r>
              <a:rPr lang="es-ES">
                <a:latin typeface="Arial" panose="020B0604020202020204" pitchFamily="34" charset="0"/>
              </a:rPr>
              <a:t>D</a:t>
            </a:r>
            <a:r>
              <a:rPr lang="es-ES" sz="1800" b="0" i="0">
                <a:effectLst/>
                <a:latin typeface="Arial" panose="020B0604020202020204" pitchFamily="34" charset="0"/>
              </a:rPr>
              <a:t>eficiente control y fiscalización de los títulos Mineros</a:t>
            </a:r>
          </a:p>
        </p:txBody>
      </p:sp>
      <p:sp>
        <p:nvSpPr>
          <p:cNvPr id="2" name="Diagrama de flujo: proceso alternativo 1">
            <a:extLst>
              <a:ext uri="{FF2B5EF4-FFF2-40B4-BE49-F238E27FC236}">
                <a16:creationId xmlns:a16="http://schemas.microsoft.com/office/drawing/2014/main" xmlns="" id="{F9CDAA98-98A2-9FCA-CB68-B97DEEA0E1EC}"/>
              </a:ext>
            </a:extLst>
          </p:cNvPr>
          <p:cNvSpPr/>
          <p:nvPr/>
        </p:nvSpPr>
        <p:spPr>
          <a:xfrm>
            <a:off x="696036" y="1121916"/>
            <a:ext cx="4667534" cy="770529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0" fontAlgn="base"/>
            <a:r>
              <a:rPr lang="es-CO">
                <a:solidFill>
                  <a:schemeClr val="bg1"/>
                </a:solidFill>
                <a:latin typeface="Arial" panose="020B0604020202020204" pitchFamily="34" charset="0"/>
              </a:rPr>
              <a:t>La </a:t>
            </a:r>
            <a:r>
              <a:rPr lang="es-CO" sz="1800" b="0" i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Sentencia está dirigida a superar las tres (3) problemáticas</a:t>
            </a:r>
            <a:r>
              <a:rPr lang="es-CO" sz="1800" b="0" i="0">
                <a:effectLst/>
                <a:latin typeface="Arial" panose="020B0604020202020204" pitchFamily="34" charset="0"/>
              </a:rPr>
              <a:t>:   </a:t>
            </a:r>
          </a:p>
        </p:txBody>
      </p:sp>
      <p:sp>
        <p:nvSpPr>
          <p:cNvPr id="8" name="Diagrama de flujo: proceso alternativo 7">
            <a:extLst>
              <a:ext uri="{FF2B5EF4-FFF2-40B4-BE49-F238E27FC236}">
                <a16:creationId xmlns:a16="http://schemas.microsoft.com/office/drawing/2014/main" xmlns="" id="{66B305C4-F6EB-96F9-3DD8-F7B5C4860968}"/>
              </a:ext>
            </a:extLst>
          </p:cNvPr>
          <p:cNvSpPr/>
          <p:nvPr/>
        </p:nvSpPr>
        <p:spPr>
          <a:xfrm>
            <a:off x="5700213" y="1110951"/>
            <a:ext cx="5995917" cy="78429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0" fontAlgn="base"/>
            <a:r>
              <a:rPr lang="es-ES" sz="1800" b="0" i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Acciones que contempla la Sentencia para superar las tres (3) problemáticas</a:t>
            </a:r>
            <a:endParaRPr lang="es-CO" sz="1800" b="0" i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Diagrama de flujo: proceso alternativo 9">
            <a:extLst>
              <a:ext uri="{FF2B5EF4-FFF2-40B4-BE49-F238E27FC236}">
                <a16:creationId xmlns:a16="http://schemas.microsoft.com/office/drawing/2014/main" xmlns="" id="{08D885F5-08CC-FC89-6F25-F0148CF65B3B}"/>
              </a:ext>
            </a:extLst>
          </p:cNvPr>
          <p:cNvSpPr/>
          <p:nvPr/>
        </p:nvSpPr>
        <p:spPr>
          <a:xfrm>
            <a:off x="5700213" y="2048293"/>
            <a:ext cx="5995917" cy="784294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0" fontAlgn="base"/>
            <a:r>
              <a:rPr lang="es-ES">
                <a:latin typeface="Arial" panose="020B0604020202020204" pitchFamily="34" charset="0"/>
              </a:rPr>
              <a:t>Identificación y consolidación de información para la construcción de un ordenamiento minero ambiental </a:t>
            </a:r>
            <a:endParaRPr lang="es-CO" sz="1800" b="0" i="0">
              <a:effectLst/>
              <a:latin typeface="Arial" panose="020B0604020202020204" pitchFamily="34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xmlns="" id="{D1B1462F-A031-0882-BE0A-46F3CF63712E}"/>
              </a:ext>
            </a:extLst>
          </p:cNvPr>
          <p:cNvSpPr txBox="1"/>
          <p:nvPr/>
        </p:nvSpPr>
        <p:spPr>
          <a:xfrm>
            <a:off x="4266732" y="332923"/>
            <a:ext cx="3298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b="1">
                <a:solidFill>
                  <a:schemeClr val="accent6">
                    <a:lumMod val="75000"/>
                  </a:schemeClr>
                </a:solidFill>
              </a:rPr>
              <a:t>SENTENCIA 2013-02459-01</a:t>
            </a:r>
          </a:p>
        </p:txBody>
      </p:sp>
      <p:sp>
        <p:nvSpPr>
          <p:cNvPr id="12" name="Diagrama de flujo: proceso alternativo 11">
            <a:extLst>
              <a:ext uri="{FF2B5EF4-FFF2-40B4-BE49-F238E27FC236}">
                <a16:creationId xmlns:a16="http://schemas.microsoft.com/office/drawing/2014/main" xmlns="" id="{048DCBE1-9B9F-EF10-427B-DBB37AAEF6D8}"/>
              </a:ext>
            </a:extLst>
          </p:cNvPr>
          <p:cNvSpPr/>
          <p:nvPr/>
        </p:nvSpPr>
        <p:spPr>
          <a:xfrm>
            <a:off x="5700214" y="2964597"/>
            <a:ext cx="5995916" cy="177117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0" fontAlgn="base"/>
            <a:r>
              <a:rPr lang="es-ES" sz="1800" b="0" i="0">
                <a:effectLst/>
                <a:latin typeface="Arial" panose="020B0604020202020204" pitchFamily="34" charset="0"/>
              </a:rPr>
              <a:t>Desarrollos tecnológicos </a:t>
            </a:r>
            <a:r>
              <a:rPr lang="es-ES">
                <a:latin typeface="Arial" panose="020B0604020202020204" pitchFamily="34" charset="0"/>
              </a:rPr>
              <a:t>e interoperabilidad entre el sector minas y sector ambiente para fortalecer: </a:t>
            </a:r>
          </a:p>
          <a:p>
            <a:pPr algn="just" rtl="0" fontAlgn="base"/>
            <a:r>
              <a:rPr lang="es-ES">
                <a:latin typeface="Arial" panose="020B0604020202020204" pitchFamily="34" charset="0"/>
              </a:rPr>
              <a:t>- Flujo de información sobre fiscalización seguimiento y control de títulos mineros </a:t>
            </a:r>
          </a:p>
          <a:p>
            <a:pPr algn="just" rtl="0" fontAlgn="base"/>
            <a:r>
              <a:rPr lang="es-ES">
                <a:latin typeface="Arial" panose="020B0604020202020204" pitchFamily="34" charset="0"/>
              </a:rPr>
              <a:t>- </a:t>
            </a:r>
            <a:r>
              <a:rPr lang="es-ES" sz="1800" b="0" i="0">
                <a:effectLst/>
                <a:latin typeface="Arial" panose="020B0604020202020204" pitchFamily="34" charset="0"/>
              </a:rPr>
              <a:t>Información sobre áreas de especial importancia ecológica. </a:t>
            </a:r>
            <a:endParaRPr lang="es-CO" sz="1800" b="0" i="0">
              <a:effectLst/>
              <a:latin typeface="Arial" panose="020B0604020202020204" pitchFamily="34" charset="0"/>
            </a:endParaRPr>
          </a:p>
        </p:txBody>
      </p:sp>
      <p:sp>
        <p:nvSpPr>
          <p:cNvPr id="13" name="Diagrama de flujo: proceso alternativo 12">
            <a:extLst>
              <a:ext uri="{FF2B5EF4-FFF2-40B4-BE49-F238E27FC236}">
                <a16:creationId xmlns:a16="http://schemas.microsoft.com/office/drawing/2014/main" xmlns="" id="{CF314093-9B43-B815-3AAA-3C6D78D85B97}"/>
              </a:ext>
            </a:extLst>
          </p:cNvPr>
          <p:cNvSpPr/>
          <p:nvPr/>
        </p:nvSpPr>
        <p:spPr>
          <a:xfrm>
            <a:off x="5700213" y="4847325"/>
            <a:ext cx="5995916" cy="445459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0" fontAlgn="base"/>
            <a:r>
              <a:rPr lang="es-ES" sz="1800" b="0" i="0">
                <a:effectLst/>
                <a:latin typeface="Arial" panose="020B0604020202020204" pitchFamily="34" charset="0"/>
              </a:rPr>
              <a:t>Revisión normativa de ambos sectores </a:t>
            </a:r>
            <a:endParaRPr lang="es-CO" sz="1800" b="0" i="0">
              <a:effectLst/>
              <a:latin typeface="Arial" panose="020B0604020202020204" pitchFamily="34" charset="0"/>
            </a:endParaRPr>
          </a:p>
        </p:txBody>
      </p:sp>
      <p:sp>
        <p:nvSpPr>
          <p:cNvPr id="14" name="Diagrama de flujo: proceso alternativo 13">
            <a:extLst>
              <a:ext uri="{FF2B5EF4-FFF2-40B4-BE49-F238E27FC236}">
                <a16:creationId xmlns:a16="http://schemas.microsoft.com/office/drawing/2014/main" xmlns="" id="{60C377B4-C05A-510A-476B-7CACBF73EE99}"/>
              </a:ext>
            </a:extLst>
          </p:cNvPr>
          <p:cNvSpPr/>
          <p:nvPr/>
        </p:nvSpPr>
        <p:spPr>
          <a:xfrm>
            <a:off x="5700213" y="5372135"/>
            <a:ext cx="5995916" cy="460298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0" fontAlgn="base"/>
            <a:r>
              <a:rPr lang="es-ES" sz="1800" b="0" i="0">
                <a:effectLst/>
                <a:latin typeface="Arial" panose="020B0604020202020204" pitchFamily="34" charset="0"/>
              </a:rPr>
              <a:t>Identificación y gestión de áreas degradas por la minería </a:t>
            </a:r>
            <a:endParaRPr lang="es-CO" sz="1800" b="0" i="0">
              <a:effectLst/>
              <a:latin typeface="Arial" panose="020B0604020202020204" pitchFamily="34" charset="0"/>
            </a:endParaRPr>
          </a:p>
        </p:txBody>
      </p:sp>
      <p:sp>
        <p:nvSpPr>
          <p:cNvPr id="15" name="Diagrama de flujo: proceso alternativo 14">
            <a:extLst>
              <a:ext uri="{FF2B5EF4-FFF2-40B4-BE49-F238E27FC236}">
                <a16:creationId xmlns:a16="http://schemas.microsoft.com/office/drawing/2014/main" xmlns="" id="{7DAA5165-B4EE-1C18-07B0-6B3CEACB7DEF}"/>
              </a:ext>
            </a:extLst>
          </p:cNvPr>
          <p:cNvSpPr/>
          <p:nvPr/>
        </p:nvSpPr>
        <p:spPr>
          <a:xfrm>
            <a:off x="5700213" y="5927935"/>
            <a:ext cx="5995916" cy="509596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 rtl="0" fontAlgn="base"/>
            <a:r>
              <a:rPr lang="es-ES" sz="1800" b="0" i="0">
                <a:effectLst/>
                <a:latin typeface="Arial" panose="020B0604020202020204" pitchFamily="34" charset="0"/>
              </a:rPr>
              <a:t>Protección </a:t>
            </a:r>
            <a:r>
              <a:rPr lang="es-ES">
                <a:latin typeface="Arial" panose="020B0604020202020204" pitchFamily="34" charset="0"/>
              </a:rPr>
              <a:t>de las áreas del </a:t>
            </a:r>
            <a:r>
              <a:rPr lang="es-ES" sz="1800" b="0" i="0">
                <a:effectLst/>
                <a:latin typeface="Arial" panose="020B0604020202020204" pitchFamily="34" charset="0"/>
              </a:rPr>
              <a:t>SINAP y conservación in situ  </a:t>
            </a:r>
            <a:endParaRPr lang="es-CO" sz="1800" b="0" i="0"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549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grama de flujo: proceso alternativo 1">
            <a:extLst>
              <a:ext uri="{FF2B5EF4-FFF2-40B4-BE49-F238E27FC236}">
                <a16:creationId xmlns:a16="http://schemas.microsoft.com/office/drawing/2014/main" xmlns="" id="{C67E4E1C-31E3-CD6D-BB27-6B166B927F53}"/>
              </a:ext>
            </a:extLst>
          </p:cNvPr>
          <p:cNvSpPr/>
          <p:nvPr/>
        </p:nvSpPr>
        <p:spPr>
          <a:xfrm>
            <a:off x="2069909" y="951461"/>
            <a:ext cx="8397924" cy="784294"/>
          </a:xfrm>
          <a:prstGeom prst="flowChartAlternateProcess">
            <a:avLst/>
          </a:prstGeom>
          <a:solidFill>
            <a:schemeClr val="accent6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0" fontAlgn="base"/>
            <a:r>
              <a:rPr lang="es-MX" sz="1800" b="0" i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PAPEL DE LAS AUTORIDADES AMBIENTALES EN EL CUMPLIMIENTO. </a:t>
            </a:r>
            <a:endParaRPr lang="es-CO" sz="1800" b="0" i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Lágrima 6">
            <a:extLst>
              <a:ext uri="{FF2B5EF4-FFF2-40B4-BE49-F238E27FC236}">
                <a16:creationId xmlns:a16="http://schemas.microsoft.com/office/drawing/2014/main" xmlns="" id="{4C2B6A29-BCEB-DC24-3C46-D5CC5ED8D8DD}"/>
              </a:ext>
            </a:extLst>
          </p:cNvPr>
          <p:cNvSpPr/>
          <p:nvPr/>
        </p:nvSpPr>
        <p:spPr>
          <a:xfrm>
            <a:off x="255943" y="2252465"/>
            <a:ext cx="2600587" cy="2567034"/>
          </a:xfrm>
          <a:prstGeom prst="teardrop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xmlns="" id="{42B8BBEF-ED32-F836-079A-663D2631B56F}"/>
              </a:ext>
            </a:extLst>
          </p:cNvPr>
          <p:cNvSpPr/>
          <p:nvPr/>
        </p:nvSpPr>
        <p:spPr>
          <a:xfrm>
            <a:off x="411220" y="2483140"/>
            <a:ext cx="2290035" cy="219287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FF0000"/>
              </a:solidFill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xmlns="" id="{5B874F16-9283-F019-328C-5A562ACBE0C3}"/>
              </a:ext>
            </a:extLst>
          </p:cNvPr>
          <p:cNvSpPr txBox="1"/>
          <p:nvPr/>
        </p:nvSpPr>
        <p:spPr>
          <a:xfrm>
            <a:off x="721453" y="3120485"/>
            <a:ext cx="19043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/>
              <a:t>CERTIFICACIONES</a:t>
            </a:r>
            <a:r>
              <a:rPr lang="es-MX" b="1"/>
              <a:t> AMBIENTALES – VITAL </a:t>
            </a:r>
            <a:endParaRPr lang="es-CO" b="1"/>
          </a:p>
        </p:txBody>
      </p:sp>
      <p:sp>
        <p:nvSpPr>
          <p:cNvPr id="11" name="Lágrima 10">
            <a:extLst>
              <a:ext uri="{FF2B5EF4-FFF2-40B4-BE49-F238E27FC236}">
                <a16:creationId xmlns:a16="http://schemas.microsoft.com/office/drawing/2014/main" xmlns="" id="{4EBA2AD5-20CC-6380-7CE9-DC8192020384}"/>
              </a:ext>
            </a:extLst>
          </p:cNvPr>
          <p:cNvSpPr/>
          <p:nvPr/>
        </p:nvSpPr>
        <p:spPr>
          <a:xfrm>
            <a:off x="3011488" y="2401040"/>
            <a:ext cx="2526486" cy="2385819"/>
          </a:xfrm>
          <a:prstGeom prst="teardrop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xmlns="" id="{182FDB20-AEF5-D923-13E1-F7836D9D8492}"/>
              </a:ext>
            </a:extLst>
          </p:cNvPr>
          <p:cNvSpPr/>
          <p:nvPr/>
        </p:nvSpPr>
        <p:spPr>
          <a:xfrm>
            <a:off x="3235354" y="2606246"/>
            <a:ext cx="2114026" cy="195180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FF0000"/>
              </a:solidFill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xmlns="" id="{40468585-F94C-0CE2-1331-08C5DF8BCC17}"/>
              </a:ext>
            </a:extLst>
          </p:cNvPr>
          <p:cNvSpPr txBox="1"/>
          <p:nvPr/>
        </p:nvSpPr>
        <p:spPr>
          <a:xfrm>
            <a:off x="3361646" y="3120485"/>
            <a:ext cx="18614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b="1"/>
              <a:t>Mesa de Trabajo Interinstitucional </a:t>
            </a:r>
            <a:endParaRPr lang="es-CO" b="1"/>
          </a:p>
        </p:txBody>
      </p:sp>
      <p:sp>
        <p:nvSpPr>
          <p:cNvPr id="14" name="Lágrima 13">
            <a:extLst>
              <a:ext uri="{FF2B5EF4-FFF2-40B4-BE49-F238E27FC236}">
                <a16:creationId xmlns:a16="http://schemas.microsoft.com/office/drawing/2014/main" xmlns="" id="{74D7BA7C-E2AE-0ECD-9AE4-BC8D3B8040CF}"/>
              </a:ext>
            </a:extLst>
          </p:cNvPr>
          <p:cNvSpPr/>
          <p:nvPr/>
        </p:nvSpPr>
        <p:spPr>
          <a:xfrm>
            <a:off x="8944059" y="2389240"/>
            <a:ext cx="2526487" cy="2385819"/>
          </a:xfrm>
          <a:prstGeom prst="teardrop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xmlns="" id="{F5F40EFF-35EE-574E-308C-027BCA40BDC1}"/>
              </a:ext>
            </a:extLst>
          </p:cNvPr>
          <p:cNvSpPr/>
          <p:nvPr/>
        </p:nvSpPr>
        <p:spPr>
          <a:xfrm>
            <a:off x="9162876" y="2606246"/>
            <a:ext cx="2097300" cy="201336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b="1">
                <a:solidFill>
                  <a:schemeClr val="tx1"/>
                </a:solidFill>
              </a:rPr>
              <a:t>Generación, gestión y Disposición de Información. </a:t>
            </a:r>
            <a:endParaRPr lang="es-CO" b="1">
              <a:solidFill>
                <a:schemeClr val="tx1"/>
              </a:solidFill>
            </a:endParaRPr>
          </a:p>
        </p:txBody>
      </p:sp>
      <p:sp>
        <p:nvSpPr>
          <p:cNvPr id="3" name="Lágrima 2">
            <a:extLst>
              <a:ext uri="{FF2B5EF4-FFF2-40B4-BE49-F238E27FC236}">
                <a16:creationId xmlns:a16="http://schemas.microsoft.com/office/drawing/2014/main" xmlns="" id="{CE386362-7602-69C9-BBEC-C815AE499026}"/>
              </a:ext>
            </a:extLst>
          </p:cNvPr>
          <p:cNvSpPr/>
          <p:nvPr/>
        </p:nvSpPr>
        <p:spPr>
          <a:xfrm>
            <a:off x="5928918" y="2389240"/>
            <a:ext cx="2526486" cy="2385819"/>
          </a:xfrm>
          <a:prstGeom prst="teardrop">
            <a:avLst/>
          </a:prstGeom>
          <a:solidFill>
            <a:schemeClr val="bg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xmlns="" id="{358E0577-D453-4F0F-E7EC-E7A7A747C6B9}"/>
              </a:ext>
            </a:extLst>
          </p:cNvPr>
          <p:cNvSpPr/>
          <p:nvPr/>
        </p:nvSpPr>
        <p:spPr>
          <a:xfrm>
            <a:off x="6135148" y="2597807"/>
            <a:ext cx="2114026" cy="1951806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>
              <a:solidFill>
                <a:srgbClr val="FF0000"/>
              </a:solidFill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xmlns="" id="{5455B942-FD6E-E89E-F94F-555BB1EE1928}"/>
              </a:ext>
            </a:extLst>
          </p:cNvPr>
          <p:cNvSpPr txBox="1"/>
          <p:nvPr/>
        </p:nvSpPr>
        <p:spPr>
          <a:xfrm>
            <a:off x="6268871" y="3120484"/>
            <a:ext cx="18013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b="1"/>
              <a:t>TECNOLÓGICO </a:t>
            </a:r>
          </a:p>
          <a:p>
            <a:endParaRPr lang="es-MX" sz="1600" b="1"/>
          </a:p>
          <a:p>
            <a:r>
              <a:rPr lang="es-MX" sz="1600" b="1"/>
              <a:t>Interoperabilidad</a:t>
            </a:r>
            <a:endParaRPr lang="es-CO" sz="1600" b="1"/>
          </a:p>
        </p:txBody>
      </p:sp>
    </p:spTree>
    <p:extLst>
      <p:ext uri="{BB962C8B-B14F-4D97-AF65-F5344CB8AC3E}">
        <p14:creationId xmlns:p14="http://schemas.microsoft.com/office/powerpoint/2010/main" val="156837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6323" y="208138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s-CO" altLang="es-ES_tradnl">
                <a:latin typeface="Arial Narrow" panose="020B0606020202030204" pitchFamily="34" charset="0"/>
                <a:cs typeface="Arial" panose="020B0604020202020204" pitchFamily="34" charset="0"/>
              </a:rPr>
              <a:t>Acciones cumplimiento orden 1 – numeral 1.1.1 </a:t>
            </a:r>
            <a:br>
              <a:rPr lang="es-CO" altLang="es-ES_tradnl"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es-CO" altLang="es-ES_tradnl">
                <a:latin typeface="Arial Narrow" panose="020B0606020202030204" pitchFamily="34" charset="0"/>
                <a:cs typeface="Arial" panose="020B0604020202020204" pitchFamily="34" charset="0"/>
              </a:rPr>
              <a:t>(zonas excluibles de minería en áreas del SINAP)</a:t>
            </a:r>
            <a:r>
              <a:rPr lang="es-CO">
                <a:latin typeface="Arial Narrow" panose="020B0606020202030204" pitchFamily="34" charset="0"/>
              </a:rPr>
              <a:t/>
            </a:r>
            <a:br>
              <a:rPr lang="es-CO">
                <a:latin typeface="Arial Narrow" panose="020B0606020202030204" pitchFamily="34" charset="0"/>
              </a:rPr>
            </a:br>
            <a:endParaRPr lang="es-CO"/>
          </a:p>
        </p:txBody>
      </p:sp>
      <p:sp>
        <p:nvSpPr>
          <p:cNvPr id="5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 txBox="1">
            <a:spLocks/>
          </p:cNvSpPr>
          <p:nvPr/>
        </p:nvSpPr>
        <p:spPr>
          <a:xfrm>
            <a:off x="-353605" y="1820195"/>
            <a:ext cx="3642236" cy="254325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altLang="es-ES_tradnl" sz="14200">
                <a:solidFill>
                  <a:schemeClr val="accent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02</a:t>
            </a:r>
            <a: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  <a:t/>
            </a:r>
            <a:b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</a:br>
            <a:endParaRPr lang="es-CO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179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" name="Text Box 124"/>
          <p:cNvSpPr txBox="1">
            <a:spLocks noChangeArrowheads="1"/>
          </p:cNvSpPr>
          <p:nvPr/>
        </p:nvSpPr>
        <p:spPr bwMode="auto">
          <a:xfrm>
            <a:off x="144161432" y="115260608"/>
            <a:ext cx="4788770" cy="76825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vert="horz" wrap="square" lIns="36571" tIns="36571" rIns="36571" bIns="36571" numCol="1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ES" sz="1400">
                <a:solidFill>
                  <a:srgbClr val="000000"/>
                </a:solidFill>
                <a:latin typeface="Cavolini" charset="0"/>
                <a:cs typeface="Arial" pitchFamily="34" charset="0"/>
              </a:rPr>
              <a:t>	31 de mayo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CO" sz="1200">
                <a:solidFill>
                  <a:srgbClr val="000000"/>
                </a:solidFill>
                <a:latin typeface="Cavolini" charset="0"/>
                <a:cs typeface="Arial" pitchFamily="34" charset="0"/>
              </a:rPr>
              <a:t>Aprobación del PAI por Consejo Directivo</a:t>
            </a:r>
            <a:endParaRPr lang="es-ES"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61966" t="20729" r="1"/>
          <a:stretch/>
        </p:blipFill>
        <p:spPr>
          <a:xfrm>
            <a:off x="4155141" y="1264023"/>
            <a:ext cx="3872752" cy="4590311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978568" y="689811"/>
            <a:ext cx="10571748" cy="461665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CO" sz="2400"/>
              <a:t>ORDEN 1- NUMERAL 1.1.1 SENTENCIA DE VENTANILLA MINERA </a:t>
            </a:r>
          </a:p>
        </p:txBody>
      </p:sp>
    </p:spTree>
    <p:extLst>
      <p:ext uri="{BB962C8B-B14F-4D97-AF65-F5344CB8AC3E}">
        <p14:creationId xmlns:p14="http://schemas.microsoft.com/office/powerpoint/2010/main" val="171653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612" y="236374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s-CO">
                <a:latin typeface="Arial Narrow" panose="020B0606020202030204" pitchFamily="34" charset="0"/>
                <a:cs typeface="Arial" panose="020B0604020202020204" pitchFamily="34" charset="0"/>
              </a:rPr>
              <a:t>Requerimiento de información autoridades</a:t>
            </a:r>
            <a:br>
              <a:rPr lang="es-CO">
                <a:latin typeface="Arial Narrow" panose="020B0606020202030204" pitchFamily="34" charset="0"/>
                <a:cs typeface="Arial" panose="020B0604020202020204" pitchFamily="34" charset="0"/>
              </a:rPr>
            </a:br>
            <a:r>
              <a:rPr lang="es-CO">
                <a:latin typeface="Arial Narrow" panose="020B0606020202030204" pitchFamily="34" charset="0"/>
                <a:cs typeface="Arial" panose="020B0604020202020204" pitchFamily="34" charset="0"/>
              </a:rPr>
              <a:t> ambientales </a:t>
            </a:r>
            <a:r>
              <a:rPr lang="es-CO">
                <a:latin typeface="Arial Narrow" panose="020B0606020202030204" pitchFamily="34" charset="0"/>
              </a:rPr>
              <a:t/>
            </a:r>
            <a:br>
              <a:rPr lang="es-CO">
                <a:latin typeface="Arial Narrow" panose="020B0606020202030204" pitchFamily="34" charset="0"/>
              </a:rPr>
            </a:br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xmlns="" id="{66FF8D59-AC5F-2286-349A-70F1823FD195}"/>
              </a:ext>
            </a:extLst>
          </p:cNvPr>
          <p:cNvSpPr txBox="1"/>
          <p:nvPr/>
        </p:nvSpPr>
        <p:spPr>
          <a:xfrm>
            <a:off x="4981753" y="6639446"/>
            <a:ext cx="22284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>
                <a:solidFill>
                  <a:schemeClr val="bg1"/>
                </a:solidFill>
                <a:latin typeface="Verdana" panose="020B0604030504040204" pitchFamily="34" charset="0"/>
              </a:rPr>
              <a:t>www.---------------.gov.co</a:t>
            </a:r>
          </a:p>
        </p:txBody>
      </p:sp>
      <p:sp>
        <p:nvSpPr>
          <p:cNvPr id="5" name="Título 6">
            <a:extLst>
              <a:ext uri="{FF2B5EF4-FFF2-40B4-BE49-F238E27FC236}">
                <a16:creationId xmlns:a16="http://schemas.microsoft.com/office/drawing/2014/main" xmlns="" id="{2567A167-D648-5F17-6ABC-39D4BA1EB585}"/>
              </a:ext>
            </a:extLst>
          </p:cNvPr>
          <p:cNvSpPr txBox="1">
            <a:spLocks/>
          </p:cNvSpPr>
          <p:nvPr/>
        </p:nvSpPr>
        <p:spPr>
          <a:xfrm>
            <a:off x="-490641" y="1941023"/>
            <a:ext cx="3642236" cy="254325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altLang="es-ES_tradnl" sz="14200">
                <a:solidFill>
                  <a:schemeClr val="accent6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03</a:t>
            </a:r>
            <a: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  <a:t/>
            </a:r>
            <a:br>
              <a:rPr lang="es-CO">
                <a:solidFill>
                  <a:schemeClr val="accent6"/>
                </a:solidFill>
                <a:latin typeface="Arial Narrow" panose="020B0606020202030204" pitchFamily="34" charset="0"/>
              </a:rPr>
            </a:br>
            <a:endParaRPr lang="es-CO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45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668</TotalTime>
  <Words>3078</Words>
  <Application>Microsoft Office PowerPoint</Application>
  <PresentationFormat>Panorámica</PresentationFormat>
  <Paragraphs>873</Paragraphs>
  <Slides>49</Slides>
  <Notes>0</Notes>
  <HiddenSlides>11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49</vt:i4>
      </vt:variant>
    </vt:vector>
  </HeadingPairs>
  <TitlesOfParts>
    <vt:vector size="57" baseType="lpstr">
      <vt:lpstr>Arial</vt:lpstr>
      <vt:lpstr>Arial Narrow</vt:lpstr>
      <vt:lpstr>Arial Nova</vt:lpstr>
      <vt:lpstr>Calibri</vt:lpstr>
      <vt:lpstr>Calibri Light</vt:lpstr>
      <vt:lpstr>Cavolini</vt:lpstr>
      <vt:lpstr>Verdana</vt:lpstr>
      <vt:lpstr>Tema de Office</vt:lpstr>
      <vt:lpstr>Presentación de PowerPoint</vt:lpstr>
      <vt:lpstr>ORDEN 1- No 1.1.1 Áreas SINAP Sentencia de Ventanilla Minera</vt:lpstr>
      <vt:lpstr>Ampliar el contexto y alcance de la orden 1- #1.1.1 y presentar un primer balance de la revisión de la información reportada en un espacio para conocer y resolver las dudas o inquietudes relacionadas con la misma.  </vt:lpstr>
      <vt:lpstr>Socialización generalidades STC Ventanilla Minera  </vt:lpstr>
      <vt:lpstr>Presentación de PowerPoint</vt:lpstr>
      <vt:lpstr>Presentación de PowerPoint</vt:lpstr>
      <vt:lpstr>Acciones cumplimiento orden 1 – numeral 1.1.1  (zonas excluibles de minería en áreas del SINAP) </vt:lpstr>
      <vt:lpstr>Presentación de PowerPoint</vt:lpstr>
      <vt:lpstr>Requerimiento de información autoridades  ambientales  </vt:lpstr>
      <vt:lpstr>Presentación de PowerPoint</vt:lpstr>
      <vt:lpstr>Socialización balance de remisión de información Autoridades Ambientales  </vt:lpstr>
      <vt:lpstr>Presentación de PowerPoint</vt:lpstr>
      <vt:lpstr>Socialización análisis de resultados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CRITERIOS DE BIODIVERSIDAD PARA DECLARATORIA DE UN ÁREA PROTEGIDA</vt:lpstr>
      <vt:lpstr>CATEGORÍAS REGIONALES QUE HACEN PARTE DEL SINAP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Proceso de revisión cartográfica 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Generalidades de las respuestas  </vt:lpstr>
      <vt:lpstr>Presentación de PowerPoint</vt:lpstr>
      <vt:lpstr>Espacio de preguntas y comentarios  </vt:lpstr>
      <vt:lpstr>Presentación de PowerPoint</vt:lpstr>
      <vt:lpstr>Avisos/ mensajes claves 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William Camilo  Baracaldo Godoy</dc:creator>
  <cp:lastModifiedBy>sdiazv55@gmail.com</cp:lastModifiedBy>
  <cp:revision>625</cp:revision>
  <dcterms:created xsi:type="dcterms:W3CDTF">2023-05-08T00:34:42Z</dcterms:created>
  <dcterms:modified xsi:type="dcterms:W3CDTF">2023-09-21T02:38:37Z</dcterms:modified>
</cp:coreProperties>
</file>